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1" r:id="rId4"/>
    <p:sldId id="272" r:id="rId5"/>
    <p:sldId id="268" r:id="rId6"/>
    <p:sldId id="266" r:id="rId7"/>
    <p:sldId id="259" r:id="rId8"/>
    <p:sldId id="260" r:id="rId9"/>
    <p:sldId id="270" r:id="rId10"/>
    <p:sldId id="262" r:id="rId11"/>
    <p:sldId id="273" r:id="rId12"/>
    <p:sldId id="263" r:id="rId13"/>
    <p:sldId id="26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56" autoAdjust="0"/>
    <p:restoredTop sz="93419" autoAdjust="0"/>
  </p:normalViewPr>
  <p:slideViewPr>
    <p:cSldViewPr>
      <p:cViewPr>
        <p:scale>
          <a:sx n="75" d="100"/>
          <a:sy n="75" d="100"/>
        </p:scale>
        <p:origin x="-2760" y="-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BCEC4-59EF-4924-85C6-6463810B52A1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C130E-9B79-40FD-85E9-1CC0B98505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Operator dropdown:</a:t>
            </a:r>
          </a:p>
          <a:p>
            <a:r>
              <a:rPr lang="en-US" altLang="zh-TW" b="1" dirty="0" smtClean="0"/>
              <a:t>Number:</a:t>
            </a:r>
            <a:r>
              <a:rPr lang="en-US" altLang="zh-TW" b="1" baseline="0" dirty="0" smtClean="0"/>
              <a:t>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</a:p>
          <a:p>
            <a:r>
              <a:rPr lang="en-US" altLang="zh-TW" baseline="0" dirty="0" smtClean="0"/>
              <a:t>between</a:t>
            </a:r>
            <a:endParaRPr lang="zh-TW" altLang="en-US" dirty="0" smtClean="0"/>
          </a:p>
          <a:p>
            <a:r>
              <a:rPr lang="en-US" altLang="zh-TW" b="1" dirty="0" smtClean="0"/>
              <a:t>String: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  <a:endParaRPr lang="en-US" altLang="zh-TW" dirty="0" smtClean="0"/>
          </a:p>
          <a:p>
            <a:r>
              <a:rPr lang="en-US" altLang="zh-TW" b="1" dirty="0" smtClean="0"/>
              <a:t>Boolean: </a:t>
            </a:r>
            <a:r>
              <a:rPr lang="en-US" altLang="zh-TW" dirty="0" smtClean="0"/>
              <a:t>(NA)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FE59-1DA3-406F-94B4-33B1A2438A5C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DynamoDB</a:t>
            </a:r>
            <a:r>
              <a:rPr lang="en-US" altLang="zh-TW" dirty="0" smtClean="0"/>
              <a:t> Manager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2020/05/06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357554" y="3714752"/>
            <a:ext cx="2444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Backup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2226"/>
            <a:ext cx="6266872" cy="672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1000108"/>
            <a:ext cx="8358246" cy="4857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0034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28860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7686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86512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Delete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85918" y="71414"/>
            <a:ext cx="5857916" cy="6643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28794" y="350043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0" y="0"/>
            <a:ext cx="184088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Add table records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91257" y="142852"/>
            <a:ext cx="18739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/>
              <a:t>Add Records</a:t>
            </a:r>
            <a:endParaRPr lang="zh-TW" altLang="en-US" sz="2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79894" y="6190798"/>
            <a:ext cx="9383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15206" y="71414"/>
            <a:ext cx="385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zh-TW" altLang="en-US" sz="3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43570" y="6202940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4500562" y="785794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85984" y="3655457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1: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86116" y="364331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285984" y="4226961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2: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86116" y="421481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85984" y="4774180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3: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286116" y="476203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00232" y="3643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00232" y="4214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28794" y="135729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285984" y="1512317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1: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286116" y="150017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285984" y="2083821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2: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86116" y="207167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285984" y="2631040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3: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86116" y="261889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000232" y="1500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0232" y="20716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22" name="矩形 21"/>
          <p:cNvSpPr/>
          <p:nvPr/>
        </p:nvSpPr>
        <p:spPr>
          <a:xfrm>
            <a:off x="428596" y="1071546"/>
            <a:ext cx="8286808" cy="2714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1472" y="1214422"/>
            <a:ext cx="26795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Name: My Test DB</a:t>
            </a:r>
            <a:endParaRPr lang="zh-TW" altLang="en-US" sz="2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71472" y="1785926"/>
            <a:ext cx="2076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Table Number: 5</a:t>
            </a:r>
            <a:endParaRPr lang="zh-TW" altLang="en-US" sz="2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71472" y="2357430"/>
            <a:ext cx="12395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Size: 1GB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428596" y="1071546"/>
            <a:ext cx="8286808" cy="21431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034" y="1702346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00034" y="2631040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18" name="流程圖: 合併 17"/>
          <p:cNvSpPr/>
          <p:nvPr/>
        </p:nvSpPr>
        <p:spPr>
          <a:xfrm>
            <a:off x="8286776" y="18452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合併 22"/>
          <p:cNvSpPr/>
          <p:nvPr/>
        </p:nvSpPr>
        <p:spPr>
          <a:xfrm>
            <a:off x="8286776" y="271462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28596" y="1285860"/>
            <a:ext cx="151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Create a table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28596" y="2214554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Delete tables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8596" y="1071546"/>
            <a:ext cx="8286808" cy="785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0034" y="1214422"/>
            <a:ext cx="20117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29" name="流程圖: 合併 28"/>
          <p:cNvSpPr/>
          <p:nvPr/>
        </p:nvSpPr>
        <p:spPr>
          <a:xfrm>
            <a:off x="2143108" y="135729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1285860"/>
            <a:ext cx="8286808" cy="4071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8596" y="571480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0100" y="3131081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</a:t>
            </a:r>
            <a:r>
              <a:rPr lang="en-US" altLang="zh-TW" dirty="0" smtClean="0"/>
              <a:t>X: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57488" y="3131081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number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57488" y="3571876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string</a:t>
            </a:r>
            <a:endParaRPr lang="zh-TW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57488" y="4000504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流程圖: 合併 17"/>
          <p:cNvSpPr/>
          <p:nvPr/>
        </p:nvSpPr>
        <p:spPr>
          <a:xfrm>
            <a:off x="3857620" y="413121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14810" y="3988338"/>
            <a:ext cx="23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(true / false dropdown)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30673" y="3131082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30673" y="3559710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30673" y="3988338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259235" y="4572008"/>
            <a:ext cx="216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(operator dropdown)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2" idx="2"/>
          </p:cNvCxnSpPr>
          <p:nvPr/>
        </p:nvCxnSpPr>
        <p:spPr>
          <a:xfrm rot="16200000" flipH="1">
            <a:off x="2473550" y="4429132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71472" y="2643182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an attribute…</a:t>
            </a:r>
            <a:endParaRPr lang="zh-TW" altLang="en-US" dirty="0"/>
          </a:p>
        </p:txBody>
      </p:sp>
      <p:sp>
        <p:nvSpPr>
          <p:cNvPr id="26" name="流程圖: 合併 25"/>
          <p:cNvSpPr/>
          <p:nvPr/>
        </p:nvSpPr>
        <p:spPr>
          <a:xfrm>
            <a:off x="2714612" y="278605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7523875" y="4488428"/>
            <a:ext cx="7629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794202" y="0"/>
            <a:ext cx="534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一進到此畫面就先把此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的前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都列出來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00034" y="2214554"/>
            <a:ext cx="200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Conditions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42910" y="31432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462635" y="4488428"/>
            <a:ext cx="19668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Clear all conditions</a:t>
            </a:r>
            <a:endParaRPr lang="zh-TW" altLang="en-US" dirty="0"/>
          </a:p>
        </p:txBody>
      </p:sp>
      <p:sp>
        <p:nvSpPr>
          <p:cNvPr id="44" name="流程圖: 合併 43"/>
          <p:cNvSpPr/>
          <p:nvPr/>
        </p:nvSpPr>
        <p:spPr>
          <a:xfrm>
            <a:off x="8429652" y="134515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5286380" y="1416594"/>
            <a:ext cx="29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(toggle to expand / withdraw)</a:t>
            </a:r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 rot="10800000" flipV="1">
            <a:off x="8143901" y="1416592"/>
            <a:ext cx="214321" cy="214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000100" y="3571876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</a:t>
            </a:r>
            <a:r>
              <a:rPr lang="en-US" altLang="zh-TW" dirty="0" smtClean="0"/>
              <a:t>Y: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2910" y="3584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00100" y="4000504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mtClean="0"/>
              <a:t>Attribute </a:t>
            </a:r>
            <a:r>
              <a:rPr lang="en-US" altLang="zh-TW" smtClean="0"/>
              <a:t>Z: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2910" y="401267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00034" y="4917056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85852" y="550070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見下頁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rot="16200000" flipH="1">
            <a:off x="1500167" y="5357826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472" y="1785926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</a:t>
            </a:r>
            <a:r>
              <a:rPr lang="en-US" altLang="zh-TW" dirty="0" smtClean="0"/>
              <a:t>a table…</a:t>
            </a:r>
            <a:endParaRPr lang="zh-TW" altLang="en-US" dirty="0"/>
          </a:p>
        </p:txBody>
      </p:sp>
      <p:sp>
        <p:nvSpPr>
          <p:cNvPr id="33" name="流程圖: 合併 32"/>
          <p:cNvSpPr/>
          <p:nvPr/>
        </p:nvSpPr>
        <p:spPr>
          <a:xfrm>
            <a:off x="2714612" y="192880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500034" y="1357298"/>
            <a:ext cx="14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Name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406" y="1428736"/>
            <a:ext cx="8858312" cy="4643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5272" y="5249962"/>
            <a:ext cx="87415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78948" y="5262104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4282" y="2155257"/>
          <a:ext cx="8358246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660"/>
                <a:gridCol w="2069660"/>
                <a:gridCol w="2149263"/>
                <a:gridCol w="2069663"/>
              </a:tblGrid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Field 1 (key)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Field 2 (not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Field 3 (not key)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合併 12"/>
          <p:cNvSpPr/>
          <p:nvPr/>
        </p:nvSpPr>
        <p:spPr>
          <a:xfrm>
            <a:off x="3571868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合併 13"/>
          <p:cNvSpPr/>
          <p:nvPr/>
        </p:nvSpPr>
        <p:spPr>
          <a:xfrm>
            <a:off x="600076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合併 14"/>
          <p:cNvSpPr/>
          <p:nvPr/>
        </p:nvSpPr>
        <p:spPr>
          <a:xfrm>
            <a:off x="814390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655324"/>
            <a:ext cx="393680" cy="393680"/>
          </a:xfrm>
          <a:prstGeom prst="rect">
            <a:avLst/>
          </a:prstGeom>
          <a:noFill/>
        </p:spPr>
      </p:pic>
      <p:pic>
        <p:nvPicPr>
          <p:cNvPr id="10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726762"/>
            <a:ext cx="250804" cy="250804"/>
          </a:xfrm>
          <a:prstGeom prst="rect">
            <a:avLst/>
          </a:prstGeom>
          <a:noFill/>
        </p:spPr>
      </p:pic>
      <p:pic>
        <p:nvPicPr>
          <p:cNvPr id="20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155390"/>
            <a:ext cx="393680" cy="393680"/>
          </a:xfrm>
          <a:prstGeom prst="rect">
            <a:avLst/>
          </a:prstGeom>
          <a:noFill/>
        </p:spPr>
      </p:pic>
      <p:pic>
        <p:nvPicPr>
          <p:cNvPr id="23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226828"/>
            <a:ext cx="250804" cy="250804"/>
          </a:xfrm>
          <a:prstGeom prst="rect">
            <a:avLst/>
          </a:prstGeom>
          <a:noFill/>
        </p:spPr>
      </p:pic>
      <p:pic>
        <p:nvPicPr>
          <p:cNvPr id="24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84018"/>
            <a:ext cx="393680" cy="393680"/>
          </a:xfrm>
          <a:prstGeom prst="rect">
            <a:avLst/>
          </a:prstGeom>
          <a:noFill/>
        </p:spPr>
      </p:pic>
      <p:pic>
        <p:nvPicPr>
          <p:cNvPr id="25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655456"/>
            <a:ext cx="250804" cy="250804"/>
          </a:xfrm>
          <a:prstGeom prst="rect">
            <a:avLst/>
          </a:prstGeom>
          <a:noFill/>
        </p:spPr>
      </p:pic>
      <p:pic>
        <p:nvPicPr>
          <p:cNvPr id="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084084"/>
            <a:ext cx="393680" cy="393680"/>
          </a:xfrm>
          <a:prstGeom prst="rect">
            <a:avLst/>
          </a:prstGeom>
          <a:noFill/>
        </p:spPr>
      </p:pic>
      <p:pic>
        <p:nvPicPr>
          <p:cNvPr id="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155522"/>
            <a:ext cx="250804" cy="250804"/>
          </a:xfrm>
          <a:prstGeom prst="rect">
            <a:avLst/>
          </a:prstGeom>
          <a:noFill/>
        </p:spPr>
      </p:pic>
      <p:sp>
        <p:nvSpPr>
          <p:cNvPr id="28" name="矩形 27"/>
          <p:cNvSpPr/>
          <p:nvPr/>
        </p:nvSpPr>
        <p:spPr>
          <a:xfrm>
            <a:off x="1142976" y="3155390"/>
            <a:ext cx="500066" cy="428628"/>
          </a:xfrm>
          <a:prstGeom prst="rect">
            <a:avLst/>
          </a:prstGeom>
          <a:solidFill>
            <a:schemeClr val="accent2">
              <a:alpha val="28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28596" y="3584018"/>
            <a:ext cx="500066" cy="4286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85786" y="613150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點下使後面方位可編輯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rot="16200000" flipH="1">
            <a:off x="321439" y="4548431"/>
            <a:ext cx="164307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655456"/>
            <a:ext cx="357190" cy="357190"/>
          </a:xfrm>
          <a:prstGeom prst="rect">
            <a:avLst/>
          </a:prstGeom>
          <a:noFill/>
        </p:spPr>
      </p:pic>
      <p:pic>
        <p:nvPicPr>
          <p:cNvPr id="39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4084084"/>
            <a:ext cx="357190" cy="357190"/>
          </a:xfrm>
          <a:prstGeom prst="rect">
            <a:avLst/>
          </a:prstGeom>
          <a:noFill/>
        </p:spPr>
      </p:pic>
      <p:pic>
        <p:nvPicPr>
          <p:cNvPr id="40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226828"/>
            <a:ext cx="357190" cy="357190"/>
          </a:xfrm>
          <a:prstGeom prst="rect">
            <a:avLst/>
          </a:prstGeom>
          <a:noFill/>
        </p:spPr>
      </p:pic>
      <p:pic>
        <p:nvPicPr>
          <p:cNvPr id="42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726762"/>
            <a:ext cx="357190" cy="357190"/>
          </a:xfrm>
          <a:prstGeom prst="rect">
            <a:avLst/>
          </a:prstGeom>
          <a:noFill/>
        </p:spPr>
      </p:pic>
      <p:sp>
        <p:nvSpPr>
          <p:cNvPr id="50" name="文字方塊 49"/>
          <p:cNvSpPr txBox="1"/>
          <p:nvPr/>
        </p:nvSpPr>
        <p:spPr>
          <a:xfrm>
            <a:off x="5643570" y="5249962"/>
            <a:ext cx="9937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Reset All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429124" y="5274246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500430" y="6131502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</a:t>
            </a:r>
            <a:r>
              <a:rPr lang="en-US" altLang="zh-TW" dirty="0" smtClean="0"/>
              <a:t>X</a:t>
            </a:r>
            <a:r>
              <a:rPr lang="zh-TW" altLang="en-US" dirty="0" smtClean="0"/>
              <a:t>被點並顯示被點</a:t>
            </a:r>
            <a:endParaRPr lang="zh-TW" altLang="en-US" dirty="0"/>
          </a:p>
        </p:txBody>
      </p:sp>
      <p:cxnSp>
        <p:nvCxnSpPr>
          <p:cNvPr id="53" name="直線單箭頭接點 52"/>
          <p:cNvCxnSpPr>
            <a:stCxn id="51" idx="2"/>
            <a:endCxn id="52" idx="0"/>
          </p:cNvCxnSpPr>
          <p:nvPr/>
        </p:nvCxnSpPr>
        <p:spPr>
          <a:xfrm rot="16200000" flipH="1">
            <a:off x="4762399" y="5856030"/>
            <a:ext cx="487924" cy="6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6500826" y="62029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點下使所有修改還原</a:t>
            </a:r>
            <a:endParaRPr lang="zh-TW" altLang="en-US" dirty="0"/>
          </a:p>
        </p:txBody>
      </p:sp>
      <p:cxnSp>
        <p:nvCxnSpPr>
          <p:cNvPr id="58" name="直線單箭頭接點 57"/>
          <p:cNvCxnSpPr>
            <a:stCxn id="50" idx="2"/>
            <a:endCxn id="57" idx="0"/>
          </p:cNvCxnSpPr>
          <p:nvPr/>
        </p:nvCxnSpPr>
        <p:spPr>
          <a:xfrm rot="16200000" flipH="1">
            <a:off x="6594348" y="5165383"/>
            <a:ext cx="583646" cy="1491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857356" y="5345684"/>
            <a:ext cx="199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新增的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用綠背</a:t>
            </a:r>
            <a:endParaRPr lang="zh-TW" altLang="en-US" dirty="0"/>
          </a:p>
        </p:txBody>
      </p:sp>
      <p:cxnSp>
        <p:nvCxnSpPr>
          <p:cNvPr id="62" name="直線單箭頭接點 61"/>
          <p:cNvCxnSpPr>
            <a:endCxn id="61" idx="0"/>
          </p:cNvCxnSpPr>
          <p:nvPr/>
        </p:nvCxnSpPr>
        <p:spPr>
          <a:xfrm rot="16200000" flipH="1">
            <a:off x="2184024" y="4673969"/>
            <a:ext cx="987990" cy="355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Joyce\Downloads\iconfinder_sign-add_29906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4572008"/>
            <a:ext cx="465118" cy="465118"/>
          </a:xfrm>
          <a:prstGeom prst="rect">
            <a:avLst/>
          </a:prstGeom>
          <a:noFill/>
        </p:spPr>
      </p:pic>
      <p:sp>
        <p:nvSpPr>
          <p:cNvPr id="66" name="文字方塊 65"/>
          <p:cNvSpPr txBox="1"/>
          <p:nvPr/>
        </p:nvSpPr>
        <p:spPr>
          <a:xfrm>
            <a:off x="0" y="857232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85720" y="1714488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143768" y="1785926"/>
            <a:ext cx="143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Total: 3 items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85918" y="428628"/>
            <a:ext cx="5929354" cy="6429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71868" y="845090"/>
            <a:ext cx="300039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7356" y="3429000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785918" y="845090"/>
            <a:ext cx="1816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*</a:t>
            </a:r>
            <a:r>
              <a:rPr lang="en-US" altLang="zh-TW" sz="2200" dirty="0" smtClean="0"/>
              <a:t> Table Name:</a:t>
            </a:r>
            <a:endParaRPr lang="zh-TW" altLang="en-US" sz="2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857356" y="3429000"/>
            <a:ext cx="1554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Key Schema</a:t>
            </a:r>
            <a:endParaRPr lang="zh-TW" altLang="en-US" sz="2200" dirty="0"/>
          </a:p>
        </p:txBody>
      </p:sp>
      <p:sp>
        <p:nvSpPr>
          <p:cNvPr id="23" name="矩形 22"/>
          <p:cNvSpPr/>
          <p:nvPr/>
        </p:nvSpPr>
        <p:spPr>
          <a:xfrm>
            <a:off x="3357554" y="3857628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57356" y="1357298"/>
            <a:ext cx="5643602" cy="1928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1357298"/>
            <a:ext cx="2519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Attribute Definitions</a:t>
            </a:r>
            <a:endParaRPr lang="zh-TW" altLang="en-US" sz="2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500298" y="2285992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786182" y="2285992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57356" y="4917056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857356" y="4917056"/>
            <a:ext cx="2931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Provisioned Throughput</a:t>
            </a:r>
            <a:endParaRPr lang="zh-TW" altLang="en-US" sz="2200" dirty="0"/>
          </a:p>
        </p:txBody>
      </p:sp>
      <p:sp>
        <p:nvSpPr>
          <p:cNvPr id="44" name="矩形 43"/>
          <p:cNvSpPr/>
          <p:nvPr/>
        </p:nvSpPr>
        <p:spPr>
          <a:xfrm>
            <a:off x="4286248" y="5345684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86248" y="5774312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715140" y="6321532"/>
            <a:ext cx="7990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072066" y="6345816"/>
            <a:ext cx="155042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Clear All Fields</a:t>
            </a:r>
            <a:endParaRPr lang="zh-TW" altLang="en-US" dirty="0"/>
          </a:p>
        </p:txBody>
      </p:sp>
      <p:sp>
        <p:nvSpPr>
          <p:cNvPr id="53" name="流程圖: 合併 52"/>
          <p:cNvSpPr/>
          <p:nvPr/>
        </p:nvSpPr>
        <p:spPr>
          <a:xfrm>
            <a:off x="7358082" y="14285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1928794" y="3857628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Hash key: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928794" y="4286256"/>
            <a:ext cx="13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Range key: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000232" y="22859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500298" y="2786058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Boolean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86182" y="2786058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000232" y="27860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928794" y="5345684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Read Capacity Units: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1928794" y="5774312"/>
            <a:ext cx="23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Write Capacity Units: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928794" y="1857364"/>
            <a:ext cx="5613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Add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917599" y="1714488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(dropdown)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3357554" y="1928802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714480" y="0"/>
            <a:ext cx="1776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Create a table</a:t>
            </a:r>
            <a:endParaRPr lang="zh-TW" altLang="en-US" sz="2200" b="1" dirty="0"/>
          </a:p>
        </p:txBody>
      </p:sp>
      <p:sp>
        <p:nvSpPr>
          <p:cNvPr id="40" name="矩形 39"/>
          <p:cNvSpPr/>
          <p:nvPr/>
        </p:nvSpPr>
        <p:spPr>
          <a:xfrm>
            <a:off x="3357554" y="4286256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流程圖: 合併 44"/>
          <p:cNvSpPr/>
          <p:nvPr/>
        </p:nvSpPr>
        <p:spPr>
          <a:xfrm>
            <a:off x="7000892" y="400050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合併 45"/>
          <p:cNvSpPr/>
          <p:nvPr/>
        </p:nvSpPr>
        <p:spPr>
          <a:xfrm>
            <a:off x="7000892" y="442913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2643174" y="1857364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5984" y="1071546"/>
            <a:ext cx="5000660" cy="24288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344062" y="2988230"/>
            <a:ext cx="799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</a:t>
            </a:r>
            <a:endParaRPr lang="zh-TW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357422" y="1618766"/>
          <a:ext cx="4857784" cy="125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28892"/>
                <a:gridCol w="2428892"/>
              </a:tblGrid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Table A</a:t>
                      </a:r>
                      <a:endParaRPr lang="zh-TW" altLang="en-US" b="0" dirty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Table B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Table C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3143240" y="1702346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143240" y="2130974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143240" y="2488164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5201054" y="2988230"/>
            <a:ext cx="104067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Select All</a:t>
            </a:r>
            <a:endParaRPr lang="zh-TW" altLang="en-US" dirty="0"/>
          </a:p>
        </p:txBody>
      </p:sp>
      <p:sp>
        <p:nvSpPr>
          <p:cNvPr id="59" name="流程圖: 合併 58"/>
          <p:cNvSpPr/>
          <p:nvPr/>
        </p:nvSpPr>
        <p:spPr>
          <a:xfrm>
            <a:off x="7000892" y="12144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285984" y="642918"/>
            <a:ext cx="93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Delete</a:t>
            </a:r>
            <a:endParaRPr lang="zh-TW" altLang="en-US" sz="2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43732" y="2988230"/>
            <a:ext cx="1282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Deselect All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786050" y="3000372"/>
            <a:ext cx="893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mtClean="0"/>
              <a:t>Refresh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確認訊息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覆蓋整版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altLang="zh-TW" sz="2800" dirty="0" smtClean="0"/>
              <a:t>Confirmation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Action Result</a:t>
            </a:r>
            <a:endParaRPr lang="zh-TW" altLang="en-US" sz="2800" dirty="0" smtClean="0"/>
          </a:p>
        </p:txBody>
      </p:sp>
      <p:sp>
        <p:nvSpPr>
          <p:cNvPr id="13" name="矩形 12"/>
          <p:cNvSpPr/>
          <p:nvPr/>
        </p:nvSpPr>
        <p:spPr>
          <a:xfrm>
            <a:off x="500034" y="2214554"/>
            <a:ext cx="3714776" cy="16430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Are you sure you want to </a:t>
            </a:r>
            <a:r>
              <a:rPr lang="en-US" altLang="zh-TW" b="1" dirty="0" smtClean="0"/>
              <a:t>XXX</a:t>
            </a:r>
            <a:r>
              <a:rPr lang="en-US" altLang="zh-TW" dirty="0" smtClean="0"/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857224" y="3143248"/>
            <a:ext cx="1357322" cy="571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28860" y="3143248"/>
            <a:ext cx="1357322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14876" y="3714752"/>
            <a:ext cx="3143272" cy="1928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18" name="矩形 17"/>
          <p:cNvSpPr/>
          <p:nvPr/>
        </p:nvSpPr>
        <p:spPr>
          <a:xfrm>
            <a:off x="4714876" y="2214554"/>
            <a:ext cx="3143272" cy="1285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/>
              <a:t>Success</a:t>
            </a:r>
            <a:endParaRPr lang="zh-TW" altLang="en-US" b="1" dirty="0"/>
          </a:p>
        </p:txBody>
      </p:sp>
      <p:sp>
        <p:nvSpPr>
          <p:cNvPr id="19" name="圓角矩形 18"/>
          <p:cNvSpPr/>
          <p:nvPr/>
        </p:nvSpPr>
        <p:spPr>
          <a:xfrm>
            <a:off x="5786446" y="2714620"/>
            <a:ext cx="1000132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OK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5143504" y="4143380"/>
            <a:ext cx="2286016" cy="13573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There’s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something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wrong!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00958" y="37147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409</Words>
  <Application>Microsoft Office PowerPoint</Application>
  <PresentationFormat>如螢幕大小 (4:3)</PresentationFormat>
  <Paragraphs>166</Paragraphs>
  <Slides>13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DynamoDB Manager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確認訊息 (覆蓋整版)</vt:lpstr>
      <vt:lpstr>投影片 10</vt:lpstr>
      <vt:lpstr>投影片 11</vt:lpstr>
      <vt:lpstr>投影片 12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Joyce</dc:creator>
  <cp:lastModifiedBy>Joyce</cp:lastModifiedBy>
  <cp:revision>344</cp:revision>
  <dcterms:created xsi:type="dcterms:W3CDTF">2020-05-06T00:35:26Z</dcterms:created>
  <dcterms:modified xsi:type="dcterms:W3CDTF">2020-06-08T00:49:55Z</dcterms:modified>
</cp:coreProperties>
</file>