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72" r:id="rId5"/>
    <p:sldId id="268" r:id="rId6"/>
    <p:sldId id="266" r:id="rId7"/>
    <p:sldId id="259" r:id="rId8"/>
    <p:sldId id="260" r:id="rId9"/>
    <p:sldId id="270" r:id="rId10"/>
    <p:sldId id="262" r:id="rId11"/>
    <p:sldId id="273" r:id="rId12"/>
    <p:sldId id="263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 varScale="1">
        <p:scale>
          <a:sx n="67" d="100"/>
          <a:sy n="67" d="100"/>
        </p:scale>
        <p:origin x="-15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000108"/>
            <a:ext cx="8286808" cy="3500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2273825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2273825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2714620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3143248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32739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131082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2273826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2702454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3714752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357187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3631172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135729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3631172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214422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214420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2714620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27267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3143248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31554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05980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46434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4500570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1416594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1416594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2928926" y="1845222"/>
            <a:ext cx="442915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28926" y="2273850"/>
            <a:ext cx="442915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2845354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2845354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377404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377404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286644" y="571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184522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2273850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37740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4274114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4274114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42741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0" name="流程圖: 合併 59"/>
          <p:cNvSpPr/>
          <p:nvPr/>
        </p:nvSpPr>
        <p:spPr>
          <a:xfrm>
            <a:off x="7143768" y="441699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3345420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500430" y="3202544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5400000" flipH="1" flipV="1">
            <a:off x="3357554" y="3559734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786314" y="2845354"/>
            <a:ext cx="27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要自動列出</a:t>
            </a:r>
            <a:r>
              <a:rPr lang="en-US" altLang="zh-TW" dirty="0" smtClean="0"/>
              <a:t>hash &amp; range)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714480" y="0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</a:t>
            </a:r>
            <a:endParaRPr lang="zh-TW" altLang="en-US" sz="2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4000528" cy="2286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357818" y="2857496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488032"/>
          <a:ext cx="378621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3107"/>
                <a:gridCol w="1893107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571612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000240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357430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4214810" y="2857496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592932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57488" y="2857496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398</Words>
  <Application>Microsoft Office PowerPoint</Application>
  <PresentationFormat>如螢幕大小 (4:3)</PresentationFormat>
  <Paragraphs>163</Paragraphs>
  <Slides>13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確認訊息 (覆蓋整版)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330</cp:revision>
  <dcterms:created xsi:type="dcterms:W3CDTF">2020-05-06T00:35:26Z</dcterms:created>
  <dcterms:modified xsi:type="dcterms:W3CDTF">2020-05-11T03:32:45Z</dcterms:modified>
</cp:coreProperties>
</file>