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1" r:id="rId4"/>
    <p:sldId id="272" r:id="rId5"/>
    <p:sldId id="278" r:id="rId6"/>
    <p:sldId id="281" r:id="rId7"/>
    <p:sldId id="259" r:id="rId8"/>
    <p:sldId id="260" r:id="rId9"/>
    <p:sldId id="270" r:id="rId10"/>
    <p:sldId id="262" r:id="rId11"/>
    <p:sldId id="273" r:id="rId12"/>
    <p:sldId id="263" r:id="rId13"/>
    <p:sldId id="267" r:id="rId14"/>
    <p:sldId id="274" r:id="rId15"/>
    <p:sldId id="279" r:id="rId16"/>
    <p:sldId id="28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 varScale="1">
        <p:scale>
          <a:sx n="107" d="100"/>
          <a:sy n="107" d="100"/>
        </p:scale>
        <p:origin x="-18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DynamoDB</a:t>
            </a:r>
            <a:r>
              <a:rPr lang="en-US" altLang="zh-TW" dirty="0" smtClean="0"/>
              <a:t>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57554" y="3714752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attr3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285860"/>
            <a:ext cx="8286808" cy="4071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3131081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X: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3131081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3571876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4000504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413121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988338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3559710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988338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4572008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4429132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2643182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27860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4488428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2214554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31432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4488428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34515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416594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416592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3571876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Y: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3584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4000504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mtClean="0"/>
              <a:t>Attribute Z: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40126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917056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550070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535782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0034" y="1357298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857232"/>
          <a:ext cx="8643998" cy="14144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4"/>
                <a:gridCol w="2214578"/>
                <a:gridCol w="2400316"/>
                <a:gridCol w="1728800"/>
                <a:gridCol w="1728800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(range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14282" y="-15555"/>
            <a:ext cx="1505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928670"/>
            <a:ext cx="177779" cy="177779"/>
          </a:xfrm>
          <a:prstGeom prst="rect">
            <a:avLst/>
          </a:prstGeom>
          <a:noFill/>
        </p:spPr>
      </p:pic>
      <p:pic>
        <p:nvPicPr>
          <p:cNvPr id="1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928670"/>
            <a:ext cx="177779" cy="177779"/>
          </a:xfrm>
          <a:prstGeom prst="rect">
            <a:avLst/>
          </a:prstGeom>
          <a:noFill/>
        </p:spPr>
      </p:pic>
      <p:pic>
        <p:nvPicPr>
          <p:cNvPr id="11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177779" cy="177779"/>
          </a:xfrm>
          <a:prstGeom prst="rect">
            <a:avLst/>
          </a:prstGeom>
          <a:noFill/>
        </p:spPr>
      </p:pic>
      <p:pic>
        <p:nvPicPr>
          <p:cNvPr id="12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177779" cy="177779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-32" y="2643182"/>
            <a:ext cx="7643866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B0, attr3: C0}},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B1, attr4: D0}}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-32" y="3714752"/>
            <a:ext cx="928694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&lt;input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type=“text” name={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value={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this.state.addedItems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]}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onChange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this.handleChangeAddedItems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-32" y="4429132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this.handleDeleteAddedItem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0" y="4944729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this.handleDeleteAddedAttr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5444795"/>
            <a:ext cx="2285984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name: “attr3”},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name: “attr4”}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5720" y="357166"/>
            <a:ext cx="11359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3569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Manage Table Items</a:t>
            </a:r>
            <a:endParaRPr lang="zh-TW" altLang="en-US" sz="2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928670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6" name="流程圖: 合併 5"/>
          <p:cNvSpPr/>
          <p:nvPr/>
        </p:nvSpPr>
        <p:spPr>
          <a:xfrm>
            <a:off x="2500298" y="107154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720" y="500042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720" y="1547328"/>
            <a:ext cx="1457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Udate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7158" y="1975956"/>
          <a:ext cx="6429419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/>
                <a:gridCol w="1244404"/>
                <a:gridCol w="1935739"/>
                <a:gridCol w="2004872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(range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Modify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B1</a:t>
                      </a:r>
                      <a:r>
                        <a:rPr lang="en-US" altLang="zh-TW" dirty="0" smtClean="0"/>
                        <a:t> B11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5" name="流程圖: 合併 44"/>
          <p:cNvSpPr/>
          <p:nvPr/>
        </p:nvSpPr>
        <p:spPr>
          <a:xfrm>
            <a:off x="2571736" y="264318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2571736" y="3143248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合併 46"/>
          <p:cNvSpPr/>
          <p:nvPr/>
        </p:nvSpPr>
        <p:spPr>
          <a:xfrm>
            <a:off x="2571736" y="3643314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合併 47"/>
          <p:cNvSpPr/>
          <p:nvPr/>
        </p:nvSpPr>
        <p:spPr>
          <a:xfrm>
            <a:off x="2571736" y="407194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929586" y="4429132"/>
            <a:ext cx="874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57158" y="4500570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</a:t>
            </a:r>
            <a:r>
              <a:rPr lang="en-US" altLang="zh-TW" b="1" dirty="0" smtClean="0">
                <a:solidFill>
                  <a:srgbClr val="CC00FF"/>
                </a:solidFill>
              </a:rPr>
              <a:t>4</a:t>
            </a:r>
            <a:r>
              <a:rPr lang="en-US" altLang="zh-TW" dirty="0" smtClean="0"/>
              <a:t> records</a:t>
            </a:r>
            <a:endParaRPr lang="zh-TW" altLang="en-US" dirty="0"/>
          </a:p>
        </p:txBody>
      </p:sp>
      <p:sp>
        <p:nvSpPr>
          <p:cNvPr id="72" name="流程圖: 合併 71"/>
          <p:cNvSpPr/>
          <p:nvPr/>
        </p:nvSpPr>
        <p:spPr>
          <a:xfrm>
            <a:off x="4500562" y="207167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合併 72"/>
          <p:cNvSpPr/>
          <p:nvPr/>
        </p:nvSpPr>
        <p:spPr>
          <a:xfrm>
            <a:off x="6500826" y="214311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571480"/>
            <a:ext cx="94929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tableName</a:t>
            </a:r>
            <a:endParaRPr lang="zh-TW" altLang="en-US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57356" y="4786322"/>
            <a:ext cx="5857916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items: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delete,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B0}},</a:t>
            </a:r>
            <a:endParaRPr lang="en-US" altLang="zh-TW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modify,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{id: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2,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add,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A2,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attr2: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{id: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3,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(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empty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  <a:endParaRPr lang="en-US" altLang="zh-TW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429388" y="128586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見</a:t>
            </a:r>
            <a:r>
              <a:rPr lang="zh-TW" altLang="en-US" sz="1400" dirty="0" smtClean="0"/>
              <a:t>後頁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37" name="直線單箭頭接點 36"/>
          <p:cNvCxnSpPr/>
          <p:nvPr/>
        </p:nvCxnSpPr>
        <p:spPr>
          <a:xfrm rot="5400000" flipH="1" flipV="1">
            <a:off x="6500826" y="1714489"/>
            <a:ext cx="500067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2857488" y="1500174"/>
            <a:ext cx="14586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3071802" y="785794"/>
            <a:ext cx="629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Add</a:t>
            </a:r>
          </a:p>
          <a:p>
            <a:r>
              <a:rPr lang="en-US" altLang="zh-TW" sz="1200" dirty="0" smtClean="0"/>
              <a:t>Delete</a:t>
            </a:r>
            <a:endParaRPr lang="en-US" altLang="zh-TW" sz="1200" dirty="0" smtClean="0"/>
          </a:p>
          <a:p>
            <a:r>
              <a:rPr lang="en-US" altLang="zh-TW" sz="1200" dirty="0" smtClean="0"/>
              <a:t>Modify</a:t>
            </a:r>
            <a:endParaRPr lang="en-US" altLang="zh-TW" sz="1200" dirty="0" smtClean="0"/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6858016" y="2000240"/>
          <a:ext cx="2000264" cy="2357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694"/>
                <a:gridCol w="1071570"/>
              </a:tblGrid>
              <a:tr h="471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9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2071678"/>
            <a:ext cx="177779" cy="177779"/>
          </a:xfrm>
          <a:prstGeom prst="rect">
            <a:avLst/>
          </a:prstGeom>
          <a:noFill/>
        </p:spPr>
      </p:pic>
      <p:pic>
        <p:nvPicPr>
          <p:cNvPr id="10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66" y="2071678"/>
            <a:ext cx="177779" cy="177779"/>
          </a:xfrm>
          <a:prstGeom prst="rect">
            <a:avLst/>
          </a:prstGeom>
          <a:noFill/>
        </p:spPr>
      </p:pic>
      <p:sp>
        <p:nvSpPr>
          <p:cNvPr id="105" name="矩形 104"/>
          <p:cNvSpPr/>
          <p:nvPr/>
        </p:nvSpPr>
        <p:spPr>
          <a:xfrm>
            <a:off x="857224" y="257174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857224" y="3071810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857224" y="3571876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857224" y="400050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endCxn id="96" idx="1"/>
          </p:cNvCxnSpPr>
          <p:nvPr/>
        </p:nvCxnSpPr>
        <p:spPr>
          <a:xfrm rot="5400000" flipH="1" flipV="1">
            <a:off x="2233253" y="1304567"/>
            <a:ext cx="1034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714480" y="1500174"/>
            <a:ext cx="104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</a:t>
            </a:r>
            <a:r>
              <a:rPr lang="en-US" altLang="zh-TW" dirty="0" smtClean="0"/>
              <a:t>Item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50823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Filter Items</a:t>
            </a:r>
            <a:endParaRPr lang="zh-TW" altLang="en-US" sz="2200" b="1" dirty="0"/>
          </a:p>
        </p:txBody>
      </p:sp>
      <p:sp>
        <p:nvSpPr>
          <p:cNvPr id="5" name="矩形 4"/>
          <p:cNvSpPr/>
          <p:nvPr/>
        </p:nvSpPr>
        <p:spPr>
          <a:xfrm>
            <a:off x="2681112" y="714356"/>
            <a:ext cx="6357982" cy="1785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51253" y="2059536"/>
            <a:ext cx="9383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61025" y="2059536"/>
            <a:ext cx="8066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57158" y="4000503"/>
          <a:ext cx="2357454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2428860" y="4143379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071670" y="85723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28926" y="4071941"/>
            <a:ext cx="4929222" cy="193899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filterConditions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attr1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[{id: 0, logic: and, operator: &lt;, value: A3},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1, logic: and, operator : &gt;, value: A0},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2, logic: or, operator : &gt;, value: A0}],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attr2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[{id: 0, logic: and, operator: &lt;, value: B3},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1, logic: and, operator : &gt;, value: B0}]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681112" y="714356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attr1 (string)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09872" y="1000108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&lt;</a:t>
            </a:r>
            <a:endParaRPr lang="zh-TW" altLang="en-US" dirty="0"/>
          </a:p>
        </p:txBody>
      </p:sp>
      <p:sp>
        <p:nvSpPr>
          <p:cNvPr id="21" name="流程圖: 合併 20"/>
          <p:cNvSpPr/>
          <p:nvPr/>
        </p:nvSpPr>
        <p:spPr>
          <a:xfrm>
            <a:off x="5681508" y="114298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53012" y="1000108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09872" y="71435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= != &lt; &gt; &lt;= &gt;=</a:t>
            </a:r>
            <a:endParaRPr lang="zh-TW" altLang="en-US" sz="1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752550" y="2059536"/>
            <a:ext cx="15295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Condition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252616" y="1500174"/>
            <a:ext cx="7762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and</a:t>
            </a:r>
            <a:endParaRPr lang="zh-TW" altLang="en-US" dirty="0"/>
          </a:p>
        </p:txBody>
      </p:sp>
      <p:sp>
        <p:nvSpPr>
          <p:cNvPr id="28" name="流程圖: 合併 27"/>
          <p:cNvSpPr/>
          <p:nvPr/>
        </p:nvSpPr>
        <p:spPr>
          <a:xfrm>
            <a:off x="3743158" y="1633526"/>
            <a:ext cx="204790" cy="133352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109872" y="1500174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5681508" y="164305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253012" y="1500174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A0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52616" y="121442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and or</a:t>
            </a:r>
            <a:endParaRPr lang="zh-TW" altLang="en-US" sz="1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000232" y="142852"/>
            <a:ext cx="9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(default)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072066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41" name="流程圖: 合併 40"/>
          <p:cNvSpPr/>
          <p:nvPr/>
        </p:nvSpPr>
        <p:spPr>
          <a:xfrm>
            <a:off x="6643702" y="28572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929454" y="142852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A0 A1 A2 A3</a:t>
            </a:r>
            <a:endParaRPr lang="zh-TW" altLang="en-US" sz="1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324186" y="2059536"/>
            <a:ext cx="20168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pic>
        <p:nvPicPr>
          <p:cNvPr id="45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864" y="1571612"/>
            <a:ext cx="177779" cy="177779"/>
          </a:xfrm>
          <a:prstGeom prst="rect">
            <a:avLst/>
          </a:prstGeom>
          <a:noFill/>
        </p:spPr>
      </p:pic>
      <p:sp>
        <p:nvSpPr>
          <p:cNvPr id="57" name="文字方塊 56"/>
          <p:cNvSpPr txBox="1"/>
          <p:nvPr/>
        </p:nvSpPr>
        <p:spPr>
          <a:xfrm>
            <a:off x="7610334" y="2500306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只允許</a:t>
            </a:r>
            <a:r>
              <a:rPr lang="en-US" altLang="zh-TW" sz="1400" dirty="0" smtClean="0"/>
              <a:t>2</a:t>
            </a:r>
            <a:r>
              <a:rPr lang="zh-TW" altLang="en-US" sz="1400" dirty="0" smtClean="0"/>
              <a:t>個條件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214282" y="714356"/>
          <a:ext cx="1904992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8628"/>
                <a:gridCol w="147636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Filter…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 All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直線單箭頭接點 59"/>
          <p:cNvCxnSpPr/>
          <p:nvPr/>
        </p:nvCxnSpPr>
        <p:spPr>
          <a:xfrm rot="16200000" flipV="1">
            <a:off x="1214415" y="2714620"/>
            <a:ext cx="1285885" cy="114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圖: 合併 65"/>
          <p:cNvSpPr/>
          <p:nvPr/>
        </p:nvSpPr>
        <p:spPr>
          <a:xfrm rot="16200000">
            <a:off x="1893075" y="821513"/>
            <a:ext cx="178595" cy="107157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3429000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3429000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3357554" y="3857628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1357298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1357298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2285992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2285992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358082" y="14285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385762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 key: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428625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 key: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278605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278605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2786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1857364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17599" y="171448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357554" y="192880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714480" y="0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 a table</a:t>
            </a:r>
            <a:endParaRPr lang="zh-TW" altLang="en-US" sz="2200" b="1" dirty="0"/>
          </a:p>
        </p:txBody>
      </p:sp>
      <p:sp>
        <p:nvSpPr>
          <p:cNvPr id="40" name="矩形 39"/>
          <p:cNvSpPr/>
          <p:nvPr/>
        </p:nvSpPr>
        <p:spPr>
          <a:xfrm>
            <a:off x="3357554" y="4286256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流程圖: 合併 44"/>
          <p:cNvSpPr/>
          <p:nvPr/>
        </p:nvSpPr>
        <p:spPr>
          <a:xfrm>
            <a:off x="7000892" y="4000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7000892" y="442913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643174" y="1857364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5000660" cy="2428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344062" y="2988230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618766"/>
          <a:ext cx="485778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8892"/>
                <a:gridCol w="2428892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702346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13097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48816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5201054" y="2988230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700089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43732" y="2988230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86050" y="3000372"/>
            <a:ext cx="893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Refresh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837</Words>
  <Application>Microsoft Office PowerPoint</Application>
  <PresentationFormat>如螢幕大小 (4:3)</PresentationFormat>
  <Paragraphs>274</Paragraphs>
  <Slides>16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DynamoDB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確認訊息 (覆蓋整版)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556</cp:revision>
  <dcterms:created xsi:type="dcterms:W3CDTF">2020-05-06T00:35:26Z</dcterms:created>
  <dcterms:modified xsi:type="dcterms:W3CDTF">2020-06-17T03:36:02Z</dcterms:modified>
</cp:coreProperties>
</file>