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1" r:id="rId4"/>
    <p:sldId id="272" r:id="rId5"/>
    <p:sldId id="278" r:id="rId6"/>
    <p:sldId id="281" r:id="rId7"/>
    <p:sldId id="280" r:id="rId8"/>
    <p:sldId id="259" r:id="rId9"/>
    <p:sldId id="260" r:id="rId10"/>
    <p:sldId id="270" r:id="rId11"/>
    <p:sldId id="262" r:id="rId12"/>
    <p:sldId id="273" r:id="rId13"/>
    <p:sldId id="263" r:id="rId14"/>
    <p:sldId id="267" r:id="rId15"/>
    <p:sldId id="274" r:id="rId16"/>
    <p:sldId id="27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 varScale="1">
        <p:scale>
          <a:sx n="107" d="100"/>
          <a:sy n="107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</a:t>
                      </a:r>
                      <a:r>
                        <a:rPr lang="en-US" altLang="zh-TW" dirty="0" smtClean="0"/>
                        <a:t>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</a:t>
                      </a:r>
                      <a:r>
                        <a:rPr lang="en-US" altLang="zh-TW" dirty="0" smtClean="0"/>
                        <a:t>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attr3 </a:t>
                      </a:r>
                      <a:r>
                        <a:rPr lang="en-US" altLang="zh-TW" dirty="0" smtClean="0"/>
                        <a:t>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767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975956"/>
          <a:ext cx="6429419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/>
                <a:gridCol w="1244404"/>
                <a:gridCol w="1935739"/>
                <a:gridCol w="2004872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Edit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B1</a:t>
                      </a:r>
                      <a:r>
                        <a:rPr lang="en-US" altLang="zh-TW" dirty="0" smtClean="0"/>
                        <a:t> B11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流程圖: 合併 44"/>
          <p:cNvSpPr/>
          <p:nvPr/>
        </p:nvSpPr>
        <p:spPr>
          <a:xfrm>
            <a:off x="2571736" y="264318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2571736" y="3143248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合併 46"/>
          <p:cNvSpPr/>
          <p:nvPr/>
        </p:nvSpPr>
        <p:spPr>
          <a:xfrm>
            <a:off x="2571736" y="364331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合併 47"/>
          <p:cNvSpPr/>
          <p:nvPr/>
        </p:nvSpPr>
        <p:spPr>
          <a:xfrm>
            <a:off x="2571736" y="407194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357694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7158" y="4500570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</a:t>
            </a:r>
            <a:r>
              <a:rPr lang="en-US" altLang="zh-TW" b="1" dirty="0" smtClean="0">
                <a:solidFill>
                  <a:srgbClr val="CC00FF"/>
                </a:solidFill>
              </a:rPr>
              <a:t>4</a:t>
            </a:r>
            <a:r>
              <a:rPr lang="en-US" altLang="zh-TW" dirty="0" smtClean="0"/>
              <a:t> records</a:t>
            </a:r>
            <a:endParaRPr lang="zh-TW" altLang="en-US" dirty="0"/>
          </a:p>
        </p:txBody>
      </p:sp>
      <p:sp>
        <p:nvSpPr>
          <p:cNvPr id="72" name="流程圖: 合併 71"/>
          <p:cNvSpPr/>
          <p:nvPr/>
        </p:nvSpPr>
        <p:spPr>
          <a:xfrm>
            <a:off x="4500562" y="207167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合併 72"/>
          <p:cNvSpPr/>
          <p:nvPr/>
        </p:nvSpPr>
        <p:spPr>
          <a:xfrm>
            <a:off x="6500826" y="214311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{id: 0, update: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{id: 1, update: edit,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29388" y="1285860"/>
            <a:ext cx="1743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(Filter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Items: </a:t>
            </a:r>
            <a:r>
              <a:rPr lang="zh-TW" altLang="en-US" sz="1400" dirty="0" smtClean="0"/>
              <a:t>見</a:t>
            </a:r>
            <a:r>
              <a:rPr lang="zh-TW" altLang="en-US" sz="1400" dirty="0" smtClean="0"/>
              <a:t>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rot="5400000" flipH="1" flipV="1">
            <a:off x="6500826" y="1714489"/>
            <a:ext cx="500067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1071538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2857488" y="121442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見後頁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66" name="直線單箭頭接點 65"/>
          <p:cNvCxnSpPr>
            <a:stCxn id="64" idx="3"/>
            <a:endCxn id="65" idx="1"/>
          </p:cNvCxnSpPr>
          <p:nvPr/>
        </p:nvCxnSpPr>
        <p:spPr>
          <a:xfrm flipV="1">
            <a:off x="2530207" y="1368311"/>
            <a:ext cx="327281" cy="316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357158" y="4907173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642910" y="5692991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見後頁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86" name="直線單箭頭接點 85"/>
          <p:cNvCxnSpPr>
            <a:stCxn id="84" idx="2"/>
            <a:endCxn id="85" idx="0"/>
          </p:cNvCxnSpPr>
          <p:nvPr/>
        </p:nvCxnSpPr>
        <p:spPr>
          <a:xfrm rot="5400000">
            <a:off x="891748" y="5474586"/>
            <a:ext cx="385708" cy="51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071570" y="3286124"/>
            <a:ext cx="11728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Delete</a:t>
            </a:r>
          </a:p>
          <a:p>
            <a:r>
              <a:rPr lang="en-US" altLang="zh-TW" sz="1200" dirty="0" smtClean="0"/>
              <a:t>Edit</a:t>
            </a:r>
          </a:p>
          <a:p>
            <a:r>
              <a:rPr lang="en-US" altLang="zh-TW" sz="1200" dirty="0" smtClean="0"/>
              <a:t>Reverse </a:t>
            </a:r>
            <a:r>
              <a:rPr lang="en-US" altLang="zh-TW" sz="1200" dirty="0" smtClean="0"/>
              <a:t>Change</a:t>
            </a:r>
            <a:endParaRPr lang="zh-TW" altLang="en-US" sz="1200" dirty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1928802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101" name="文字方塊 100"/>
          <p:cNvSpPr txBox="1"/>
          <p:nvPr/>
        </p:nvSpPr>
        <p:spPr>
          <a:xfrm>
            <a:off x="1857356" y="5842337"/>
            <a:ext cx="585791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displayedItems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{id: 0, update: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B0, attr3: C0}},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{id: 1, update: edit,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A11, attr2: B11, attr4: D0}}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57224" y="257174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857224" y="3071810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57224" y="3571876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857224" y="400050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50823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Filter </a:t>
            </a:r>
            <a:r>
              <a:rPr lang="en-US" altLang="zh-TW" sz="2200" b="1" dirty="0" smtClean="0"/>
              <a:t>Items</a:t>
            </a:r>
            <a:endParaRPr lang="zh-TW" altLang="en-US" sz="2200" b="1" dirty="0"/>
          </a:p>
        </p:txBody>
      </p:sp>
      <p:sp>
        <p:nvSpPr>
          <p:cNvPr id="5" name="矩形 4"/>
          <p:cNvSpPr/>
          <p:nvPr/>
        </p:nvSpPr>
        <p:spPr>
          <a:xfrm>
            <a:off x="2681112" y="714356"/>
            <a:ext cx="6357982" cy="1785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51253" y="2059536"/>
            <a:ext cx="938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61025" y="2059536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7158" y="4000503"/>
          <a:ext cx="235745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</a:t>
                      </a:r>
                      <a:r>
                        <a:rPr lang="en-US" altLang="zh-TW" dirty="0" smtClean="0"/>
                        <a:t>(hash key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2428860" y="4143379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71670" y="85723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4071941"/>
            <a:ext cx="4929222" cy="193899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filterConditions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attr1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logic: and,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operator: &lt;, value: A3},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id: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1, logic: and,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operator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&gt;, value: A0},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id: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2,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logic: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or,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operator : &gt;, value: A0}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],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attr2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  <a:endParaRPr lang="en-US" altLang="zh-TW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id: 0, logic: and,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operator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&lt;, value: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B3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B0}]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81112" y="71435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attr1 (string)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09872" y="1000108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&lt;</a:t>
            </a:r>
            <a:endParaRPr lang="zh-TW" altLang="en-US" dirty="0"/>
          </a:p>
        </p:txBody>
      </p:sp>
      <p:sp>
        <p:nvSpPr>
          <p:cNvPr id="21" name="流程圖: 合併 20"/>
          <p:cNvSpPr/>
          <p:nvPr/>
        </p:nvSpPr>
        <p:spPr>
          <a:xfrm>
            <a:off x="5681508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53012" y="1000108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09872" y="71435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= != &lt; &gt; &lt;= &gt;=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52550" y="2059536"/>
            <a:ext cx="15295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Condition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52616" y="1500174"/>
            <a:ext cx="776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28" name="流程圖: 合併 27"/>
          <p:cNvSpPr/>
          <p:nvPr/>
        </p:nvSpPr>
        <p:spPr>
          <a:xfrm>
            <a:off x="3743158" y="1633526"/>
            <a:ext cx="204790" cy="133352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09872" y="1500174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5681508" y="164305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253012" y="1500174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52616" y="12144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and or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00232" y="142852"/>
            <a:ext cx="9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(default)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072066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41" name="流程圖: 合併 40"/>
          <p:cNvSpPr/>
          <p:nvPr/>
        </p:nvSpPr>
        <p:spPr>
          <a:xfrm>
            <a:off x="6643702" y="28572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929454" y="14285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A0 A1 A2 A3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24186" y="2059536"/>
            <a:ext cx="20168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pic>
        <p:nvPicPr>
          <p:cNvPr id="45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864" y="1571612"/>
            <a:ext cx="177779" cy="177779"/>
          </a:xfrm>
          <a:prstGeom prst="rect">
            <a:avLst/>
          </a:prstGeom>
          <a:noFill/>
        </p:spPr>
      </p:pic>
      <p:sp>
        <p:nvSpPr>
          <p:cNvPr id="57" name="文字方塊 56"/>
          <p:cNvSpPr txBox="1"/>
          <p:nvPr/>
        </p:nvSpPr>
        <p:spPr>
          <a:xfrm>
            <a:off x="7610334" y="2500306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只允許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個條件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14282" y="714356"/>
          <a:ext cx="1904992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8"/>
                <a:gridCol w="14763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Filter…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 All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 rot="16200000" flipV="1">
            <a:off x="1214415" y="2714620"/>
            <a:ext cx="1285885" cy="114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合併 65"/>
          <p:cNvSpPr/>
          <p:nvPr/>
        </p:nvSpPr>
        <p:spPr>
          <a:xfrm rot="16200000">
            <a:off x="1893075" y="821513"/>
            <a:ext cx="178595" cy="10715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857232"/>
          <a:ext cx="8643998" cy="14144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2214578"/>
                <a:gridCol w="2400316"/>
                <a:gridCol w="1728800"/>
                <a:gridCol w="1728800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</a:t>
                      </a:r>
                      <a:r>
                        <a:rPr lang="en-US" altLang="zh-TW" dirty="0" smtClean="0"/>
                        <a:t>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</a:t>
                      </a:r>
                      <a:r>
                        <a:rPr lang="en-US" altLang="zh-TW" dirty="0" smtClean="0"/>
                        <a:t>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-15555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928670"/>
            <a:ext cx="177779" cy="177779"/>
          </a:xfrm>
          <a:prstGeom prst="rect">
            <a:avLst/>
          </a:prstGeom>
          <a:noFill/>
        </p:spPr>
      </p:pic>
      <p:pic>
        <p:nvPicPr>
          <p:cNvPr id="1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928670"/>
            <a:ext cx="177779" cy="177779"/>
          </a:xfrm>
          <a:prstGeom prst="rect">
            <a:avLst/>
          </a:prstGeom>
          <a:noFill/>
        </p:spPr>
      </p:pic>
      <p:pic>
        <p:nvPicPr>
          <p:cNvPr id="11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177779" cy="177779"/>
          </a:xfrm>
          <a:prstGeom prst="rect">
            <a:avLst/>
          </a:prstGeom>
          <a:noFill/>
        </p:spPr>
      </p:pic>
      <p:pic>
        <p:nvPicPr>
          <p:cNvPr id="12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177779" cy="177779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-32" y="2643182"/>
            <a:ext cx="764386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B0, attr3: C0}},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A1,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attr2: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B1, attr4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D0}}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32" y="3714752"/>
            <a:ext cx="92869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type=“text” name={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value={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this.state.addedItems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]}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this.handleChangeAddedItems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zh-TW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32" y="4429132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this.handleDeleteAddedItem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  <a:endParaRPr lang="en-US" altLang="zh-TW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4944729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this.handleDeleteAddedAttr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  <a:endParaRPr lang="en-US" altLang="zh-TW" sz="12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5444795"/>
            <a:ext cx="2285984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{id: 0, name: “attr3”},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{id: 1, name: “attr4”}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5720" y="357166"/>
            <a:ext cx="56137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859</Words>
  <Application>Microsoft Office PowerPoint</Application>
  <PresentationFormat>如螢幕大小 (4:3)</PresentationFormat>
  <Paragraphs>278</Paragraphs>
  <Slides>16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確認訊息 (覆蓋整版)</vt:lpstr>
      <vt:lpstr>投影片 11</vt:lpstr>
      <vt:lpstr>投影片 12</vt:lpstr>
      <vt:lpstr>投影片 13</vt:lpstr>
      <vt:lpstr>投影片 14</vt:lpstr>
      <vt:lpstr>投影片 15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531</cp:revision>
  <dcterms:created xsi:type="dcterms:W3CDTF">2020-05-06T00:35:26Z</dcterms:created>
  <dcterms:modified xsi:type="dcterms:W3CDTF">2020-06-15T02:40:04Z</dcterms:modified>
</cp:coreProperties>
</file>