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448" autoAdjust="0"/>
  </p:normalViewPr>
  <p:slideViewPr>
    <p:cSldViewPr>
      <p:cViewPr varScale="1">
        <p:scale>
          <a:sx n="98" d="100"/>
          <a:sy n="98" d="100"/>
        </p:scale>
        <p:origin x="-20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2C0E3-9C3C-464F-A40E-128EEE83B394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6B52C-F58A-4AC9-8607-49F743E8C6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 want to build a habit of ____,</a:t>
            </a:r>
          </a:p>
          <a:p>
            <a:r>
              <a:rPr lang="en-US" altLang="zh-TW" dirty="0" smtClean="0"/>
              <a:t>and</a:t>
            </a:r>
            <a:r>
              <a:rPr lang="en-US" altLang="zh-TW" baseline="0" dirty="0" smtClean="0"/>
              <a:t> I will use ___ days to build it.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6B52C-F58A-4AC9-8607-49F743E8C61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49D-C4DD-4ED4-882C-0D77237DAEFB}" type="datetimeFigureOut">
              <a:rPr lang="zh-TW" altLang="en-US" smtClean="0"/>
              <a:pPr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5D8C-9797-40CE-881E-CAFE047126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Design of </a:t>
            </a:r>
            <a:r>
              <a:rPr lang="en-US" altLang="zh-TW" dirty="0" err="1" smtClean="0"/>
              <a:t>HabitTracker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2020/07/06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habit tracker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0034" y="571480"/>
            <a:ext cx="3292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 want to build a habit of ____,</a:t>
            </a:r>
          </a:p>
          <a:p>
            <a:r>
              <a:rPr lang="en-US" altLang="zh-TW" dirty="0" smtClean="0"/>
              <a:t>and I will use ___ days to build it.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00034" y="1571612"/>
            <a:ext cx="2644635" cy="646331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 will use ___ days to build</a:t>
            </a:r>
          </a:p>
          <a:p>
            <a:r>
              <a:rPr lang="en-US" altLang="zh-TW" dirty="0" smtClean="0"/>
              <a:t>a daily habit: _____.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286248" y="571480"/>
            <a:ext cx="36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 want to build a </a:t>
            </a:r>
            <a:r>
              <a:rPr lang="en-US" altLang="zh-TW" dirty="0" smtClean="0"/>
              <a:t>daily habit: ______,</a:t>
            </a:r>
            <a:endParaRPr lang="en-US" altLang="zh-TW" dirty="0" smtClean="0"/>
          </a:p>
          <a:p>
            <a:r>
              <a:rPr lang="en-US" altLang="zh-TW" dirty="0" smtClean="0"/>
              <a:t>and I will use ___ days to build it.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357686" y="1571612"/>
            <a:ext cx="36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 want to build a </a:t>
            </a:r>
            <a:r>
              <a:rPr lang="en-US" altLang="zh-TW" dirty="0" smtClean="0"/>
              <a:t>daily habit: ______,</a:t>
            </a:r>
            <a:endParaRPr lang="en-US" altLang="zh-TW" dirty="0" smtClean="0"/>
          </a:p>
          <a:p>
            <a:r>
              <a:rPr lang="en-US" altLang="zh-TW" dirty="0" smtClean="0"/>
              <a:t>and I will use ___ days to build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96</Words>
  <Application>Microsoft Office PowerPoint</Application>
  <PresentationFormat>如螢幕大小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Design of HabitTracker</vt:lpstr>
      <vt:lpstr>Functions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24</cp:revision>
  <dcterms:created xsi:type="dcterms:W3CDTF">2020-07-06T10:00:34Z</dcterms:created>
  <dcterms:modified xsi:type="dcterms:W3CDTF">2020-07-17T01:26:48Z</dcterms:modified>
</cp:coreProperties>
</file>