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B39-0046-43F0-B3EE-09B1708C6FFD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F2-55BA-4561-B39B-DD90CF2956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B39-0046-43F0-B3EE-09B1708C6FFD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F2-55BA-4561-B39B-DD90CF2956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B39-0046-43F0-B3EE-09B1708C6FFD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F2-55BA-4561-B39B-DD90CF2956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B39-0046-43F0-B3EE-09B1708C6FFD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F2-55BA-4561-B39B-DD90CF2956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B39-0046-43F0-B3EE-09B1708C6FFD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F2-55BA-4561-B39B-DD90CF2956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B39-0046-43F0-B3EE-09B1708C6FFD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F2-55BA-4561-B39B-DD90CF2956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B39-0046-43F0-B3EE-09B1708C6FFD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F2-55BA-4561-B39B-DD90CF2956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B39-0046-43F0-B3EE-09B1708C6FFD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F2-55BA-4561-B39B-DD90CF2956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B39-0046-43F0-B3EE-09B1708C6FFD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F2-55BA-4561-B39B-DD90CF2956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B39-0046-43F0-B3EE-09B1708C6FFD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F2-55BA-4561-B39B-DD90CF2956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B39-0046-43F0-B3EE-09B1708C6FFD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F2-55BA-4561-B39B-DD90CF2956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2B39-0046-43F0-B3EE-09B1708C6FFD}" type="datetimeFigureOut">
              <a:rPr lang="zh-TW" altLang="en-US" smtClean="0"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FC0F2-55BA-4561-B39B-DD90CF2956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[Design]</a:t>
            </a:r>
            <a:br>
              <a:rPr lang="en-US" altLang="zh-TW" dirty="0" smtClean="0"/>
            </a:br>
            <a:r>
              <a:rPr lang="en-US" altLang="zh-TW" dirty="0" err="1" smtClean="0"/>
              <a:t>HabitBuilder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2019/09/19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</a:p>
          <a:p>
            <a:r>
              <a:rPr lang="en-US" altLang="zh-TW" dirty="0" smtClean="0"/>
              <a:t>DB Schema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57290" y="1857364"/>
            <a:ext cx="5613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643174" y="1357298"/>
            <a:ext cx="8723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43174" y="2357430"/>
            <a:ext cx="10182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各頁面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8" name="肘形接點 7"/>
          <p:cNvCxnSpPr>
            <a:stCxn id="4" idx="3"/>
            <a:endCxn id="5" idx="1"/>
          </p:cNvCxnSpPr>
          <p:nvPr/>
        </p:nvCxnSpPr>
        <p:spPr>
          <a:xfrm flipV="1">
            <a:off x="1918662" y="1541964"/>
            <a:ext cx="72451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" idx="3"/>
            <a:endCxn id="6" idx="1"/>
          </p:cNvCxnSpPr>
          <p:nvPr/>
        </p:nvCxnSpPr>
        <p:spPr>
          <a:xfrm>
            <a:off x="1918662" y="2042030"/>
            <a:ext cx="72451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286248" y="1714488"/>
            <a:ext cx="7505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86248" y="2285992"/>
            <a:ext cx="12538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err="1" smtClean="0"/>
              <a:t>LoginHome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86248" y="2928934"/>
            <a:ext cx="19756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err="1" smtClean="0"/>
              <a:t>CreateHabitBuilder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286248" y="3571876"/>
            <a:ext cx="9401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/>
              <a:t>Register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6248" y="4214818"/>
            <a:ext cx="11224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err="1" smtClean="0"/>
              <a:t>NotFound</a:t>
            </a:r>
            <a:endParaRPr lang="zh-TW" altLang="en-US" dirty="0"/>
          </a:p>
        </p:txBody>
      </p:sp>
      <p:cxnSp>
        <p:nvCxnSpPr>
          <p:cNvPr id="20" name="肘形接點 19"/>
          <p:cNvCxnSpPr>
            <a:stCxn id="6" idx="3"/>
            <a:endCxn id="15" idx="1"/>
          </p:cNvCxnSpPr>
          <p:nvPr/>
        </p:nvCxnSpPr>
        <p:spPr>
          <a:xfrm flipV="1">
            <a:off x="3661402" y="1899154"/>
            <a:ext cx="624846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3"/>
            <a:endCxn id="16" idx="1"/>
          </p:cNvCxnSpPr>
          <p:nvPr/>
        </p:nvCxnSpPr>
        <p:spPr>
          <a:xfrm flipV="1">
            <a:off x="3661402" y="2470658"/>
            <a:ext cx="624846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6" idx="3"/>
            <a:endCxn id="17" idx="1"/>
          </p:cNvCxnSpPr>
          <p:nvPr/>
        </p:nvCxnSpPr>
        <p:spPr>
          <a:xfrm>
            <a:off x="3661402" y="2542096"/>
            <a:ext cx="624846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6" idx="3"/>
            <a:endCxn id="18" idx="1"/>
          </p:cNvCxnSpPr>
          <p:nvPr/>
        </p:nvCxnSpPr>
        <p:spPr>
          <a:xfrm>
            <a:off x="3661402" y="2542096"/>
            <a:ext cx="624846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6" idx="3"/>
            <a:endCxn id="19" idx="1"/>
          </p:cNvCxnSpPr>
          <p:nvPr/>
        </p:nvCxnSpPr>
        <p:spPr>
          <a:xfrm>
            <a:off x="3661402" y="2542096"/>
            <a:ext cx="624846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- Register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28794" y="2571744"/>
            <a:ext cx="14291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/>
              <a:t>RegisterForm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28794" y="3214686"/>
            <a:ext cx="14820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err="1" smtClean="0"/>
              <a:t>SocialRegister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28794" y="3857628"/>
            <a:ext cx="13805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err="1" smtClean="0"/>
              <a:t>LoginSection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7158" y="3214686"/>
            <a:ext cx="9401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/>
              <a:t>Register</a:t>
            </a:r>
            <a:endParaRPr lang="zh-TW" altLang="en-US" dirty="0"/>
          </a:p>
        </p:txBody>
      </p:sp>
      <p:cxnSp>
        <p:nvCxnSpPr>
          <p:cNvPr id="8" name="肘形接點 7"/>
          <p:cNvCxnSpPr>
            <a:stCxn id="7" idx="3"/>
            <a:endCxn id="4" idx="1"/>
          </p:cNvCxnSpPr>
          <p:nvPr/>
        </p:nvCxnSpPr>
        <p:spPr>
          <a:xfrm flipV="1">
            <a:off x="1297352" y="2756410"/>
            <a:ext cx="631442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7" idx="3"/>
            <a:endCxn id="5" idx="1"/>
          </p:cNvCxnSpPr>
          <p:nvPr/>
        </p:nvCxnSpPr>
        <p:spPr>
          <a:xfrm>
            <a:off x="1297352" y="3399352"/>
            <a:ext cx="63144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7" idx="3"/>
            <a:endCxn id="6" idx="1"/>
          </p:cNvCxnSpPr>
          <p:nvPr/>
        </p:nvCxnSpPr>
        <p:spPr>
          <a:xfrm>
            <a:off x="1297352" y="3399352"/>
            <a:ext cx="631442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412142" y="1262706"/>
            <a:ext cx="5731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1400" dirty="0" smtClean="0"/>
              <a:t>RegisterForm</a:t>
            </a:r>
          </a:p>
          <a:p>
            <a:pPr lvl="1">
              <a:buFont typeface="Arial" pitchFamily="34" charset="0"/>
              <a:buChar char="•"/>
            </a:pPr>
            <a:r>
              <a:rPr lang="zh-TW" altLang="en-US" sz="1400" b="1" dirty="0"/>
              <a:t>對應</a:t>
            </a:r>
            <a:r>
              <a:rPr lang="zh-TW" altLang="en-US" sz="1400" b="1" dirty="0" smtClean="0"/>
              <a:t>的</a:t>
            </a:r>
            <a:r>
              <a:rPr lang="en-US" altLang="zh-TW" sz="1400" b="1" dirty="0" smtClean="0"/>
              <a:t>AWS</a:t>
            </a:r>
            <a:r>
              <a:rPr lang="zh-TW" altLang="en-US" sz="1400" b="1" dirty="0" smtClean="0"/>
              <a:t> </a:t>
            </a:r>
            <a:r>
              <a:rPr lang="en-US" altLang="zh-TW" sz="1400" b="1" dirty="0" smtClean="0"/>
              <a:t>user pool</a:t>
            </a:r>
            <a:r>
              <a:rPr lang="en-US" altLang="zh-TW" sz="1400" dirty="0" smtClean="0"/>
              <a:t>: habitbuilderfbc55b8f_userpool_fbc55b8f-dev</a:t>
            </a:r>
            <a:endParaRPr lang="zh-TW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[Design] HabitBuilder</vt:lpstr>
      <vt:lpstr>Outline</vt:lpstr>
      <vt:lpstr>Architecture</vt:lpstr>
      <vt:lpstr>Architecture - Register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[Design] HabitBuilder</dc:title>
  <dc:creator>Joyce</dc:creator>
  <cp:lastModifiedBy>Joyce</cp:lastModifiedBy>
  <cp:revision>20</cp:revision>
  <dcterms:created xsi:type="dcterms:W3CDTF">2020-09-19T02:54:10Z</dcterms:created>
  <dcterms:modified xsi:type="dcterms:W3CDTF">2020-09-19T03:10:41Z</dcterms:modified>
</cp:coreProperties>
</file>