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58" r:id="rId10"/>
    <p:sldId id="265" r:id="rId11"/>
    <p:sldId id="260" r:id="rId12"/>
    <p:sldId id="261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EF2A"/>
    <a:srgbClr val="00CC00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82084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8C8D-1911-4DBF-B4F5-7940EC4AB749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733A2-2B6A-4651-A3C3-51E37EA21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quotes/tag/habi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https://www.goodreads.com/quotes/tag/habits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Successfully formed the habit</a:t>
            </a:r>
            <a:r>
              <a:rPr lang="en-US" altLang="zh-TW" baseline="0" dirty="0" smtClean="0"/>
              <a:t> / Failed to form the habit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Today</a:t>
            </a:r>
            <a:r>
              <a:rPr lang="en-US" altLang="zh-TW" baseline="0" dirty="0" smtClean="0"/>
              <a:t> is the n-</a:t>
            </a:r>
            <a:r>
              <a:rPr lang="en-US" altLang="zh-TW" baseline="0" dirty="0" err="1" smtClean="0"/>
              <a:t>th</a:t>
            </a:r>
            <a:r>
              <a:rPr lang="en-US" altLang="zh-TW" baseline="0" dirty="0" smtClean="0"/>
              <a:t> day / There are n days left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7</a:t>
            </a:r>
            <a:r>
              <a:rPr lang="en-US" altLang="zh-TW" baseline="0" dirty="0" smtClean="0"/>
              <a:t> / 14 / 21 / 30 / 60 / 90 / 100 / other…</a:t>
            </a:r>
          </a:p>
          <a:p>
            <a:r>
              <a:rPr lang="en-US" altLang="zh-TW" dirty="0" smtClean="0"/>
              <a:t>Do … at certain time point</a:t>
            </a:r>
          </a:p>
          <a:p>
            <a:r>
              <a:rPr lang="en-US" altLang="zh-TW" dirty="0" smtClean="0"/>
              <a:t>Do … for minutes</a:t>
            </a:r>
            <a:r>
              <a:rPr lang="en-US" altLang="zh-TW" baseline="0" dirty="0" smtClean="0"/>
              <a:t> / hours / times</a:t>
            </a:r>
          </a:p>
          <a:p>
            <a:r>
              <a:rPr lang="en-US" altLang="zh-TW" baseline="0" dirty="0" smtClean="0"/>
              <a:t>Drink … c.c. of water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3333FF"/>
                </a:solidFill>
              </a:rPr>
              <a:t>Click a habit to see tracking results</a:t>
            </a:r>
          </a:p>
          <a:p>
            <a:pPr marL="685800" lvl="1" indent="-228600">
              <a:buFont typeface="Wingdings" pitchFamily="2" charset="2"/>
              <a:buChar char="l"/>
            </a:pPr>
            <a:r>
              <a:rPr lang="en-US" altLang="zh-TW" sz="1200" dirty="0" smtClean="0">
                <a:solidFill>
                  <a:srgbClr val="3333FF"/>
                </a:solidFill>
              </a:rPr>
              <a:t>Upon clicking, the last tracking month showed up (</a:t>
            </a:r>
            <a:r>
              <a:rPr lang="zh-TW" altLang="en-US" sz="1200" dirty="0" smtClean="0">
                <a:solidFill>
                  <a:srgbClr val="3333FF"/>
                </a:solidFill>
              </a:rPr>
              <a:t>例如</a:t>
            </a:r>
            <a:r>
              <a:rPr lang="en-US" altLang="zh-TW" sz="1200" dirty="0" smtClean="0">
                <a:solidFill>
                  <a:srgbClr val="3333FF"/>
                </a:solidFill>
              </a:rPr>
              <a:t>, </a:t>
            </a:r>
            <a:r>
              <a:rPr lang="zh-TW" altLang="en-US" sz="1200" dirty="0" smtClean="0">
                <a:solidFill>
                  <a:srgbClr val="3333FF"/>
                </a:solidFill>
              </a:rPr>
              <a:t>從</a:t>
            </a:r>
            <a:r>
              <a:rPr lang="en-US" altLang="zh-TW" sz="1200" dirty="0" smtClean="0">
                <a:solidFill>
                  <a:srgbClr val="3333FF"/>
                </a:solidFill>
              </a:rPr>
              <a:t>1/1</a:t>
            </a:r>
            <a:r>
              <a:rPr lang="zh-TW" altLang="en-US" sz="1200" dirty="0" smtClean="0">
                <a:solidFill>
                  <a:srgbClr val="3333FF"/>
                </a:solidFill>
              </a:rPr>
              <a:t>開始記錄</a:t>
            </a:r>
            <a:r>
              <a:rPr lang="en-US" altLang="zh-TW" sz="1200" dirty="0" smtClean="0">
                <a:solidFill>
                  <a:srgbClr val="3333FF"/>
                </a:solidFill>
              </a:rPr>
              <a:t>,</a:t>
            </a:r>
            <a:r>
              <a:rPr lang="zh-TW" altLang="en-US" sz="1200" dirty="0" smtClean="0">
                <a:solidFill>
                  <a:srgbClr val="3333FF"/>
                </a:solidFill>
              </a:rPr>
              <a:t> 目前已記錄到</a:t>
            </a:r>
            <a:r>
              <a:rPr lang="en-US" altLang="zh-TW" sz="1200" dirty="0" smtClean="0">
                <a:solidFill>
                  <a:srgbClr val="3333FF"/>
                </a:solidFill>
              </a:rPr>
              <a:t>3/1,</a:t>
            </a:r>
            <a:r>
              <a:rPr lang="zh-TW" altLang="en-US" sz="1200" dirty="0" smtClean="0">
                <a:solidFill>
                  <a:srgbClr val="3333FF"/>
                </a:solidFill>
              </a:rPr>
              <a:t> 就會</a:t>
            </a:r>
            <a:r>
              <a:rPr lang="en-US" altLang="zh-TW" sz="1200" dirty="0" smtClean="0">
                <a:solidFill>
                  <a:srgbClr val="3333FF"/>
                </a:solidFill>
              </a:rPr>
              <a:t>show3</a:t>
            </a:r>
            <a:r>
              <a:rPr lang="zh-TW" altLang="en-US" sz="1200" dirty="0" smtClean="0">
                <a:solidFill>
                  <a:srgbClr val="3333FF"/>
                </a:solidFill>
              </a:rPr>
              <a:t>月的月曆</a:t>
            </a:r>
            <a:r>
              <a:rPr lang="en-US" altLang="zh-TW" sz="1200" dirty="0" smtClean="0">
                <a:solidFill>
                  <a:srgbClr val="3333FF"/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3333FF"/>
                </a:solidFill>
              </a:rPr>
              <a:t>Click “</a:t>
            </a:r>
            <a:r>
              <a:rPr lang="en-US" altLang="zh-TW" sz="1200" b="0" dirty="0" smtClean="0">
                <a:solidFill>
                  <a:srgbClr val="3333FF"/>
                </a:solidFill>
              </a:rPr>
              <a:t>Day X”</a:t>
            </a:r>
            <a:r>
              <a:rPr lang="zh-TW" altLang="en-US" sz="1200" dirty="0" smtClean="0">
                <a:solidFill>
                  <a:srgbClr val="3333FF"/>
                </a:solidFill>
              </a:rPr>
              <a:t> </a:t>
            </a:r>
            <a:r>
              <a:rPr lang="en-US" altLang="zh-TW" sz="1200" dirty="0" smtClean="0">
                <a:solidFill>
                  <a:srgbClr val="3333FF"/>
                </a:solidFill>
              </a:rPr>
              <a:t>to make a mark</a:t>
            </a:r>
          </a:p>
          <a:p>
            <a:pPr marL="685800" lvl="1" indent="-228600">
              <a:buFont typeface="Wingdings" pitchFamily="2" charset="2"/>
              <a:buChar char="l"/>
            </a:pPr>
            <a:r>
              <a:rPr lang="en-US" altLang="zh-TW" sz="1200" dirty="0" smtClean="0">
                <a:solidFill>
                  <a:srgbClr val="3333FF"/>
                </a:solidFill>
              </a:rPr>
              <a:t>Upon clicking, 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“Day </a:t>
            </a:r>
            <a:r>
              <a:rPr lang="en-US" altLang="zh-TW" sz="1200" baseline="0" dirty="0" err="1" smtClean="0">
                <a:solidFill>
                  <a:srgbClr val="3333FF"/>
                </a:solidFill>
              </a:rPr>
              <a:t>X”will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 disappear and a “</a:t>
            </a:r>
            <a:r>
              <a:rPr lang="en-US" altLang="zh-TW" sz="1200" baseline="0" dirty="0" err="1" smtClean="0">
                <a:solidFill>
                  <a:srgbClr val="3333FF"/>
                </a:solidFill>
              </a:rPr>
              <a:t>X”will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 be drawn (the process of drawing can be seen)</a:t>
            </a:r>
            <a:endParaRPr lang="en-US" altLang="zh-TW" sz="1200" dirty="0" smtClean="0">
              <a:solidFill>
                <a:srgbClr val="3333FF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>
                <a:solidFill>
                  <a:srgbClr val="3333FF"/>
                </a:solidFill>
              </a:rPr>
              <a:t>Click X to unmark</a:t>
            </a:r>
          </a:p>
          <a:p>
            <a:pPr marL="685800" lvl="1" indent="-228600">
              <a:buFont typeface="Wingdings" pitchFamily="2" charset="2"/>
              <a:buChar char="l"/>
            </a:pPr>
            <a:r>
              <a:rPr lang="en-US" altLang="zh-TW" sz="1200" dirty="0" smtClean="0">
                <a:solidFill>
                  <a:srgbClr val="3333FF"/>
                </a:solidFill>
              </a:rPr>
              <a:t>Upon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 clicking, the “X” will be turned back to “Day X”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zh-TW" sz="1200" baseline="0" dirty="0" smtClean="0">
                <a:solidFill>
                  <a:srgbClr val="3333FF"/>
                </a:solidFill>
              </a:rPr>
              <a:t>Click “2020 </a:t>
            </a:r>
            <a:r>
              <a:rPr lang="en-US" altLang="zh-TW" sz="1200" baseline="0" dirty="0" err="1" smtClean="0">
                <a:solidFill>
                  <a:srgbClr val="3333FF"/>
                </a:solidFill>
              </a:rPr>
              <a:t>April”to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 switch to another </a:t>
            </a:r>
            <a:r>
              <a:rPr lang="en-US" altLang="zh-TW" sz="1200" baseline="0" dirty="0" smtClean="0">
                <a:solidFill>
                  <a:srgbClr val="3333FF"/>
                </a:solidFill>
              </a:rPr>
              <a:t>month of 2020</a:t>
            </a:r>
            <a:endParaRPr lang="zh-TW" altLang="en-US" sz="1200" dirty="0" smtClean="0">
              <a:solidFill>
                <a:srgbClr val="3333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733A2-2B6A-4651-A3C3-51E37EA215D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7462-68AD-4B0E-9B24-EDA016DE5026}" type="datetimeFigureOut">
              <a:rPr lang="zh-TW" altLang="en-US" smtClean="0"/>
              <a:pPr/>
              <a:t>2020/4/12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FE63-D70A-413F-B2FA-08FDEC91B96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Design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HabitTracker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2020/04/10 Joyce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323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My Accomplishment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1397000"/>
          <a:ext cx="8643998" cy="483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1962"/>
                <a:gridCol w="4172036"/>
              </a:tblGrid>
              <a:tr h="906466">
                <a:tc>
                  <a:txBody>
                    <a:bodyPr/>
                    <a:lstStyle/>
                    <a:p>
                      <a:r>
                        <a:rPr lang="en-US" altLang="zh-TW" sz="3600" b="0" dirty="0" smtClean="0">
                          <a:solidFill>
                            <a:schemeClr val="tx1"/>
                          </a:solidFill>
                        </a:rPr>
                        <a:t>Write code for 1 hour</a:t>
                      </a:r>
                      <a:endParaRPr lang="zh-TW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b="0" dirty="0" smtClean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en-US" altLang="zh-TW" sz="3600" b="0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</a:p>
                    <a:p>
                      <a:r>
                        <a:rPr lang="en-US" altLang="zh-TW" sz="2400" b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2020 Jan. 1 ~ 2020 </a:t>
                      </a:r>
                      <a:r>
                        <a:rPr lang="en-US" altLang="zh-TW" sz="2400" b="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Apr. 30</a:t>
                      </a:r>
                      <a:endParaRPr lang="zh-TW" altLang="en-US" sz="2400" b="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64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|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Sleep before 11 o’clock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60 </a:t>
                      </a:r>
                      <a:r>
                        <a:rPr lang="en-US" altLang="zh-TW" sz="3600" dirty="0" smtClean="0"/>
                        <a:t>days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2020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Mar. 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 ~ 2020 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Apr. 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zh-TW" altLang="en-US" sz="3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64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|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Workout for</a:t>
                      </a:r>
                      <a:r>
                        <a:rPr lang="en-US" altLang="zh-TW" sz="3600" baseline="0" dirty="0" smtClean="0"/>
                        <a:t> 1 hour</a:t>
                      </a:r>
                      <a:endParaRPr lang="zh-TW" altLang="en-US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/>
                        <a:t>30 days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2020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Jan. 1 ~ 2020 Jan. 30</a:t>
                      </a:r>
                      <a:endParaRPr lang="zh-TW" alt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圖片 4" descr="iconfinder_Crown_7289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679026" cy="679026"/>
          </a:xfrm>
          <a:prstGeom prst="rect">
            <a:avLst/>
          </a:prstGeom>
        </p:spPr>
      </p:pic>
      <p:pic>
        <p:nvPicPr>
          <p:cNvPr id="7" name="圖片 6" descr="iconfinder_Crown_7289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86124"/>
            <a:ext cx="679026" cy="679026"/>
          </a:xfrm>
          <a:prstGeom prst="rect">
            <a:avLst/>
          </a:prstGeom>
        </p:spPr>
      </p:pic>
      <p:pic>
        <p:nvPicPr>
          <p:cNvPr id="8" name="圖片 7" descr="iconfinder_Crown_72898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14950"/>
            <a:ext cx="679026" cy="679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Login</a:t>
            </a:r>
          </a:p>
          <a:p>
            <a:r>
              <a:rPr lang="en-US" altLang="zh-TW" dirty="0" smtClean="0"/>
              <a:t>Save </a:t>
            </a:r>
            <a:r>
              <a:rPr lang="en-US" altLang="zh-TW" smtClean="0"/>
              <a:t>track results</a:t>
            </a:r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Calendar: provide plain </a:t>
            </a:r>
            <a:r>
              <a:rPr lang="en-US" altLang="zh-TW" dirty="0" smtClean="0"/>
              <a:t>(monthly) </a:t>
            </a:r>
            <a:r>
              <a:rPr lang="en-US" altLang="zh-TW" dirty="0" smtClean="0"/>
              <a:t>calendar (&lt;</a:t>
            </a:r>
            <a:r>
              <a:rPr lang="en-US" altLang="zh-TW" dirty="0" smtClean="0"/>
              <a:t>table&gt;)</a:t>
            </a:r>
          </a:p>
          <a:p>
            <a:r>
              <a:rPr lang="en-US" altLang="zh-TW" dirty="0" err="1" smtClean="0"/>
              <a:t>YearlyView</a:t>
            </a:r>
            <a:endParaRPr lang="en-US" altLang="zh-TW" dirty="0" smtClean="0"/>
          </a:p>
          <a:p>
            <a:r>
              <a:rPr lang="en-US" altLang="zh-TW" dirty="0" err="1" smtClean="0"/>
              <a:t>MonthlyView</a:t>
            </a:r>
            <a:r>
              <a:rPr lang="en-US" altLang="zh-TW" dirty="0" smtClean="0"/>
              <a:t> (can do tracking)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357290" y="2976088"/>
            <a:ext cx="67011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200" dirty="0" err="1" smtClean="0"/>
              <a:t>Wanna</a:t>
            </a:r>
            <a:r>
              <a:rPr lang="en-US" altLang="zh-TW" sz="4200" dirty="0" smtClean="0"/>
              <a:t> develop a good habit?</a:t>
            </a:r>
            <a:endParaRPr lang="zh-TW" altLang="en-US" sz="4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0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Banner 1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Quotes of “habit”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3124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357430"/>
            <a:ext cx="4629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071942"/>
            <a:ext cx="47720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3286124"/>
            <a:ext cx="47815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文字方塊 7"/>
          <p:cNvSpPr txBox="1"/>
          <p:nvPr/>
        </p:nvSpPr>
        <p:spPr>
          <a:xfrm>
            <a:off x="0" y="0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Banner 2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/>
          <p:cNvSpPr txBox="1"/>
          <p:nvPr/>
        </p:nvSpPr>
        <p:spPr>
          <a:xfrm>
            <a:off x="0" y="0"/>
            <a:ext cx="405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Manage my habit trackers (overview)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42910" y="1511622"/>
          <a:ext cx="785818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697"/>
                <a:gridCol w="1309697"/>
                <a:gridCol w="1309697"/>
                <a:gridCol w="1309697"/>
                <a:gridCol w="1309697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Habit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Days to form the habit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Start Date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Today is the n-</a:t>
                      </a:r>
                      <a:r>
                        <a:rPr lang="en-US" altLang="zh-TW" b="1" dirty="0" err="1" smtClean="0"/>
                        <a:t>th</a:t>
                      </a:r>
                      <a:r>
                        <a:rPr lang="en-US" altLang="zh-TW" b="1" dirty="0" smtClean="0"/>
                        <a:t> day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Write code for 1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2020/4/12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Sleep before 11 o’clock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2020/1/1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Workout for 1 hour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2020/2/3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圓角矩形 26"/>
          <p:cNvSpPr/>
          <p:nvPr/>
        </p:nvSpPr>
        <p:spPr>
          <a:xfrm>
            <a:off x="642910" y="928670"/>
            <a:ext cx="2928958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 smtClean="0">
                <a:solidFill>
                  <a:schemeClr val="tx1"/>
                </a:solidFill>
              </a:rPr>
              <a:t>+ add a habit to track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929454" y="4816810"/>
          <a:ext cx="15716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View details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橢圓 29"/>
          <p:cNvSpPr/>
          <p:nvPr/>
        </p:nvSpPr>
        <p:spPr>
          <a:xfrm>
            <a:off x="1071538" y="2500306"/>
            <a:ext cx="500066" cy="500066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071538" y="3286124"/>
            <a:ext cx="500066" cy="500066"/>
          </a:xfrm>
          <a:prstGeom prst="ellipse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 descr="iconfinder_Crown_7289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4000504"/>
            <a:ext cx="642942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Manage my habit trackers </a:t>
            </a:r>
            <a:r>
              <a:rPr lang="en-US" altLang="zh-TW" sz="2000" dirty="0" smtClean="0">
                <a:solidFill>
                  <a:srgbClr val="25EF2A"/>
                </a:solidFill>
              </a:rPr>
              <a:t>(track-over)</a:t>
            </a:r>
            <a:endParaRPr lang="en-US" altLang="zh-TW" sz="2000" dirty="0" smtClean="0">
              <a:solidFill>
                <a:srgbClr val="3333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397000"/>
          <a:ext cx="835824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9123"/>
                <a:gridCol w="4179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Habit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 smtClean="0"/>
                        <a:t>Workout for 1 hour</a:t>
                      </a:r>
                      <a:endParaRPr lang="zh-TW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Days to build up the habit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Start Date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2020/1/1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End Date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2020/3/31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Result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Successfully formed the habit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>
          <a:xfrm flipV="1">
            <a:off x="8429652" y="2428868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8429652" y="2000240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8501090" y="3357562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393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Manage my habit trackers </a:t>
            </a:r>
            <a:r>
              <a:rPr lang="en-US" altLang="zh-TW" sz="2000" dirty="0" smtClean="0">
                <a:solidFill>
                  <a:srgbClr val="25EF2A"/>
                </a:solidFill>
              </a:rPr>
              <a:t>(tracking)</a:t>
            </a:r>
            <a:endParaRPr lang="en-US" altLang="zh-TW" sz="2000" dirty="0" smtClean="0">
              <a:solidFill>
                <a:srgbClr val="3333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397000"/>
          <a:ext cx="807249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6247"/>
                <a:gridCol w="4036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Habit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 smtClean="0"/>
                        <a:t>Workout for 1 hour</a:t>
                      </a:r>
                      <a:endParaRPr lang="zh-TW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Days to build</a:t>
                      </a:r>
                      <a:r>
                        <a:rPr lang="en-US" altLang="zh-TW" sz="2400" b="1" baseline="0" dirty="0" smtClean="0"/>
                        <a:t> up</a:t>
                      </a:r>
                      <a:r>
                        <a:rPr lang="en-US" altLang="zh-TW" sz="2400" b="1" dirty="0" smtClean="0"/>
                        <a:t> the habit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Start to track from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2020/1/1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/>
                        <a:t>Today is the n-</a:t>
                      </a:r>
                      <a:r>
                        <a:rPr lang="en-US" altLang="zh-TW" sz="2400" b="1" dirty="0" err="1" smtClean="0"/>
                        <a:t>th</a:t>
                      </a:r>
                      <a:r>
                        <a:rPr lang="en-US" altLang="zh-TW" sz="2400" b="1" baseline="0" dirty="0" smtClean="0"/>
                        <a:t> day</a:t>
                      </a:r>
                      <a:endParaRPr lang="zh-TW" altLang="en-US" sz="2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The habit will be formed on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2020/3/31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等腰三角形 6"/>
          <p:cNvSpPr/>
          <p:nvPr/>
        </p:nvSpPr>
        <p:spPr>
          <a:xfrm flipV="1">
            <a:off x="8143900" y="2428868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8143900" y="2000240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4143372" y="2928934"/>
            <a:ext cx="285752" cy="21431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74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On the last day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8794" y="1142984"/>
            <a:ext cx="5429288" cy="4500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43174" y="1285860"/>
            <a:ext cx="3998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smtClean="0"/>
              <a:t>Congratulations!</a:t>
            </a:r>
            <a:endParaRPr lang="zh-TW" altLang="en-US" sz="4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85984" y="2143116"/>
            <a:ext cx="4667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 smtClean="0"/>
              <a:t>You have formed a daily habit: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71736" y="3143248"/>
            <a:ext cx="4189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Workout for 1 hour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714612" y="4643446"/>
            <a:ext cx="3929090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View my accomplishment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646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Create a habit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57356" y="785794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Create a habit tracker</a:t>
            </a:r>
            <a:endParaRPr lang="zh-TW" altLang="en-US" sz="4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7158" y="2143116"/>
            <a:ext cx="404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I’ll build up a daily habit to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357686" y="2143116"/>
            <a:ext cx="350046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358082" y="2285992"/>
            <a:ext cx="357190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29124" y="2143116"/>
            <a:ext cx="28291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workout for 1 hour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858148" y="2143116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8596" y="3357562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 need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1500166" y="3357562"/>
            <a:ext cx="1714512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2786050" y="3500438"/>
            <a:ext cx="357190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571604" y="3357562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21</a:t>
            </a:r>
            <a:endParaRPr lang="zh-TW" altLang="en-US" sz="2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14678" y="3334408"/>
            <a:ext cx="350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days to form the habit.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8596" y="4500570"/>
            <a:ext cx="214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I’ll start from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00298" y="4500570"/>
            <a:ext cx="364333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2635205" y="4500570"/>
            <a:ext cx="9728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Today</a:t>
            </a:r>
            <a:endParaRPr lang="zh-TW" altLang="en-US" sz="2600" dirty="0"/>
          </a:p>
        </p:txBody>
      </p:sp>
      <p:sp>
        <p:nvSpPr>
          <p:cNvPr id="19" name="等腰三角形 18"/>
          <p:cNvSpPr/>
          <p:nvPr/>
        </p:nvSpPr>
        <p:spPr>
          <a:xfrm flipV="1">
            <a:off x="5643570" y="4643446"/>
            <a:ext cx="357190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643306" y="5715016"/>
            <a:ext cx="1571636" cy="7143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Create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4477416"/>
            <a:ext cx="27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143118"/>
          <a:ext cx="2428860" cy="33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60"/>
              </a:tblGrid>
              <a:tr h="836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b="1" dirty="0" smtClean="0">
                          <a:solidFill>
                            <a:schemeClr val="tx1"/>
                          </a:solidFill>
                        </a:rPr>
                        <a:t>Habits</a:t>
                      </a:r>
                      <a:endParaRPr lang="zh-TW" altLang="en-US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Write code for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1 hour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Sleep before 11 o’clock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6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Workout for</a:t>
                      </a:r>
                      <a:r>
                        <a:rPr lang="en-US" altLang="zh-TW" sz="2400" baseline="0" dirty="0" smtClean="0">
                          <a:solidFill>
                            <a:schemeClr val="tx1"/>
                          </a:solidFill>
                        </a:rPr>
                        <a:t> 1 hour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857488" y="2143118"/>
          <a:ext cx="6095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Sun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Mon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Tue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Wed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Thu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Fri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Sat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</a:p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</a:p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31</a:t>
                      </a:r>
                    </a:p>
                    <a:p>
                      <a:pPr algn="ctr"/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</a:p>
                    <a:p>
                      <a:pPr algn="ctr"/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</a:p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9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10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11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12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18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13</a:t>
                      </a:r>
                      <a:endParaRPr lang="zh-TW" alt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14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15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16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17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18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24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19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21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22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23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29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24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30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25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26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27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28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29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30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31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32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33</a:t>
                      </a:r>
                      <a:endParaRPr lang="en-US" altLang="zh-TW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Day 34</a:t>
                      </a:r>
                      <a:endParaRPr lang="zh-TW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857752" y="1425348"/>
            <a:ext cx="21451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3600" b="1" dirty="0" smtClean="0"/>
              <a:t>2020 April</a:t>
            </a:r>
            <a:endParaRPr lang="zh-TW" altLang="en-US" sz="3600" b="1" dirty="0"/>
          </a:p>
        </p:txBody>
      </p:sp>
      <p:sp>
        <p:nvSpPr>
          <p:cNvPr id="9" name="等腰三角形 8"/>
          <p:cNvSpPr/>
          <p:nvPr/>
        </p:nvSpPr>
        <p:spPr>
          <a:xfrm rot="16200000" flipV="1">
            <a:off x="7679553" y="1607332"/>
            <a:ext cx="357190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5400000" flipH="1" flipV="1">
            <a:off x="3750463" y="1607332"/>
            <a:ext cx="357190" cy="2857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18875711">
            <a:off x="4463543" y="1169610"/>
            <a:ext cx="484632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2104157">
            <a:off x="2385654" y="3594274"/>
            <a:ext cx="484632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向下箭號 16"/>
          <p:cNvSpPr/>
          <p:nvPr/>
        </p:nvSpPr>
        <p:spPr>
          <a:xfrm rot="2341618">
            <a:off x="6032872" y="3025724"/>
            <a:ext cx="484632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18" name="向下箭號 17"/>
          <p:cNvSpPr/>
          <p:nvPr/>
        </p:nvSpPr>
        <p:spPr>
          <a:xfrm rot="2341618">
            <a:off x="4246741" y="3168599"/>
            <a:ext cx="484632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向下箭號 18"/>
          <p:cNvSpPr/>
          <p:nvPr/>
        </p:nvSpPr>
        <p:spPr>
          <a:xfrm rot="13343605">
            <a:off x="7177549" y="1741049"/>
            <a:ext cx="484632" cy="5000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0" y="428628"/>
          <a:ext cx="9144000" cy="71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7143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My Accomplishment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Manage my habit trackers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Habit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Knowledge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About</a:t>
                      </a:r>
                      <a:endParaRPr lang="en-US" altLang="zh-TW" sz="1800" baseline="0" dirty="0" smtClean="0"/>
                    </a:p>
                    <a:p>
                      <a:pPr algn="ctr"/>
                      <a:r>
                        <a:rPr lang="en-US" altLang="zh-TW" sz="1800" baseline="0" dirty="0" smtClean="0"/>
                        <a:t>Habit Tracker</a:t>
                      </a:r>
                      <a:endParaRPr lang="zh-TW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0" y="-24"/>
            <a:ext cx="1425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3333FF"/>
                </a:solidFill>
              </a:rPr>
              <a:t>Track habits</a:t>
            </a:r>
          </a:p>
          <a:p>
            <a:endParaRPr lang="zh-TW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581</Words>
  <Application>Microsoft Office PowerPoint</Application>
  <PresentationFormat>如螢幕大小 (4:3)</PresentationFormat>
  <Paragraphs>205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Design of HabitTracker</vt:lpstr>
      <vt:lpstr>投影片 2</vt:lpstr>
      <vt:lpstr>Quotes of “habit”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Actions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189</cp:revision>
  <dcterms:created xsi:type="dcterms:W3CDTF">2020-04-10T07:23:28Z</dcterms:created>
  <dcterms:modified xsi:type="dcterms:W3CDTF">2020-04-12T11:12:46Z</dcterms:modified>
</cp:coreProperties>
</file>