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96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BB11-EB63-461A-A976-0ACB0DE1AC3A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71-A942-44A7-BA50-DD30FCE96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9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BB11-EB63-461A-A976-0ACB0DE1AC3A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71-A942-44A7-BA50-DD30FCE96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18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BB11-EB63-461A-A976-0ACB0DE1AC3A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71-A942-44A7-BA50-DD30FCE96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12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BB11-EB63-461A-A976-0ACB0DE1AC3A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71-A942-44A7-BA50-DD30FCE96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BB11-EB63-461A-A976-0ACB0DE1AC3A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71-A942-44A7-BA50-DD30FCE96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8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BB11-EB63-461A-A976-0ACB0DE1AC3A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71-A942-44A7-BA50-DD30FCE96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10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BB11-EB63-461A-A976-0ACB0DE1AC3A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71-A942-44A7-BA50-DD30FCE96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54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BB11-EB63-461A-A976-0ACB0DE1AC3A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71-A942-44A7-BA50-DD30FCE96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48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BB11-EB63-461A-A976-0ACB0DE1AC3A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71-A942-44A7-BA50-DD30FCE96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07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BB11-EB63-461A-A976-0ACB0DE1AC3A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71-A942-44A7-BA50-DD30FCE96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42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BB11-EB63-461A-A976-0ACB0DE1AC3A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71-A942-44A7-BA50-DD30FCE96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14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BB11-EB63-461A-A976-0ACB0DE1AC3A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4671-A942-44A7-BA50-DD30FCE96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28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High Level Design</a:t>
            </a:r>
            <a:endParaRPr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917516"/>
              </p:ext>
            </p:extLst>
          </p:nvPr>
        </p:nvGraphicFramePr>
        <p:xfrm>
          <a:off x="107504" y="1556792"/>
          <a:ext cx="8928992" cy="338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845"/>
                <a:gridCol w="2156539"/>
                <a:gridCol w="2232248"/>
                <a:gridCol w="32403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Mode</a:t>
                      </a:r>
                      <a:endParaRPr lang="zh-TW" altLang="en-US" sz="16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Input</a:t>
                      </a:r>
                      <a:endParaRPr lang="zh-TW" altLang="en-US" sz="16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Process</a:t>
                      </a:r>
                      <a:endParaRPr lang="zh-TW" altLang="en-US" sz="16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Output</a:t>
                      </a:r>
                      <a:endParaRPr lang="zh-TW" altLang="en-US" sz="16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rgbClr val="3333FF"/>
                          </a:solidFill>
                        </a:rPr>
                        <a:t>#1</a:t>
                      </a:r>
                      <a:r>
                        <a:rPr lang="en-US" altLang="zh-TW" sz="1200" b="1" baseline="0" dirty="0" smtClean="0">
                          <a:solidFill>
                            <a:srgbClr val="3333FF"/>
                          </a:solidFill>
                        </a:rPr>
                        <a:t> </a:t>
                      </a:r>
                      <a:r>
                        <a:rPr lang="en-US" altLang="zh-TW" sz="1200" b="1" baseline="0" dirty="0" err="1" smtClean="0">
                          <a:solidFill>
                            <a:srgbClr val="3333FF"/>
                          </a:solidFill>
                        </a:rPr>
                        <a:t>GetInfo</a:t>
                      </a:r>
                      <a:endParaRPr lang="zh-TW" altLang="en-US" sz="1200" b="1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200" b="1" kern="1200" dirty="0" smtClean="0"/>
                        <a:t>Property: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kern="1200" dirty="0" err="1" smtClean="0"/>
                        <a:t>YearAndMonth</a:t>
                      </a:r>
                      <a:endParaRPr lang="en-US" altLang="zh-TW" sz="12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kern="1200" dirty="0" err="1" smtClean="0"/>
                        <a:t>DateAndNumber</a:t>
                      </a:r>
                      <a:endParaRPr lang="zh-TW" altLang="en-US" sz="12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Get information of the specified LINE articles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b="1" i="1" dirty="0" smtClean="0"/>
                        <a:t>year / month / date / number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en-US" altLang="zh-TW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dir_Info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\\D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ateAndNumber_title.txt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zh-TW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en-US" altLang="zh-TW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dir_Info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\\D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ateAndNumber_article_type.txt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rgbClr val="3333FF"/>
                          </a:solidFill>
                        </a:rPr>
                        <a:t>#2 </a:t>
                      </a:r>
                      <a:r>
                        <a:rPr lang="en-US" altLang="zh-TW" sz="1200" b="1" dirty="0" err="1" smtClean="0">
                          <a:solidFill>
                            <a:srgbClr val="3333FF"/>
                          </a:solidFill>
                        </a:rPr>
                        <a:t>SetTitle</a:t>
                      </a:r>
                      <a:endParaRPr lang="zh-TW" altLang="en-US" sz="1200" b="1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File: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b="1" i="1" dirty="0" smtClean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$</a:t>
                      </a:r>
                      <a:r>
                        <a:rPr lang="en-US" altLang="zh-TW" sz="1200" b="1" i="1" dirty="0" err="1" smtClean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dir_Info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\\DateAndNumber_title.txt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Manually set LINE articles’ title in 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DateAndNumber_title.txt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en-US" altLang="zh-TW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dir_Info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\\DateAndNumber_title.txt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rgbClr val="3333FF"/>
                          </a:solidFill>
                        </a:rPr>
                        <a:t>#3 </a:t>
                      </a:r>
                      <a:r>
                        <a:rPr lang="en-US" altLang="zh-TW" sz="1200" b="1" dirty="0" err="1" smtClean="0">
                          <a:solidFill>
                            <a:srgbClr val="3333FF"/>
                          </a:solidFill>
                        </a:rPr>
                        <a:t>GenWebPages</a:t>
                      </a:r>
                      <a:endParaRPr lang="zh-TW" altLang="en-US" sz="1200" b="1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200" b="1" kern="1200" dirty="0" smtClean="0"/>
                        <a:t>Property: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kern="1200" dirty="0" err="1" smtClean="0"/>
                        <a:t>dir_WebPages</a:t>
                      </a:r>
                      <a:endParaRPr lang="en-US" altLang="zh-TW" sz="12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dir_WebPageTemplates</a:t>
                      </a:r>
                      <a:endParaRPr lang="en-US" altLang="zh-TW" sz="1200" b="0" dirty="0" smtClean="0">
                        <a:solidFill>
                          <a:schemeClr val="tx1"/>
                        </a:solidFill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File: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b="1" i="1" dirty="0" smtClean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$</a:t>
                      </a:r>
                      <a:r>
                        <a:rPr lang="en-US" altLang="zh-TW" sz="1200" b="1" i="1" dirty="0" err="1" smtClean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dir_Info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\\DateAndNumber_title.txt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b="1" i="1" dirty="0" smtClean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$</a:t>
                      </a:r>
                      <a:r>
                        <a:rPr lang="en-US" altLang="zh-TW" sz="1200" b="1" i="1" dirty="0" err="1" smtClean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dir_Info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\\DateAndNumber_article_type.txt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Generate web pages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en-US" altLang="zh-TW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dir_WebPages</a:t>
                      </a:r>
                      <a:r>
                        <a:rPr lang="en-US" altLang="zh-TW" sz="1200" dirty="0" smtClean="0"/>
                        <a:t>\\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20190802-1.html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75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>
                <a:cs typeface="Consolas" panose="020B0609020204030204" pitchFamily="49" charset="0"/>
              </a:rPr>
              <a:t>GeneratorSettings.properties</a:t>
            </a:r>
            <a:endParaRPr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509352"/>
              </p:ext>
            </p:extLst>
          </p:nvPr>
        </p:nvGraphicFramePr>
        <p:xfrm>
          <a:off x="107504" y="1600200"/>
          <a:ext cx="8928992" cy="423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9768"/>
                <a:gridCol w="1243517"/>
                <a:gridCol w="2996155"/>
                <a:gridCol w="27395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Key</a:t>
                      </a:r>
                      <a:endParaRPr lang="zh-TW" altLang="en-US" sz="16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For Mode #</a:t>
                      </a:r>
                      <a:endParaRPr lang="zh-TW" altLang="en-US" sz="16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Value</a:t>
                      </a:r>
                      <a:endParaRPr lang="zh-TW" altLang="en-US" sz="16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Remark</a:t>
                      </a:r>
                      <a:endParaRPr lang="zh-TW" altLang="en-US" sz="16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N/A</a:t>
                      </a:r>
                      <a:endParaRPr lang="en-US" altLang="zh-TW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= </a:t>
                      </a:r>
                      <a:r>
                        <a:rPr lang="en-US" altLang="zh-TW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GetInfo</a:t>
                      </a:r>
                      <a:endParaRPr lang="en-US" altLang="zh-TW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= </a:t>
                      </a:r>
                      <a:r>
                        <a:rPr lang="en-US" altLang="zh-TW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SetTitle</a:t>
                      </a:r>
                      <a:endParaRPr lang="en-US" altLang="zh-TW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 = </a:t>
                      </a:r>
                      <a:r>
                        <a:rPr lang="en-US" altLang="zh-TW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GenWebPages</a:t>
                      </a:r>
                      <a:endParaRPr lang="en-US" altLang="zh-TW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dir_LINE</a:t>
                      </a:r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C:\\Users\\Joyce\\Documents\\LINE\\SweetHomeDailyLINE</a:t>
                      </a:r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dir_Info</a:t>
                      </a:r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1,2,3</a:t>
                      </a:r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Info_</a:t>
                      </a:r>
                      <a:r>
                        <a:rPr lang="en-US" altLang="zh-TW" sz="120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$TimeStamp</a:t>
                      </a:r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dir_WebPages</a:t>
                      </a:r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WebPages</a:t>
                      </a:r>
                      <a:r>
                        <a:rPr lang="en-US" altLang="zh-TW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r>
                        <a:rPr lang="en-US" altLang="zh-TW" sz="120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$TimeStamp</a:t>
                      </a:r>
                      <a:endParaRPr lang="zh-TW" altLang="en-US" sz="120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dir_WebPageTemplates</a:t>
                      </a:r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WebPageTemplate</a:t>
                      </a:r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YearAndMonth</a:t>
                      </a:r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2019_07</a:t>
                      </a:r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TW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DateAndNumber</a:t>
                      </a:r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</a:t>
                      </a:r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Means to generate web pages for:</a:t>
                      </a:r>
                    </a:p>
                    <a:p>
                      <a:r>
                        <a:rPr lang="en-US" altLang="zh-TW" sz="1200" dirty="0" smtClean="0"/>
                        <a:t>All of 2019</a:t>
                      </a:r>
                      <a:r>
                        <a:rPr lang="en-US" altLang="zh-TW" sz="1200" baseline="0" dirty="0" smtClean="0"/>
                        <a:t>_07 LINE articles</a:t>
                      </a:r>
                      <a:endParaRPr lang="zh-TW" altLang="en-US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05,06,08_1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Means to generate web pages for: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TW" sz="1200" dirty="0" smtClean="0"/>
                        <a:t>20190705 All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TW" sz="1200" dirty="0" smtClean="0"/>
                        <a:t>20190706 All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TW" sz="1200" dirty="0" smtClean="0"/>
                        <a:t>20190708 #1</a:t>
                      </a:r>
                      <a:endParaRPr lang="zh-TW" alt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97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Mode: </a:t>
            </a:r>
            <a:r>
              <a:rPr lang="en-US" altLang="zh-TW" b="1" dirty="0" err="1" smtClean="0"/>
              <a:t>GetInfo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043608" y="1268760"/>
            <a:ext cx="1440160" cy="5760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Get properties</a:t>
            </a:r>
          </a:p>
          <a:p>
            <a:pPr algn="ctr"/>
            <a:r>
              <a:rPr lang="en-US" altLang="zh-TW" sz="1400" dirty="0" err="1" smtClean="0">
                <a:solidFill>
                  <a:srgbClr val="3333FF"/>
                </a:solidFill>
              </a:rPr>
              <a:t>getProperties</a:t>
            </a:r>
            <a:r>
              <a:rPr lang="en-US" altLang="zh-TW" sz="1400" dirty="0" smtClean="0">
                <a:solidFill>
                  <a:srgbClr val="3333FF"/>
                </a:solidFill>
              </a:rPr>
              <a:t>()</a:t>
            </a:r>
            <a:endParaRPr lang="zh-TW" altLang="en-US" sz="1400" dirty="0">
              <a:solidFill>
                <a:srgbClr val="3333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3548" y="2204864"/>
            <a:ext cx="2520280" cy="5400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Generate 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DateAndNumber.txt</a:t>
            </a:r>
          </a:p>
          <a:p>
            <a:pPr algn="ctr"/>
            <a:r>
              <a:rPr lang="en-US" altLang="zh-TW" sz="1400" dirty="0" err="1" smtClean="0">
                <a:solidFill>
                  <a:srgbClr val="3333FF"/>
                </a:solidFill>
              </a:rPr>
              <a:t>genDateAndNumberTxt</a:t>
            </a:r>
            <a:r>
              <a:rPr lang="en-US" altLang="zh-TW" sz="1400" dirty="0" smtClean="0">
                <a:solidFill>
                  <a:srgbClr val="3333FF"/>
                </a:solidFill>
              </a:rPr>
              <a:t>()</a:t>
            </a:r>
            <a:endParaRPr lang="zh-TW" altLang="en-US" sz="1400" dirty="0">
              <a:solidFill>
                <a:srgbClr val="3333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515" y="3096546"/>
            <a:ext cx="3114346" cy="9361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/>
                </a:solidFill>
              </a:rPr>
              <a:t>Copy 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DateAndNumber.txt</a:t>
            </a:r>
            <a:r>
              <a:rPr lang="en-US" altLang="zh-TW" sz="1400" dirty="0" smtClean="0">
                <a:solidFill>
                  <a:schemeClr val="tx1"/>
                </a:solidFill>
              </a:rPr>
              <a:t> to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 smtClean="0">
                <a:solidFill>
                  <a:schemeClr val="tx1"/>
                </a:solidFill>
              </a:rPr>
              <a:t>DateAndNumber_title.txt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>
                <a:solidFill>
                  <a:schemeClr val="tx1"/>
                </a:solidFill>
              </a:rPr>
              <a:t>DateAndNumber_article_type.txt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400" dirty="0" err="1" smtClean="0">
                <a:solidFill>
                  <a:srgbClr val="3333FF"/>
                </a:solidFill>
              </a:rPr>
              <a:t>copyFile</a:t>
            </a:r>
            <a:r>
              <a:rPr lang="en-US" altLang="zh-TW" sz="1400" dirty="0" smtClean="0">
                <a:solidFill>
                  <a:srgbClr val="3333FF"/>
                </a:solidFill>
              </a:rPr>
              <a:t>()</a:t>
            </a:r>
            <a:endParaRPr lang="zh-TW" altLang="en-US" sz="1400" dirty="0">
              <a:solidFill>
                <a:srgbClr val="3333FF"/>
              </a:solidFill>
            </a:endParaRPr>
          </a:p>
        </p:txBody>
      </p:sp>
      <p:cxnSp>
        <p:nvCxnSpPr>
          <p:cNvPr id="8" name="直線單箭頭接點 7"/>
          <p:cNvCxnSpPr>
            <a:stCxn id="4" idx="2"/>
            <a:endCxn id="5" idx="0"/>
          </p:cNvCxnSpPr>
          <p:nvPr/>
        </p:nvCxnSpPr>
        <p:spPr>
          <a:xfrm>
            <a:off x="1763688" y="184482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2"/>
            <a:endCxn id="6" idx="0"/>
          </p:cNvCxnSpPr>
          <p:nvPr/>
        </p:nvCxnSpPr>
        <p:spPr>
          <a:xfrm>
            <a:off x="1763688" y="2744924"/>
            <a:ext cx="0" cy="3516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03548" y="4365104"/>
            <a:ext cx="2520280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Get file list of a specified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year </a:t>
            </a:r>
            <a:r>
              <a:rPr lang="en-US" altLang="zh-TW" sz="1400" dirty="0">
                <a:solidFill>
                  <a:schemeClr val="tx1"/>
                </a:solidFill>
              </a:rPr>
              <a:t>/ month / date / </a:t>
            </a:r>
            <a:r>
              <a:rPr lang="en-US" altLang="zh-TW" sz="1400" dirty="0" smtClean="0">
                <a:solidFill>
                  <a:schemeClr val="tx1"/>
                </a:solidFill>
              </a:rPr>
              <a:t>number</a:t>
            </a:r>
          </a:p>
          <a:p>
            <a:pPr algn="ctr"/>
            <a:r>
              <a:rPr lang="en-US" altLang="zh-TW" sz="1400" dirty="0" err="1" smtClean="0">
                <a:solidFill>
                  <a:srgbClr val="3333FF"/>
                </a:solidFill>
              </a:rPr>
              <a:t>getFileListOfDir</a:t>
            </a:r>
            <a:r>
              <a:rPr lang="en-US" altLang="zh-TW" sz="1400" dirty="0" smtClean="0">
                <a:solidFill>
                  <a:srgbClr val="3333FF"/>
                </a:solidFill>
              </a:rPr>
              <a:t>()</a:t>
            </a:r>
            <a:endParaRPr lang="zh-TW" altLang="en-US" sz="1400" dirty="0">
              <a:solidFill>
                <a:srgbClr val="3333FF"/>
              </a:solidFill>
            </a:endParaRPr>
          </a:p>
        </p:txBody>
      </p:sp>
      <p:cxnSp>
        <p:nvCxnSpPr>
          <p:cNvPr id="21" name="直線單箭頭接點 20"/>
          <p:cNvCxnSpPr>
            <a:stCxn id="6" idx="2"/>
            <a:endCxn id="20" idx="0"/>
          </p:cNvCxnSpPr>
          <p:nvPr/>
        </p:nvCxnSpPr>
        <p:spPr>
          <a:xfrm>
            <a:off x="1763688" y="4032650"/>
            <a:ext cx="0" cy="3324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25506" y="5562870"/>
            <a:ext cx="3276364" cy="720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Decide the article </a:t>
            </a:r>
            <a:r>
              <a:rPr lang="en-US" altLang="zh-TW" sz="1400" dirty="0" smtClean="0">
                <a:solidFill>
                  <a:schemeClr val="tx1"/>
                </a:solidFill>
              </a:rPr>
              <a:t>type and complete file </a:t>
            </a:r>
          </a:p>
          <a:p>
            <a:pPr algn="ctr"/>
            <a:r>
              <a:rPr lang="en-US" altLang="zh-TW" sz="1400" b="1" dirty="0" smtClean="0">
                <a:solidFill>
                  <a:schemeClr val="tx1"/>
                </a:solidFill>
              </a:rPr>
              <a:t>DateAndNumber_article_type.txt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400" dirty="0" err="1" smtClean="0">
                <a:solidFill>
                  <a:srgbClr val="3333FF"/>
                </a:solidFill>
              </a:rPr>
              <a:t>getArticleType</a:t>
            </a:r>
            <a:r>
              <a:rPr lang="en-US" altLang="zh-TW" sz="1400" dirty="0" smtClean="0">
                <a:solidFill>
                  <a:srgbClr val="3333FF"/>
                </a:solidFill>
              </a:rPr>
              <a:t>()</a:t>
            </a:r>
          </a:p>
        </p:txBody>
      </p:sp>
      <p:cxnSp>
        <p:nvCxnSpPr>
          <p:cNvPr id="27" name="直線單箭頭接點 26"/>
          <p:cNvCxnSpPr>
            <a:stCxn id="20" idx="2"/>
            <a:endCxn id="26" idx="0"/>
          </p:cNvCxnSpPr>
          <p:nvPr/>
        </p:nvCxnSpPr>
        <p:spPr>
          <a:xfrm>
            <a:off x="1763688" y="5229200"/>
            <a:ext cx="0" cy="3336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7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genDateAndNumberTxt</a:t>
            </a:r>
            <a:r>
              <a:rPr lang="en-US" altLang="zh-TW" b="1" dirty="0"/>
              <a:t>()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07504" y="1414195"/>
            <a:ext cx="3384376" cy="720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Check </a:t>
            </a:r>
            <a:r>
              <a:rPr lang="en-US" altLang="zh-TW" sz="1400" dirty="0">
                <a:solidFill>
                  <a:schemeClr val="tx1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dir_LINE_YearAndMonth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(~</a:t>
            </a:r>
            <a:r>
              <a:rPr lang="en-US" altLang="zh-TW" sz="1400" dirty="0" smtClean="0">
                <a:solidFill>
                  <a:schemeClr val="tx1"/>
                </a:solidFill>
              </a:rPr>
              <a:t>LINE\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SweetHomeDailyLINE</a:t>
            </a:r>
            <a:r>
              <a:rPr lang="en-US" altLang="zh-TW" sz="1400" dirty="0" smtClean="0">
                <a:solidFill>
                  <a:schemeClr val="tx1"/>
                </a:solidFill>
              </a:rPr>
              <a:t>\2019_07)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exists</a:t>
            </a:r>
            <a:endParaRPr lang="zh-TW" altLang="en-US" sz="1400" dirty="0">
              <a:solidFill>
                <a:srgbClr val="3333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3811" y="2492896"/>
            <a:ext cx="2016224" cy="720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Put files that aren't in a folder into a </a:t>
            </a:r>
            <a:r>
              <a:rPr lang="en-US" altLang="zh-TW" sz="1400" dirty="0" smtClean="0">
                <a:solidFill>
                  <a:schemeClr val="tx1"/>
                </a:solidFill>
              </a:rPr>
              <a:t>folder</a:t>
            </a:r>
          </a:p>
          <a:p>
            <a:pPr algn="ctr"/>
            <a:r>
              <a:rPr lang="en-US" altLang="zh-TW" sz="1400" dirty="0" err="1" smtClean="0">
                <a:solidFill>
                  <a:srgbClr val="3333FF"/>
                </a:solidFill>
              </a:rPr>
              <a:t>organizeDirsInAMonth</a:t>
            </a:r>
            <a:r>
              <a:rPr lang="en-US" altLang="zh-TW" sz="1400" dirty="0" smtClean="0">
                <a:solidFill>
                  <a:srgbClr val="3333FF"/>
                </a:solidFill>
              </a:rPr>
              <a:t>()</a:t>
            </a:r>
            <a:endParaRPr lang="zh-TW" altLang="en-US" sz="1400" dirty="0">
              <a:solidFill>
                <a:srgbClr val="3333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3811" y="3573016"/>
            <a:ext cx="2016224" cy="9361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Get target directories according to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YearAndMonth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400" dirty="0" err="1">
                <a:solidFill>
                  <a:srgbClr val="3333FF"/>
                </a:solidFill>
              </a:rPr>
              <a:t>getTargetDirs</a:t>
            </a:r>
            <a:r>
              <a:rPr lang="en-US" altLang="zh-TW" sz="1400" dirty="0">
                <a:solidFill>
                  <a:srgbClr val="3333FF"/>
                </a:solidFill>
              </a:rPr>
              <a:t>()</a:t>
            </a:r>
            <a:endParaRPr lang="zh-TW" altLang="en-US" sz="1400" dirty="0">
              <a:solidFill>
                <a:srgbClr val="3333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5566" y="4868146"/>
            <a:ext cx="2268252" cy="5050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Generate </a:t>
            </a:r>
            <a:r>
              <a:rPr lang="en-US" altLang="zh-TW" sz="1400">
                <a:solidFill>
                  <a:schemeClr val="tx1"/>
                </a:solidFill>
              </a:rPr>
              <a:t>file </a:t>
            </a:r>
            <a:r>
              <a:rPr lang="en-US" altLang="zh-TW" sz="1400" b="1" smtClean="0">
                <a:solidFill>
                  <a:schemeClr val="tx1"/>
                </a:solidFill>
              </a:rPr>
              <a:t>DateAndNumber.txt</a:t>
            </a:r>
            <a:endParaRPr lang="zh-TW" altLang="en-US" sz="1400" b="1" dirty="0">
              <a:solidFill>
                <a:srgbClr val="3333FF"/>
              </a:solidFill>
            </a:endParaRPr>
          </a:p>
        </p:txBody>
      </p:sp>
      <p:cxnSp>
        <p:nvCxnSpPr>
          <p:cNvPr id="8" name="直線單箭頭接點 7"/>
          <p:cNvCxnSpPr>
            <a:stCxn id="4" idx="2"/>
            <a:endCxn id="5" idx="0"/>
          </p:cNvCxnSpPr>
          <p:nvPr/>
        </p:nvCxnSpPr>
        <p:spPr>
          <a:xfrm>
            <a:off x="1799692" y="2134275"/>
            <a:ext cx="2231" cy="3586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2"/>
            <a:endCxn id="6" idx="0"/>
          </p:cNvCxnSpPr>
          <p:nvPr/>
        </p:nvCxnSpPr>
        <p:spPr>
          <a:xfrm>
            <a:off x="1801923" y="321297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2"/>
            <a:endCxn id="7" idx="0"/>
          </p:cNvCxnSpPr>
          <p:nvPr/>
        </p:nvCxnSpPr>
        <p:spPr>
          <a:xfrm flipH="1">
            <a:off x="1799692" y="4509120"/>
            <a:ext cx="2231" cy="3590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4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getArticleType</a:t>
            </a:r>
            <a:r>
              <a:rPr lang="en-US" altLang="zh-TW" b="1" dirty="0" smtClean="0"/>
              <a:t>()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07504" y="1414195"/>
            <a:ext cx="3384376" cy="720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Read </a:t>
            </a:r>
            <a:endParaRPr lang="zh-TW" altLang="en-US" sz="1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85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236</Words>
  <Application>Microsoft Office PowerPoint</Application>
  <PresentationFormat>如螢幕大小 (4:3)</PresentationFormat>
  <Paragraphs>88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High Level Design</vt:lpstr>
      <vt:lpstr>GeneratorSettings.properties</vt:lpstr>
      <vt:lpstr>Mode: GetInfo</vt:lpstr>
      <vt:lpstr>genDateAndNumberTxt()</vt:lpstr>
      <vt:lpstr>getArticleType()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Joyce</dc:creator>
  <cp:lastModifiedBy>Joyce</cp:lastModifiedBy>
  <cp:revision>214</cp:revision>
  <dcterms:created xsi:type="dcterms:W3CDTF">2019-10-19T00:53:52Z</dcterms:created>
  <dcterms:modified xsi:type="dcterms:W3CDTF">2019-10-23T02:06:26Z</dcterms:modified>
</cp:coreProperties>
</file>