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68208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b="1" i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L.Joyce</a:t>
            </a:r>
            <a:endParaRPr lang="en-US" sz="24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REGISTER NO AND NMID: </a:t>
            </a:r>
            <a:r>
              <a:rPr lang="en-US" sz="2400" b="1" dirty="0"/>
              <a:t>24132071802522001</a:t>
            </a:r>
          </a:p>
          <a:p>
            <a:r>
              <a:rPr lang="en-US" sz="2400" b="1" dirty="0"/>
              <a:t>BBAC030938D78E3B53D4F9C3EE2BE50E</a:t>
            </a:r>
            <a:endParaRPr lang="en-US" sz="2400" b="1" dirty="0">
              <a:cs typeface="Calibri"/>
            </a:endParaRPr>
          </a:p>
          <a:p>
            <a:r>
              <a:rPr lang="en-US" sz="2400" dirty="0"/>
              <a:t>DEPARTMENT</a:t>
            </a:r>
            <a:r>
              <a:rPr lang="en-US" sz="2400" b="1" dirty="0"/>
              <a:t>: </a:t>
            </a:r>
            <a:r>
              <a:rPr lang="en-US" sz="2400" b="1" dirty="0" err="1"/>
              <a:t>bsc.computer</a:t>
            </a:r>
            <a:r>
              <a:rPr lang="en-US" sz="2400" b="1" dirty="0"/>
              <a:t> science</a:t>
            </a:r>
          </a:p>
          <a:p>
            <a:r>
              <a:rPr lang="en-US" sz="2400" dirty="0"/>
              <a:t>COLLEGE</a:t>
            </a:r>
            <a:r>
              <a:rPr lang="en-US" sz="2400" b="1" dirty="0"/>
              <a:t>: </a:t>
            </a:r>
            <a:r>
              <a:rPr lang="en-US" sz="2400" b="1" dirty="0" err="1"/>
              <a:t>ks.raja</a:t>
            </a:r>
            <a:r>
              <a:rPr lang="en-US" sz="2400" b="1" dirty="0"/>
              <a:t> arts and science college for </a:t>
            </a:r>
            <a:r>
              <a:rPr lang="en-US" sz="2400" b="1" dirty="0" err="1"/>
              <a:t>womens</a:t>
            </a:r>
            <a:r>
              <a:rPr lang="en-US" sz="2400" b="1" dirty="0"/>
              <a:t> /Affiliated to Annamalai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56C07B-EF9C-4209-B7EC-4D72776B7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600" y="1434629"/>
            <a:ext cx="7086600" cy="50332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0" y="11495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CC47FA-AE68-43A6-AC41-8A8B43A6DEE2}"/>
              </a:ext>
            </a:extLst>
          </p:cNvPr>
          <p:cNvSpPr txBox="1"/>
          <p:nvPr/>
        </p:nvSpPr>
        <p:spPr>
          <a:xfrm>
            <a:off x="1609725" y="1386478"/>
            <a:ext cx="7086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In conclusion, this portfolio project helped me showcase my skills in web development using HTML. I was able to create a clean and responsive layout that highlights my academic background, personal projects, and contact information. Through this process, I learned how to organize content effectively, apply design techniques, and present myself. Overall, it was a valuable learning experience and an important step in building my digital identity</a:t>
            </a:r>
            <a:endParaRPr lang="en-IN" sz="2800" b="1" i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624192" y="107056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IN" sz="4250" spc="25" dirty="0"/>
            </a:br>
            <a:r>
              <a:rPr lang="en-IN" sz="4250" spc="25" dirty="0"/>
              <a:t>                      </a:t>
            </a:r>
            <a:br>
              <a:rPr lang="en-IN" sz="4250" spc="25" dirty="0"/>
            </a:br>
            <a:r>
              <a:rPr lang="en-IN" sz="4250" spc="25" dirty="0"/>
              <a:t>  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0391B-C0F4-4E33-A455-BC839E3449F8}"/>
              </a:ext>
            </a:extLst>
          </p:cNvPr>
          <p:cNvSpPr/>
          <p:nvPr/>
        </p:nvSpPr>
        <p:spPr>
          <a:xfrm>
            <a:off x="2401551" y="2403859"/>
            <a:ext cx="5340308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Personal </a:t>
            </a:r>
            <a:r>
              <a:rPr lang="en-US" sz="54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portfolio</a:t>
            </a:r>
            <a:endParaRPr lang="en-US" sz="54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020050" y="1118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11485D-18CC-41E0-B795-2D6746EFA626}"/>
              </a:ext>
            </a:extLst>
          </p:cNvPr>
          <p:cNvSpPr txBox="1"/>
          <p:nvPr/>
        </p:nvSpPr>
        <p:spPr>
          <a:xfrm>
            <a:off x="1066800" y="1824735"/>
            <a:ext cx="787146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 dirty="0"/>
              <a:t>In today’s competitive world a simple resume is not enough a </a:t>
            </a:r>
            <a:r>
              <a:rPr lang="en-IN" sz="4400" b="1" i="1" dirty="0">
                <a:solidFill>
                  <a:schemeClr val="accent6">
                    <a:lumMod val="50000"/>
                  </a:schemeClr>
                </a:solidFill>
              </a:rPr>
              <a:t>digital portfolio </a:t>
            </a:r>
            <a:r>
              <a:rPr lang="en-IN" sz="4400" i="1" dirty="0"/>
              <a:t>is a powerful tool that conveys your creativity and best work to the world</a:t>
            </a:r>
            <a:r>
              <a:rPr lang="en-IN" sz="4400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98E86-4A28-417A-A7F4-10C3FC960AA0}"/>
              </a:ext>
            </a:extLst>
          </p:cNvPr>
          <p:cNvSpPr txBox="1"/>
          <p:nvPr/>
        </p:nvSpPr>
        <p:spPr>
          <a:xfrm>
            <a:off x="2133600" y="1835868"/>
            <a:ext cx="8610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i="1" dirty="0"/>
              <a:t>This project aims to create a </a:t>
            </a:r>
            <a:r>
              <a:rPr lang="en-IN" sz="44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personal digital portfolio </a:t>
            </a:r>
            <a:r>
              <a:rPr lang="en-IN" sz="4400" i="1" dirty="0"/>
              <a:t>to showcase my professional </a:t>
            </a:r>
            <a:r>
              <a:rPr lang="en-IN" sz="4400" i="1" dirty="0" err="1"/>
              <a:t>achiervement</a:t>
            </a:r>
            <a:r>
              <a:rPr lang="en-IN" sz="4400" i="1" dirty="0"/>
              <a:t> skills and project </a:t>
            </a:r>
            <a:endParaRPr lang="en-IN" i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610600" y="304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AC7BE4-E547-418C-8003-A85122B62EBC}"/>
              </a:ext>
            </a:extLst>
          </p:cNvPr>
          <p:cNvSpPr txBox="1"/>
          <p:nvPr/>
        </p:nvSpPr>
        <p:spPr>
          <a:xfrm>
            <a:off x="1362074" y="1809444"/>
            <a:ext cx="91535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Recruiters and Hiring Managers</a:t>
            </a:r>
            <a:r>
              <a:rPr lang="en-US" sz="3600" dirty="0"/>
              <a:t> – </a:t>
            </a:r>
            <a:r>
              <a:rPr lang="en-US" sz="3600" i="1" dirty="0"/>
              <a:t>who assess the students skills, experience, and creativity before interviews or job offers.</a:t>
            </a:r>
          </a:p>
          <a:p>
            <a:r>
              <a:rPr lang="en-US" sz="3600" b="1" dirty="0"/>
              <a:t>Clients or Potential Employers</a:t>
            </a:r>
            <a:r>
              <a:rPr lang="en-US" sz="3600" dirty="0"/>
              <a:t> – </a:t>
            </a:r>
            <a:r>
              <a:rPr lang="en-US" sz="3600" i="1" dirty="0"/>
              <a:t>who evaluate the portfolio to decide whether to hire the student for freelance or professional work</a:t>
            </a:r>
            <a:r>
              <a:rPr lang="en-US" dirty="0"/>
              <a:t>.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15400" y="27178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900748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895ED4-CB59-4B0A-92DE-AF80549BE2C7}"/>
              </a:ext>
            </a:extLst>
          </p:cNvPr>
          <p:cNvSpPr txBox="1"/>
          <p:nvPr/>
        </p:nvSpPr>
        <p:spPr>
          <a:xfrm>
            <a:off x="3352800" y="19050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C2FD23-FF47-4520-9150-53B8AC4D30C9}"/>
              </a:ext>
            </a:extLst>
          </p:cNvPr>
          <p:cNvSpPr txBox="1"/>
          <p:nvPr/>
        </p:nvSpPr>
        <p:spPr>
          <a:xfrm>
            <a:off x="2686049" y="1674673"/>
            <a:ext cx="809339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Visual Studio Code</a:t>
            </a:r>
            <a:r>
              <a:rPr lang="en-US" sz="3200" dirty="0"/>
              <a:t> – </a:t>
            </a:r>
            <a:r>
              <a:rPr lang="en-US" sz="3200" i="1" dirty="0"/>
              <a:t>as the primary code editor for development </a:t>
            </a:r>
            <a:r>
              <a:rPr lang="en-IN" sz="3200" i="1" dirty="0"/>
              <a:t>and project hosting platform (</a:t>
            </a:r>
            <a:r>
              <a:rPr lang="en-IN" sz="3200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GitHub</a:t>
            </a:r>
            <a:r>
              <a:rPr lang="en-IN" sz="3200" i="1" dirty="0"/>
              <a:t> pages)</a:t>
            </a:r>
          </a:p>
          <a:p>
            <a:r>
              <a:rPr lang="en-IN" sz="3200" b="1" i="1" dirty="0" err="1"/>
              <a:t>Css</a:t>
            </a:r>
            <a:r>
              <a:rPr lang="en-IN" sz="3200" i="1" dirty="0"/>
              <a:t>-for styling and text</a:t>
            </a:r>
          </a:p>
          <a:p>
            <a:r>
              <a:rPr lang="en-IN" sz="3200" b="1" dirty="0"/>
              <a:t>HTML </a:t>
            </a:r>
            <a:r>
              <a:rPr lang="en-US" sz="3200" dirty="0"/>
              <a:t> – </a:t>
            </a:r>
            <a:r>
              <a:rPr lang="en-US" sz="3200" i="1" dirty="0"/>
              <a:t>for structuring the content and layout of the web pages</a:t>
            </a:r>
          </a:p>
          <a:p>
            <a:r>
              <a:rPr lang="en-US" sz="3200" i="1" dirty="0"/>
              <a:t>Styling and colors and sections </a:t>
            </a:r>
            <a:r>
              <a:rPr lang="en-US" sz="3200" i="1" dirty="0" err="1"/>
              <a:t>etc</a:t>
            </a:r>
            <a:r>
              <a:rPr lang="en-US" sz="3200" i="1" dirty="0"/>
              <a:t>,,,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A103F-3DA8-40FB-B7EB-B3E688CD2710}"/>
              </a:ext>
            </a:extLst>
          </p:cNvPr>
          <p:cNvSpPr txBox="1"/>
          <p:nvPr/>
        </p:nvSpPr>
        <p:spPr>
          <a:xfrm flipH="1">
            <a:off x="2026919" y="1370995"/>
            <a:ext cx="7117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2D25A9-AFF5-4EBF-83F9-5216A13F8E68}"/>
              </a:ext>
            </a:extLst>
          </p:cNvPr>
          <p:cNvSpPr txBox="1"/>
          <p:nvPr/>
        </p:nvSpPr>
        <p:spPr>
          <a:xfrm>
            <a:off x="952500" y="1090851"/>
            <a:ext cx="816292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Section Layout –</a:t>
            </a:r>
            <a:r>
              <a:rPr lang="en-US" sz="3200" dirty="0"/>
              <a:t> </a:t>
            </a:r>
            <a:r>
              <a:rPr lang="en-US" sz="3200" i="1" dirty="0"/>
              <a:t>The page is divided into logical sections: Home, About, Projects, and Contact, making navigation simple and intuitive</a:t>
            </a:r>
            <a:r>
              <a:rPr lang="en-US" sz="3200" dirty="0"/>
              <a:t>.</a:t>
            </a:r>
          </a:p>
          <a:p>
            <a:r>
              <a:rPr lang="en-US" sz="3200" b="1" dirty="0"/>
              <a:t>Navigation Bar – </a:t>
            </a:r>
            <a:r>
              <a:rPr lang="en-US" sz="3200" i="1" dirty="0"/>
              <a:t>A fixed top navigation bar allows users to jump between sections easily, improving usability.</a:t>
            </a:r>
          </a:p>
          <a:p>
            <a:r>
              <a:rPr lang="en-US" sz="3200" b="1" dirty="0"/>
              <a:t>Use of Semantic HTML Tags – </a:t>
            </a:r>
            <a:r>
              <a:rPr lang="en-US" sz="3200" i="1" dirty="0"/>
              <a:t>Elements like &lt;header&gt;, &lt;section&gt;, &lt;nav&gt;, and &lt;footer&gt; help structure the content meaningfully and improve accessibility.</a:t>
            </a:r>
          </a:p>
          <a:p>
            <a:endParaRPr lang="en-US" sz="32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0BB300-4EFF-45CD-9E82-A4C6B408DF3C}"/>
              </a:ext>
            </a:extLst>
          </p:cNvPr>
          <p:cNvSpPr txBox="1"/>
          <p:nvPr/>
        </p:nvSpPr>
        <p:spPr>
          <a:xfrm>
            <a:off x="1828800" y="1110296"/>
            <a:ext cx="7848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Section-Based Layout </a:t>
            </a:r>
            <a:r>
              <a:rPr lang="en-US" sz="3600" dirty="0"/>
              <a:t>– </a:t>
            </a:r>
            <a:r>
              <a:rPr lang="en-US" sz="3600" i="1" dirty="0"/>
              <a:t>Includes Home, About, Projects, and Contact sections for easy navigation.</a:t>
            </a:r>
          </a:p>
          <a:p>
            <a:r>
              <a:rPr lang="en-US" sz="3600" b="1" dirty="0"/>
              <a:t>Navigation Bar </a:t>
            </a:r>
            <a:r>
              <a:rPr lang="en-US" sz="3600" dirty="0"/>
              <a:t>– </a:t>
            </a:r>
            <a:r>
              <a:rPr lang="en-US" sz="3600" i="1" dirty="0"/>
              <a:t>Fixed top menu with anchor links for smooth scrolling between sections.</a:t>
            </a:r>
          </a:p>
          <a:p>
            <a:r>
              <a:rPr lang="en-US" sz="3600" b="1" dirty="0"/>
              <a:t>Clickable Navigation Links </a:t>
            </a:r>
            <a:r>
              <a:rPr lang="en-US" sz="3600" dirty="0"/>
              <a:t>– </a:t>
            </a:r>
            <a:r>
              <a:rPr lang="en-US" sz="3600" i="1" dirty="0"/>
              <a:t>Allow users to jump to specific sections instantly.</a:t>
            </a:r>
          </a:p>
          <a:p>
            <a:endParaRPr lang="en-US" i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3761</TotalTime>
  <Words>441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                        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LNJ.Joyce</cp:lastModifiedBy>
  <cp:revision>47</cp:revision>
  <dcterms:created xsi:type="dcterms:W3CDTF">2024-03-29T15:07:22Z</dcterms:created>
  <dcterms:modified xsi:type="dcterms:W3CDTF">2025-08-29T08:34:53Z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