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4096" r:id="rId2"/>
    <p:sldMasterId id="2147484125" r:id="rId3"/>
    <p:sldMasterId id="2147484195" r:id="rId4"/>
    <p:sldMasterId id="2147484354" r:id="rId5"/>
  </p:sldMasterIdLst>
  <p:notesMasterIdLst>
    <p:notesMasterId r:id="rId22"/>
  </p:notesMasterIdLst>
  <p:handoutMasterIdLst>
    <p:handoutMasterId r:id="rId23"/>
  </p:handoutMasterIdLst>
  <p:sldIdLst>
    <p:sldId id="258" r:id="rId6"/>
    <p:sldId id="435" r:id="rId7"/>
    <p:sldId id="417" r:id="rId8"/>
    <p:sldId id="438" r:id="rId9"/>
    <p:sldId id="452" r:id="rId10"/>
    <p:sldId id="443" r:id="rId11"/>
    <p:sldId id="447" r:id="rId12"/>
    <p:sldId id="449" r:id="rId13"/>
    <p:sldId id="445" r:id="rId14"/>
    <p:sldId id="446" r:id="rId15"/>
    <p:sldId id="427" r:id="rId16"/>
    <p:sldId id="453" r:id="rId17"/>
    <p:sldId id="454" r:id="rId18"/>
    <p:sldId id="455" r:id="rId19"/>
    <p:sldId id="436" r:id="rId20"/>
    <p:sldId id="451" r:id="rId21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4ED251"/>
    <a:srgbClr val="7B3D17"/>
    <a:srgbClr val="F1CCB5"/>
    <a:srgbClr val="DD7C23"/>
    <a:srgbClr val="F76F09"/>
    <a:srgbClr val="A79459"/>
    <a:srgbClr val="CDB333"/>
    <a:srgbClr val="A3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14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Wang" userId="6bb86ce0b2baee69" providerId="Windows Live" clId="Web-{36477F37-1EDB-4196-93E4-CA28DDABF350}"/>
    <pc:docChg chg="delSld modSld">
      <pc:chgData name="Ren Wang" userId="6bb86ce0b2baee69" providerId="Windows Live" clId="Web-{36477F37-1EDB-4196-93E4-CA28DDABF350}" dt="2018-03-08T08:36:06.856" v="162"/>
      <pc:docMkLst>
        <pc:docMk/>
      </pc:docMkLst>
      <pc:sldChg chg="addSp modSp">
        <pc:chgData name="Ren Wang" userId="6bb86ce0b2baee69" providerId="Windows Live" clId="Web-{36477F37-1EDB-4196-93E4-CA28DDABF350}" dt="2018-03-08T08:20:09.651" v="16"/>
        <pc:sldMkLst>
          <pc:docMk/>
          <pc:sldMk cId="4193408855" sldId="379"/>
        </pc:sldMkLst>
        <pc:spChg chg="mod">
          <ac:chgData name="Ren Wang" userId="6bb86ce0b2baee69" providerId="Windows Live" clId="Web-{36477F37-1EDB-4196-93E4-CA28DDABF350}" dt="2018-03-08T08:19:35.134" v="8"/>
          <ac:spMkLst>
            <pc:docMk/>
            <pc:sldMk cId="4193408855" sldId="379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0:09.651" v="16"/>
          <ac:spMkLst>
            <pc:docMk/>
            <pc:sldMk cId="4193408855" sldId="379"/>
            <ac:spMk id="7" creationId="{B20A66C9-38F5-441C-9A62-20DC10665F00}"/>
          </ac:spMkLst>
        </pc:spChg>
        <pc:picChg chg="add mod modCrop">
          <ac:chgData name="Ren Wang" userId="6bb86ce0b2baee69" providerId="Windows Live" clId="Web-{36477F37-1EDB-4196-93E4-CA28DDABF350}" dt="2018-03-08T08:20:06.870" v="15"/>
          <ac:picMkLst>
            <pc:docMk/>
            <pc:sldMk cId="4193408855" sldId="379"/>
            <ac:picMk id="4" creationId="{6E0FB8B5-79F1-48AD-B615-4E19AED88C54}"/>
          </ac:picMkLst>
        </pc:picChg>
      </pc:sldChg>
      <pc:sldChg chg="del">
        <pc:chgData name="Ren Wang" userId="6bb86ce0b2baee69" providerId="Windows Live" clId="Web-{36477F37-1EDB-4196-93E4-CA28DDABF350}" dt="2018-03-08T08:20:24.918" v="17"/>
        <pc:sldMkLst>
          <pc:docMk/>
          <pc:sldMk cId="3563780402" sldId="380"/>
        </pc:sldMkLst>
      </pc:sldChg>
      <pc:sldChg chg="addSp delSp modSp">
        <pc:chgData name="Ren Wang" userId="6bb86ce0b2baee69" providerId="Windows Live" clId="Web-{36477F37-1EDB-4196-93E4-CA28DDABF350}" dt="2018-03-08T08:36:06.856" v="162"/>
        <pc:sldMkLst>
          <pc:docMk/>
          <pc:sldMk cId="1381146749" sldId="384"/>
        </pc:sldMkLst>
        <pc:spChg chg="mod">
          <ac:chgData name="Ren Wang" userId="6bb86ce0b2baee69" providerId="Windows Live" clId="Web-{36477F37-1EDB-4196-93E4-CA28DDABF350}" dt="2018-03-08T08:36:06.856" v="162"/>
          <ac:spMkLst>
            <pc:docMk/>
            <pc:sldMk cId="1381146749" sldId="384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9:16.359" v="64"/>
          <ac:spMkLst>
            <pc:docMk/>
            <pc:sldMk cId="1381146749" sldId="384"/>
            <ac:spMk id="17" creationId="{23199C25-67DB-4B44-BC6C-75BDC6DBD029}"/>
          </ac:spMkLst>
        </pc:spChg>
        <pc:spChg chg="add mod">
          <ac:chgData name="Ren Wang" userId="6bb86ce0b2baee69" providerId="Windows Live" clId="Web-{36477F37-1EDB-4196-93E4-CA28DDABF350}" dt="2018-03-08T08:29:26.547" v="66"/>
          <ac:spMkLst>
            <pc:docMk/>
            <pc:sldMk cId="1381146749" sldId="384"/>
            <ac:spMk id="18" creationId="{C467F233-FC21-47A2-84DD-B79AB860EE0B}"/>
          </ac:spMkLst>
        </pc:spChg>
        <pc:grpChg chg="del">
          <ac:chgData name="Ren Wang" userId="6bb86ce0b2baee69" providerId="Windows Live" clId="Web-{36477F37-1EDB-4196-93E4-CA28DDABF350}" dt="2018-03-08T08:28:12.732" v="56"/>
          <ac:grpSpMkLst>
            <pc:docMk/>
            <pc:sldMk cId="1381146749" sldId="384"/>
            <ac:grpSpMk id="7" creationId="{00000000-0000-0000-0000-000000000000}"/>
          </ac:grpSpMkLst>
        </pc:grpChg>
        <pc:picChg chg="del">
          <ac:chgData name="Ren Wang" userId="6bb86ce0b2baee69" providerId="Windows Live" clId="Web-{36477F37-1EDB-4196-93E4-CA28DDABF350}" dt="2018-03-08T08:28:12.326" v="55"/>
          <ac:picMkLst>
            <pc:docMk/>
            <pc:sldMk cId="1381146749" sldId="384"/>
            <ac:picMk id="11" creationId="{89BFE965-EAB2-4157-90C6-ADC75E193B3D}"/>
          </ac:picMkLst>
        </pc:picChg>
        <pc:picChg chg="add del mod">
          <ac:chgData name="Ren Wang" userId="6bb86ce0b2baee69" providerId="Windows Live" clId="Web-{36477F37-1EDB-4196-93E4-CA28DDABF350}" dt="2018-03-08T08:32:09.755" v="68"/>
          <ac:picMkLst>
            <pc:docMk/>
            <pc:sldMk cId="1381146749" sldId="384"/>
            <ac:picMk id="13" creationId="{06E5AEB8-058F-49B0-B353-DD7D778FB4EB}"/>
          </ac:picMkLst>
        </pc:picChg>
        <pc:picChg chg="add mod ord">
          <ac:chgData name="Ren Wang" userId="6bb86ce0b2baee69" providerId="Windows Live" clId="Web-{36477F37-1EDB-4196-93E4-CA28DDABF350}" dt="2018-03-08T08:33:51.008" v="144"/>
          <ac:picMkLst>
            <pc:docMk/>
            <pc:sldMk cId="1381146749" sldId="384"/>
            <ac:picMk id="19" creationId="{E88EDC6A-3159-44A8-A442-78EA4973BC75}"/>
          </ac:picMkLst>
        </pc:picChg>
      </pc:sldChg>
    </pc:docChg>
  </pc:docChgLst>
  <pc:docChgLst>
    <pc:chgData name="Guest User" providerId="Windows Live" clId="Web-{BB5E49D7-CD0F-401C-A48D-ED01B4E0375D}"/>
    <pc:docChg chg="modSld">
      <pc:chgData name="Guest User" userId="" providerId="Windows Live" clId="Web-{BB5E49D7-CD0F-401C-A48D-ED01B4E0375D}" dt="2018-03-08T06:56:33.201" v="27"/>
      <pc:docMkLst>
        <pc:docMk/>
      </pc:docMkLst>
      <pc:sldChg chg="modSp">
        <pc:chgData name="Guest User" userId="" providerId="Windows Live" clId="Web-{BB5E49D7-CD0F-401C-A48D-ED01B4E0375D}" dt="2018-03-08T06:56:33.201" v="26"/>
        <pc:sldMkLst>
          <pc:docMk/>
          <pc:sldMk cId="2761848471" sldId="389"/>
        </pc:sldMkLst>
        <pc:spChg chg="mod">
          <ac:chgData name="Guest User" userId="" providerId="Windows Live" clId="Web-{BB5E49D7-CD0F-401C-A48D-ED01B4E0375D}" dt="2018-03-08T06:56:33.201" v="26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BB5E49D7-CD0F-401C-A48D-ED01B4E0375D}" dt="2018-03-08T06:54:29.991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1A08A751-D488-4181-A8C2-4921D35668E5}"/>
    <pc:docChg chg="addSld modSld sldOrd">
      <pc:chgData name="Guest User" userId="" providerId="Windows Live" clId="Web-{1A08A751-D488-4181-A8C2-4921D35668E5}" dt="2018-03-08T09:51:30.312" v="590"/>
      <pc:docMkLst>
        <pc:docMk/>
      </pc:docMkLst>
      <pc:sldChg chg="modSp">
        <pc:chgData name="Guest User" userId="" providerId="Windows Live" clId="Web-{1A08A751-D488-4181-A8C2-4921D35668E5}" dt="2018-03-08T07:16:08.594" v="5"/>
        <pc:sldMkLst>
          <pc:docMk/>
          <pc:sldMk cId="3396387185" sldId="294"/>
        </pc:sldMkLst>
        <pc:spChg chg="mod">
          <ac:chgData name="Guest User" userId="" providerId="Windows Live" clId="Web-{1A08A751-D488-4181-A8C2-4921D35668E5}" dt="2018-03-08T07:16:08.594" v="5"/>
          <ac:spMkLst>
            <pc:docMk/>
            <pc:sldMk cId="3396387185" sldId="294"/>
            <ac:spMk id="9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8:28:34.029" v="313"/>
        <pc:sldMkLst>
          <pc:docMk/>
          <pc:sldMk cId="4193408855" sldId="379"/>
        </pc:sldMkLst>
        <pc:spChg chg="mod">
          <ac:chgData name="Guest User" userId="" providerId="Windows Live" clId="Web-{1A08A751-D488-4181-A8C2-4921D35668E5}" dt="2018-03-08T08:28:34.029" v="313"/>
          <ac:spMkLst>
            <pc:docMk/>
            <pc:sldMk cId="4193408855" sldId="379"/>
            <ac:spMk id="2" creationId="{00000000-0000-0000-0000-000000000000}"/>
          </ac:spMkLst>
        </pc:spChg>
        <pc:spChg chg="mod">
          <ac:chgData name="Guest User" userId="" providerId="Windows Live" clId="Web-{1A08A751-D488-4181-A8C2-4921D35668E5}" dt="2018-03-08T08:28:24.045" v="312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0:25.173" v="6"/>
        <pc:sldMkLst>
          <pc:docMk/>
          <pc:sldMk cId="3507320198" sldId="385"/>
        </pc:sldMkLst>
        <pc:spChg chg="mod">
          <ac:chgData name="Guest User" userId="" providerId="Windows Live" clId="Web-{1A08A751-D488-4181-A8C2-4921D35668E5}" dt="2018-03-08T07:30:25.173" v="6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7:47.041" v="8"/>
        <pc:sldMkLst>
          <pc:docMk/>
          <pc:sldMk cId="2761848471" sldId="389"/>
        </pc:sldMkLst>
        <pc:spChg chg="mod">
          <ac:chgData name="Guest User" userId="" providerId="Windows Live" clId="Web-{1A08A751-D488-4181-A8C2-4921D35668E5}" dt="2018-03-08T07:37:47.041" v="8"/>
          <ac:spMkLst>
            <pc:docMk/>
            <pc:sldMk cId="2761848471" sldId="389"/>
            <ac:spMk id="3" creationId="{00000000-0000-0000-0000-000000000000}"/>
          </ac:spMkLst>
        </pc:spChg>
      </pc:sldChg>
      <pc:sldChg chg="modSp ord">
        <pc:chgData name="Guest User" userId="" providerId="Windows Live" clId="Web-{1A08A751-D488-4181-A8C2-4921D35668E5}" dt="2018-03-08T08:29:49.735" v="323"/>
        <pc:sldMkLst>
          <pc:docMk/>
          <pc:sldMk cId="2282625539" sldId="391"/>
        </pc:sldMkLst>
        <pc:spChg chg="mod">
          <ac:chgData name="Guest User" userId="" providerId="Windows Live" clId="Web-{1A08A751-D488-4181-A8C2-4921D35668E5}" dt="2018-03-08T08:29:49.735" v="323"/>
          <ac:spMkLst>
            <pc:docMk/>
            <pc:sldMk cId="2282625539" sldId="391"/>
            <ac:spMk id="3" creationId="{00000000-0000-0000-0000-000000000000}"/>
          </ac:spMkLst>
        </pc:spChg>
      </pc:sldChg>
      <pc:sldChg chg="addSp delSp modSp new">
        <pc:chgData name="Guest User" userId="" providerId="Windows Live" clId="Web-{1A08A751-D488-4181-A8C2-4921D35668E5}" dt="2018-03-08T08:21:35.591" v="307"/>
        <pc:sldMkLst>
          <pc:docMk/>
          <pc:sldMk cId="3622409873" sldId="392"/>
        </pc:sldMkLst>
        <pc:spChg chg="mod">
          <ac:chgData name="Guest User" userId="" providerId="Windows Live" clId="Web-{1A08A751-D488-4181-A8C2-4921D35668E5}" dt="2018-03-08T07:43:03.586" v="77"/>
          <ac:spMkLst>
            <pc:docMk/>
            <pc:sldMk cId="3622409873" sldId="392"/>
            <ac:spMk id="2" creationId="{619526D9-DA7A-4926-AC16-7A54FC3A0DD7}"/>
          </ac:spMkLst>
        </pc:spChg>
        <pc:spChg chg="del">
          <ac:chgData name="Guest User" userId="" providerId="Windows Live" clId="Web-{1A08A751-D488-4181-A8C2-4921D35668E5}" dt="2018-03-08T07:45:31.856" v="80"/>
          <ac:spMkLst>
            <pc:docMk/>
            <pc:sldMk cId="3622409873" sldId="392"/>
            <ac:spMk id="3" creationId="{34CFD7DF-3346-45EA-8690-927B011BCD47}"/>
          </ac:spMkLst>
        </pc:spChg>
        <pc:spChg chg="add mod">
          <ac:chgData name="Guest User" userId="" providerId="Windows Live" clId="Web-{1A08A751-D488-4181-A8C2-4921D35668E5}" dt="2018-03-08T08:20:25.621" v="297"/>
          <ac:spMkLst>
            <pc:docMk/>
            <pc:sldMk cId="3622409873" sldId="392"/>
            <ac:spMk id="6" creationId="{DCD28B2F-57DC-4A27-A0E5-04D21AA15C9B}"/>
          </ac:spMkLst>
        </pc:spChg>
        <pc:spChg chg="add mod">
          <ac:chgData name="Guest User" userId="" providerId="Windows Live" clId="Web-{1A08A751-D488-4181-A8C2-4921D35668E5}" dt="2018-03-08T08:21:35.591" v="307"/>
          <ac:spMkLst>
            <pc:docMk/>
            <pc:sldMk cId="3622409873" sldId="392"/>
            <ac:spMk id="11" creationId="{8E7E0A06-109C-4ACF-964B-C9FC51625E19}"/>
          </ac:spMkLst>
        </pc:spChg>
        <pc:picChg chg="add mod">
          <ac:chgData name="Guest User" userId="" providerId="Windows Live" clId="Web-{1A08A751-D488-4181-A8C2-4921D35668E5}" dt="2018-03-08T08:21:01.247" v="300"/>
          <ac:picMkLst>
            <pc:docMk/>
            <pc:sldMk cId="3622409873" sldId="392"/>
            <ac:picMk id="7" creationId="{C1BFFAB3-3C8A-4536-BC5B-B8184F4805D5}"/>
          </ac:picMkLst>
        </pc:picChg>
        <pc:picChg chg="add mod">
          <ac:chgData name="Guest User" userId="" providerId="Windows Live" clId="Web-{1A08A751-D488-4181-A8C2-4921D35668E5}" dt="2018-03-08T08:13:06.931" v="293"/>
          <ac:picMkLst>
            <pc:docMk/>
            <pc:sldMk cId="3622409873" sldId="392"/>
            <ac:picMk id="9" creationId="{3272EA9F-E463-4A0C-82AF-295C1AC77424}"/>
          </ac:picMkLst>
        </pc:picChg>
      </pc:sldChg>
      <pc:sldChg chg="addSp delSp modSp new">
        <pc:chgData name="Guest User" userId="" providerId="Windows Live" clId="Web-{1A08A751-D488-4181-A8C2-4921D35668E5}" dt="2018-03-08T09:51:30.312" v="590"/>
        <pc:sldMkLst>
          <pc:docMk/>
          <pc:sldMk cId="1011983060" sldId="393"/>
        </pc:sldMkLst>
        <pc:spChg chg="mod">
          <ac:chgData name="Guest User" userId="" providerId="Windows Live" clId="Web-{1A08A751-D488-4181-A8C2-4921D35668E5}" dt="2018-03-08T08:35:10.136" v="375"/>
          <ac:spMkLst>
            <pc:docMk/>
            <pc:sldMk cId="1011983060" sldId="393"/>
            <ac:spMk id="2" creationId="{E1829043-3300-4CC7-9ADB-E22044A0DEA9}"/>
          </ac:spMkLst>
        </pc:spChg>
        <pc:spChg chg="del">
          <ac:chgData name="Guest User" userId="" providerId="Windows Live" clId="Web-{1A08A751-D488-4181-A8C2-4921D35668E5}" dt="2018-03-08T08:35:25.808" v="378"/>
          <ac:spMkLst>
            <pc:docMk/>
            <pc:sldMk cId="1011983060" sldId="393"/>
            <ac:spMk id="3" creationId="{92E37467-064E-4238-98E4-997AFA80210A}"/>
          </ac:spMkLst>
        </pc:spChg>
        <pc:spChg chg="add mod">
          <ac:chgData name="Guest User" userId="" providerId="Windows Live" clId="Web-{1A08A751-D488-4181-A8C2-4921D35668E5}" dt="2018-03-08T09:51:30.312" v="590"/>
          <ac:spMkLst>
            <pc:docMk/>
            <pc:sldMk cId="1011983060" sldId="393"/>
            <ac:spMk id="6" creationId="{F9EA9B7C-BF4F-46B4-8D19-C5C66EFDC808}"/>
          </ac:spMkLst>
        </pc:spChg>
      </pc:sldChg>
    </pc:docChg>
  </pc:docChgLst>
  <pc:docChgLst>
    <pc:chgData name="Guest User" providerId="Windows Live" clId="Web-{83E9A8AE-75A8-430D-A414-5FB99DBDA7EA}"/>
    <pc:docChg chg="modSld">
      <pc:chgData name="Guest User" userId="" providerId="Windows Live" clId="Web-{83E9A8AE-75A8-430D-A414-5FB99DBDA7EA}" dt="2018-03-08T12:54:16.353" v="2"/>
      <pc:docMkLst>
        <pc:docMk/>
      </pc:docMkLst>
      <pc:sldChg chg="modSp">
        <pc:chgData name="Guest User" userId="" providerId="Windows Live" clId="Web-{83E9A8AE-75A8-430D-A414-5FB99DBDA7EA}" dt="2018-03-08T12:54:14.868" v="0"/>
        <pc:sldMkLst>
          <pc:docMk/>
          <pc:sldMk cId="921716137" sldId="408"/>
        </pc:sldMkLst>
        <pc:spChg chg="mod">
          <ac:chgData name="Guest User" userId="" providerId="Windows Live" clId="Web-{83E9A8AE-75A8-430D-A414-5FB99DBDA7EA}" dt="2018-03-08T12:54:14.868" v="0"/>
          <ac:spMkLst>
            <pc:docMk/>
            <pc:sldMk cId="921716137" sldId="408"/>
            <ac:spMk id="2" creationId="{619526D9-DA7A-4926-AC16-7A54FC3A0DD7}"/>
          </ac:spMkLst>
        </pc:spChg>
      </pc:sldChg>
    </pc:docChg>
  </pc:docChgLst>
  <pc:docChgLst>
    <pc:chgData name="Ren Wang" userId="6bb86ce0b2baee69" providerId="Windows Live" clId="Web-{DC238996-832D-491A-8AE5-F8A47E773266}"/>
    <pc:docChg chg="addSld delSld modSld sldOrd">
      <pc:chgData name="Ren Wang" userId="6bb86ce0b2baee69" providerId="Windows Live" clId="Web-{DC238996-832D-491A-8AE5-F8A47E773266}" dt="2018-03-08T10:56:29.781" v="329"/>
      <pc:docMkLst>
        <pc:docMk/>
      </pc:docMkLst>
      <pc:sldChg chg="ord">
        <pc:chgData name="Ren Wang" userId="6bb86ce0b2baee69" providerId="Windows Live" clId="Web-{DC238996-832D-491A-8AE5-F8A47E773266}" dt="2018-03-08T10:29:18.360" v="13"/>
        <pc:sldMkLst>
          <pc:docMk/>
          <pc:sldMk cId="3396387185" sldId="294"/>
        </pc:sldMkLst>
      </pc:sldChg>
      <pc:sldChg chg="delSp modSp">
        <pc:chgData name="Ren Wang" userId="6bb86ce0b2baee69" providerId="Windows Live" clId="Web-{DC238996-832D-491A-8AE5-F8A47E773266}" dt="2018-03-08T10:38:24.974" v="265"/>
        <pc:sldMkLst>
          <pc:docMk/>
          <pc:sldMk cId="4193408855" sldId="379"/>
        </pc:sldMkLst>
        <pc:spChg chg="mod">
          <ac:chgData name="Ren Wang" userId="6bb86ce0b2baee69" providerId="Windows Live" clId="Web-{DC238996-832D-491A-8AE5-F8A47E773266}" dt="2018-03-08T10:38:24.974" v="265"/>
          <ac:spMkLst>
            <pc:docMk/>
            <pc:sldMk cId="4193408855" sldId="379"/>
            <ac:spMk id="3" creationId="{00000000-0000-0000-0000-000000000000}"/>
          </ac:spMkLst>
        </pc:spChg>
        <pc:spChg chg="del">
          <ac:chgData name="Ren Wang" userId="6bb86ce0b2baee69" providerId="Windows Live" clId="Web-{DC238996-832D-491A-8AE5-F8A47E773266}" dt="2018-03-08T10:31:15.023" v="27"/>
          <ac:spMkLst>
            <pc:docMk/>
            <pc:sldMk cId="4193408855" sldId="379"/>
            <ac:spMk id="7" creationId="{B20A66C9-38F5-441C-9A62-20DC10665F00}"/>
          </ac:spMkLst>
        </pc:spChg>
        <pc:picChg chg="del">
          <ac:chgData name="Ren Wang" userId="6bb86ce0b2baee69" providerId="Windows Live" clId="Web-{DC238996-832D-491A-8AE5-F8A47E773266}" dt="2018-03-08T10:31:14.132" v="26"/>
          <ac:picMkLst>
            <pc:docMk/>
            <pc:sldMk cId="4193408855" sldId="379"/>
            <ac:picMk id="4" creationId="{6E0FB8B5-79F1-48AD-B615-4E19AED88C54}"/>
          </ac:picMkLst>
        </pc:picChg>
      </pc:sldChg>
      <pc:sldChg chg="modSp">
        <pc:chgData name="Ren Wang" userId="6bb86ce0b2baee69" providerId="Windows Live" clId="Web-{DC238996-832D-491A-8AE5-F8A47E773266}" dt="2018-03-08T10:30:57.444" v="24"/>
        <pc:sldMkLst>
          <pc:docMk/>
          <pc:sldMk cId="1381146749" sldId="384"/>
        </pc:sldMkLst>
        <pc:spChg chg="mod">
          <ac:chgData name="Ren Wang" userId="6bb86ce0b2baee69" providerId="Windows Live" clId="Web-{DC238996-832D-491A-8AE5-F8A47E773266}" dt="2018-03-08T10:30:57.444" v="24"/>
          <ac:spMkLst>
            <pc:docMk/>
            <pc:sldMk cId="1381146749" sldId="384"/>
            <ac:spMk id="28" creationId="{7EC7E13E-5BBE-48FF-8062-B4335ADCA354}"/>
          </ac:spMkLst>
        </pc:spChg>
        <pc:spChg chg="mod">
          <ac:chgData name="Ren Wang" userId="6bb86ce0b2baee69" providerId="Windows Live" clId="Web-{DC238996-832D-491A-8AE5-F8A47E773266}" dt="2018-03-08T10:30:55.225" v="23"/>
          <ac:spMkLst>
            <pc:docMk/>
            <pc:sldMk cId="1381146749" sldId="384"/>
            <ac:spMk id="30" creationId="{7028506C-9482-4D11-9887-ED9BE9734E98}"/>
          </ac:spMkLst>
        </pc:spChg>
      </pc:sldChg>
      <pc:sldChg chg="ord">
        <pc:chgData name="Ren Wang" userId="6bb86ce0b2baee69" providerId="Windows Live" clId="Web-{DC238996-832D-491A-8AE5-F8A47E773266}" dt="2018-03-08T10:29:18.360" v="11"/>
        <pc:sldMkLst>
          <pc:docMk/>
          <pc:sldMk cId="3851381235" sldId="388"/>
        </pc:sldMkLst>
      </pc:sldChg>
      <pc:sldChg chg="ord">
        <pc:chgData name="Ren Wang" userId="6bb86ce0b2baee69" providerId="Windows Live" clId="Web-{DC238996-832D-491A-8AE5-F8A47E773266}" dt="2018-03-08T10:29:18.360" v="12"/>
        <pc:sldMkLst>
          <pc:docMk/>
          <pc:sldMk cId="1437471373" sldId="390"/>
        </pc:sldMkLst>
      </pc:sldChg>
      <pc:sldChg chg="ord">
        <pc:chgData name="Ren Wang" userId="6bb86ce0b2baee69" providerId="Windows Live" clId="Web-{DC238996-832D-491A-8AE5-F8A47E773266}" dt="2018-03-08T10:31:06.913" v="25"/>
        <pc:sldMkLst>
          <pc:docMk/>
          <pc:sldMk cId="3622409873" sldId="392"/>
        </pc:sldMkLst>
      </pc:sldChg>
      <pc:sldChg chg="mod modShow">
        <pc:chgData name="Ren Wang" userId="6bb86ce0b2baee69" providerId="Windows Live" clId="Web-{DC238996-832D-491A-8AE5-F8A47E773266}" dt="2018-03-08T10:29:39.098" v="14"/>
        <pc:sldMkLst>
          <pc:docMk/>
          <pc:sldMk cId="1011983060" sldId="393"/>
        </pc:sldMkLst>
      </pc:sldChg>
      <pc:sldChg chg="modSp">
        <pc:chgData name="Ren Wang" userId="6bb86ce0b2baee69" providerId="Windows Live" clId="Web-{DC238996-832D-491A-8AE5-F8A47E773266}" dt="2018-03-08T10:30:38.740" v="22"/>
        <pc:sldMkLst>
          <pc:docMk/>
          <pc:sldMk cId="3249549254" sldId="394"/>
        </pc:sldMkLst>
        <pc:spChg chg="mod">
          <ac:chgData name="Ren Wang" userId="6bb86ce0b2baee69" providerId="Windows Live" clId="Web-{DC238996-832D-491A-8AE5-F8A47E773266}" dt="2018-03-08T10:30:38.740" v="22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Ren Wang" userId="6bb86ce0b2baee69" providerId="Windows Live" clId="Web-{DC238996-832D-491A-8AE5-F8A47E773266}" dt="2018-03-08T10:30:29.959" v="20"/>
          <ac:spMkLst>
            <pc:docMk/>
            <pc:sldMk cId="3249549254" sldId="394"/>
            <ac:spMk id="9" creationId="{52EE2D14-40E2-4D42-B83B-49B6D7EBCDFC}"/>
          </ac:spMkLst>
        </pc:spChg>
      </pc:sldChg>
      <pc:sldChg chg="modSp del">
        <pc:chgData name="Ren Wang" userId="6bb86ce0b2baee69" providerId="Windows Live" clId="Web-{DC238996-832D-491A-8AE5-F8A47E773266}" dt="2018-03-08T10:29:56.630" v="15"/>
        <pc:sldMkLst>
          <pc:docMk/>
          <pc:sldMk cId="3246849602" sldId="397"/>
        </pc:sldMkLst>
        <pc:spChg chg="mod">
          <ac:chgData name="Ren Wang" userId="6bb86ce0b2baee69" providerId="Windows Live" clId="Web-{DC238996-832D-491A-8AE5-F8A47E773266}" dt="2018-03-08T10:27:01.777" v="10"/>
          <ac:spMkLst>
            <pc:docMk/>
            <pc:sldMk cId="3246849602" sldId="397"/>
            <ac:spMk id="6" creationId="{DCD28B2F-57DC-4A27-A0E5-04D21AA15C9B}"/>
          </ac:spMkLst>
        </pc:spChg>
      </pc:sldChg>
      <pc:sldChg chg="mod modShow">
        <pc:chgData name="Ren Wang" userId="6bb86ce0b2baee69" providerId="Windows Live" clId="Web-{DC238996-832D-491A-8AE5-F8A47E773266}" dt="2018-03-08T10:30:00.130" v="16"/>
        <pc:sldMkLst>
          <pc:docMk/>
          <pc:sldMk cId="1401868826" sldId="398"/>
        </pc:sldMkLst>
      </pc:sldChg>
      <pc:sldChg chg="addSp delSp modSp add replId">
        <pc:chgData name="Ren Wang" userId="6bb86ce0b2baee69" providerId="Windows Live" clId="Web-{DC238996-832D-491A-8AE5-F8A47E773266}" dt="2018-03-08T10:56:29.781" v="329"/>
        <pc:sldMkLst>
          <pc:docMk/>
          <pc:sldMk cId="1857269357" sldId="399"/>
        </pc:sldMkLst>
        <pc:spChg chg="mod">
          <ac:chgData name="Ren Wang" userId="6bb86ce0b2baee69" providerId="Windows Live" clId="Web-{DC238996-832D-491A-8AE5-F8A47E773266}" dt="2018-03-08T10:52:54.039" v="321"/>
          <ac:spMkLst>
            <pc:docMk/>
            <pc:sldMk cId="1857269357" sldId="399"/>
            <ac:spMk id="2" creationId="{619526D9-DA7A-4926-AC16-7A54FC3A0DD7}"/>
          </ac:spMkLst>
        </pc:spChg>
        <pc:spChg chg="del">
          <ac:chgData name="Ren Wang" userId="6bb86ce0b2baee69" providerId="Windows Live" clId="Web-{DC238996-832D-491A-8AE5-F8A47E773266}" dt="2018-03-08T10:45:09.784" v="268"/>
          <ac:spMkLst>
            <pc:docMk/>
            <pc:sldMk cId="1857269357" sldId="399"/>
            <ac:spMk id="11" creationId="{8E7E0A06-109C-4ACF-964B-C9FC51625E19}"/>
          </ac:spMkLst>
        </pc:spChg>
        <pc:picChg chg="add del mod">
          <ac:chgData name="Ren Wang" userId="6bb86ce0b2baee69" providerId="Windows Live" clId="Web-{DC238996-832D-491A-8AE5-F8A47E773266}" dt="2018-03-08T10:56:15.967" v="326"/>
          <ac:picMkLst>
            <pc:docMk/>
            <pc:sldMk cId="1857269357" sldId="399"/>
            <ac:picMk id="3" creationId="{016408C9-D591-4BD9-A6CC-251A455CA460}"/>
          </ac:picMkLst>
        </pc:picChg>
        <pc:picChg chg="del">
          <ac:chgData name="Ren Wang" userId="6bb86ce0b2baee69" providerId="Windows Live" clId="Web-{DC238996-832D-491A-8AE5-F8A47E773266}" dt="2018-03-08T10:45:08.784" v="267"/>
          <ac:picMkLst>
            <pc:docMk/>
            <pc:sldMk cId="1857269357" sldId="399"/>
            <ac:picMk id="7" creationId="{C1BFFAB3-3C8A-4536-BC5B-B8184F4805D5}"/>
          </ac:picMkLst>
        </pc:picChg>
        <pc:picChg chg="add del mod">
          <ac:chgData name="Ren Wang" userId="6bb86ce0b2baee69" providerId="Windows Live" clId="Web-{DC238996-832D-491A-8AE5-F8A47E773266}" dt="2018-03-08T10:56:29.781" v="329"/>
          <ac:picMkLst>
            <pc:docMk/>
            <pc:sldMk cId="1857269357" sldId="399"/>
            <ac:picMk id="8" creationId="{457C6B6E-8AD3-4E56-8329-8B2B995C9C8D}"/>
          </ac:picMkLst>
        </pc:picChg>
        <pc:picChg chg="del">
          <ac:chgData name="Ren Wang" userId="6bb86ce0b2baee69" providerId="Windows Live" clId="Web-{DC238996-832D-491A-8AE5-F8A47E773266}" dt="2018-03-08T10:45:09.815" v="269"/>
          <ac:picMkLst>
            <pc:docMk/>
            <pc:sldMk cId="1857269357" sldId="399"/>
            <ac:picMk id="9" creationId="{3272EA9F-E463-4A0C-82AF-295C1AC77424}"/>
          </ac:picMkLst>
        </pc:picChg>
      </pc:sldChg>
      <pc:sldChg chg="modSp add replId">
        <pc:chgData name="Ren Wang" userId="6bb86ce0b2baee69" providerId="Windows Live" clId="Web-{DC238996-832D-491A-8AE5-F8A47E773266}" dt="2018-03-08T10:52:45.804" v="317"/>
        <pc:sldMkLst>
          <pc:docMk/>
          <pc:sldMk cId="480050794" sldId="400"/>
        </pc:sldMkLst>
        <pc:spChg chg="mod">
          <ac:chgData name="Ren Wang" userId="6bb86ce0b2baee69" providerId="Windows Live" clId="Web-{DC238996-832D-491A-8AE5-F8A47E773266}" dt="2018-03-08T10:52:45.804" v="317"/>
          <ac:spMkLst>
            <pc:docMk/>
            <pc:sldMk cId="480050794" sldId="400"/>
            <ac:spMk id="2" creationId="{619526D9-DA7A-4926-AC16-7A54FC3A0DD7}"/>
          </ac:spMkLst>
        </pc:spChg>
      </pc:sldChg>
      <pc:sldChg chg="add replId">
        <pc:chgData name="Ren Wang" userId="6bb86ce0b2baee69" providerId="Windows Live" clId="Web-{DC238996-832D-491A-8AE5-F8A47E773266}" dt="2018-03-08T10:52:50.039" v="320"/>
        <pc:sldMkLst>
          <pc:docMk/>
          <pc:sldMk cId="2970864208" sldId="401"/>
        </pc:sldMkLst>
      </pc:sldChg>
    </pc:docChg>
  </pc:docChgLst>
  <pc:docChgLst>
    <pc:chgData name="Guest User" providerId="Windows Live" clId="Web-{1F29BBDF-83A1-462A-83AD-DA3A3BDF8AE3}"/>
    <pc:docChg chg="modSld">
      <pc:chgData name="Guest User" userId="" providerId="Windows Live" clId="Web-{1F29BBDF-83A1-462A-83AD-DA3A3BDF8AE3}" dt="2018-03-08T07:05:27.806" v="35"/>
      <pc:docMkLst>
        <pc:docMk/>
      </pc:docMkLst>
      <pc:sldChg chg="modSp">
        <pc:chgData name="Guest User" userId="" providerId="Windows Live" clId="Web-{1F29BBDF-83A1-462A-83AD-DA3A3BDF8AE3}" dt="2018-03-08T07:05:27.806" v="34"/>
        <pc:sldMkLst>
          <pc:docMk/>
          <pc:sldMk cId="2015866614" sldId="258"/>
        </pc:sldMkLst>
        <pc:spChg chg="mod">
          <ac:chgData name="Guest User" userId="" providerId="Windows Live" clId="Web-{1F29BBDF-83A1-462A-83AD-DA3A3BDF8AE3}" dt="2018-03-08T07:05:27.806" v="34"/>
          <ac:spMkLst>
            <pc:docMk/>
            <pc:sldMk cId="2015866614" sldId="258"/>
            <ac:spMk id="7" creationId="{00000000-0000-0000-0000-000000000000}"/>
          </ac:spMkLst>
        </pc:spChg>
      </pc:sldChg>
    </pc:docChg>
  </pc:docChgLst>
  <pc:docChgLst>
    <pc:chgData name="Guest User" providerId="Windows Live" clId="Web-{AB471F86-F866-4762-AA26-1E85D468E8E6}"/>
    <pc:docChg chg="delSld modSld">
      <pc:chgData name="Guest User" userId="" providerId="Windows Live" clId="Web-{AB471F86-F866-4762-AA26-1E85D468E8E6}" dt="2018-03-08T09:19:50.524" v="350"/>
      <pc:docMkLst>
        <pc:docMk/>
      </pc:docMkLst>
      <pc:sldChg chg="modSp del">
        <pc:chgData name="Guest User" userId="" providerId="Windows Live" clId="Web-{AB471F86-F866-4762-AA26-1E85D468E8E6}" dt="2018-03-08T09:19:50.524" v="350"/>
        <pc:sldMkLst>
          <pc:docMk/>
          <pc:sldMk cId="2187606807" sldId="378"/>
        </pc:sldMkLst>
        <pc:spChg chg="mod">
          <ac:chgData name="Guest User" userId="" providerId="Windows Live" clId="Web-{AB471F86-F866-4762-AA26-1E85D468E8E6}" dt="2018-03-08T09:01:29.061" v="322"/>
          <ac:spMkLst>
            <pc:docMk/>
            <pc:sldMk cId="2187606807" sldId="378"/>
            <ac:spMk id="3" creationId="{00000000-0000-0000-0000-000000000000}"/>
          </ac:spMkLst>
        </pc:spChg>
      </pc:sldChg>
      <pc:sldChg chg="delSp modSp">
        <pc:chgData name="Guest User" userId="" providerId="Windows Live" clId="Web-{AB471F86-F866-4762-AA26-1E85D468E8E6}" dt="2018-03-08T09:03:33.596" v="349"/>
        <pc:sldMkLst>
          <pc:docMk/>
          <pc:sldMk cId="4193408855" sldId="379"/>
        </pc:sldMkLst>
        <pc:spChg chg="mod">
          <ac:chgData name="Guest User" userId="" providerId="Windows Live" clId="Web-{AB471F86-F866-4762-AA26-1E85D468E8E6}" dt="2018-03-08T09:03:33.596" v="349"/>
          <ac:spMkLst>
            <pc:docMk/>
            <pc:sldMk cId="4193408855" sldId="379"/>
            <ac:spMk id="3" creationId="{00000000-0000-0000-0000-000000000000}"/>
          </ac:spMkLst>
        </pc:spChg>
        <pc:spChg chg="mod">
          <ac:chgData name="Guest User" userId="" providerId="Windows Live" clId="Web-{AB471F86-F866-4762-AA26-1E85D468E8E6}" dt="2018-03-08T08:57:30.069" v="320"/>
          <ac:spMkLst>
            <pc:docMk/>
            <pc:sldMk cId="4193408855" sldId="379"/>
            <ac:spMk id="7" creationId="{B20A66C9-38F5-441C-9A62-20DC10665F00}"/>
          </ac:spMkLst>
        </pc:spChg>
        <pc:picChg chg="mod">
          <ac:chgData name="Guest User" userId="" providerId="Windows Live" clId="Web-{AB471F86-F866-4762-AA26-1E85D468E8E6}" dt="2018-03-08T08:19:59.026" v="44"/>
          <ac:picMkLst>
            <pc:docMk/>
            <pc:sldMk cId="4193408855" sldId="379"/>
            <ac:picMk id="4" creationId="{6E0FB8B5-79F1-48AD-B615-4E19AED88C54}"/>
          </ac:picMkLst>
        </pc:picChg>
        <pc:picChg chg="del">
          <ac:chgData name="Guest User" userId="" providerId="Windows Live" clId="Web-{AB471F86-F866-4762-AA26-1E85D468E8E6}" dt="2018-03-08T08:09:51.909" v="40"/>
          <ac:picMkLst>
            <pc:docMk/>
            <pc:sldMk cId="4193408855" sldId="379"/>
            <ac:picMk id="10" creationId="{00000000-0000-0000-0000-000000000000}"/>
          </ac:picMkLst>
        </pc:picChg>
        <pc:picChg chg="del">
          <ac:chgData name="Guest User" userId="" providerId="Windows Live" clId="Web-{AB471F86-F866-4762-AA26-1E85D468E8E6}" dt="2018-03-08T08:09:52.503" v="41"/>
          <ac:picMkLst>
            <pc:docMk/>
            <pc:sldMk cId="4193408855" sldId="379"/>
            <ac:picMk id="11" creationId="{00000000-0000-0000-0000-000000000000}"/>
          </ac:picMkLst>
        </pc:picChg>
        <pc:picChg chg="del mod">
          <ac:chgData name="Guest User" userId="" providerId="Windows Live" clId="Web-{AB471F86-F866-4762-AA26-1E85D468E8E6}" dt="2018-03-08T08:09:53.440" v="42"/>
          <ac:picMkLst>
            <pc:docMk/>
            <pc:sldMk cId="4193408855" sldId="379"/>
            <ac:picMk id="12" creationId="{00000000-0000-0000-0000-000000000000}"/>
          </ac:picMkLst>
        </pc:picChg>
      </pc:sldChg>
      <pc:sldChg chg="addSp delSp modSp">
        <pc:chgData name="Guest User" userId="" providerId="Windows Live" clId="Web-{AB471F86-F866-4762-AA26-1E85D468E8E6}" dt="2018-03-08T08:37:44.600" v="115"/>
        <pc:sldMkLst>
          <pc:docMk/>
          <pc:sldMk cId="1381146749" sldId="384"/>
        </pc:sldMkLst>
        <pc:spChg chg="mod">
          <ac:chgData name="Guest User" userId="" providerId="Windows Live" clId="Web-{AB471F86-F866-4762-AA26-1E85D468E8E6}" dt="2018-03-08T07:52:28.060" v="23"/>
          <ac:spMkLst>
            <pc:docMk/>
            <pc:sldMk cId="1381146749" sldId="384"/>
            <ac:spMk id="14" creationId="{00000000-0000-0000-0000-000000000000}"/>
          </ac:spMkLst>
        </pc:spChg>
        <pc:grpChg chg="mod">
          <ac:chgData name="Guest User" userId="" providerId="Windows Live" clId="Web-{AB471F86-F866-4762-AA26-1E85D468E8E6}" dt="2018-03-08T07:56:22.943" v="39"/>
          <ac:grpSpMkLst>
            <pc:docMk/>
            <pc:sldMk cId="1381146749" sldId="384"/>
            <ac:grpSpMk id="7" creationId="{00000000-0000-0000-0000-000000000000}"/>
          </ac:grpSpMkLst>
        </pc:grpChg>
        <pc:picChg chg="add del mod">
          <ac:chgData name="Guest User" userId="" providerId="Windows Live" clId="Web-{AB471F86-F866-4762-AA26-1E85D468E8E6}" dt="2018-03-08T07:54:26.423" v="33"/>
          <ac:picMkLst>
            <pc:docMk/>
            <pc:sldMk cId="1381146749" sldId="384"/>
            <ac:picMk id="6" creationId="{461524C0-722E-4222-93E9-3285D50D56A3}"/>
          </ac:picMkLst>
        </pc:picChg>
        <pc:picChg chg="del">
          <ac:chgData name="Guest User" userId="" providerId="Windows Live" clId="Web-{AB471F86-F866-4762-AA26-1E85D468E8E6}" dt="2018-03-08T07:52:14.559" v="22"/>
          <ac:picMkLst>
            <pc:docMk/>
            <pc:sldMk cId="1381146749" sldId="384"/>
            <ac:picMk id="9" creationId="{00000000-0000-0000-0000-000000000000}"/>
          </ac:picMkLst>
        </pc:picChg>
        <pc:picChg chg="add mod">
          <ac:chgData name="Guest User" userId="" providerId="Windows Live" clId="Web-{AB471F86-F866-4762-AA26-1E85D468E8E6}" dt="2018-03-08T07:56:07.599" v="37"/>
          <ac:picMkLst>
            <pc:docMk/>
            <pc:sldMk cId="1381146749" sldId="384"/>
            <ac:picMk id="11" creationId="{89BFE965-EAB2-4157-90C6-ADC75E193B3D}"/>
          </ac:picMkLst>
        </pc:picChg>
        <pc:picChg chg="mod">
          <ac:chgData name="Guest User" userId="" providerId="Windows Live" clId="Web-{AB471F86-F866-4762-AA26-1E85D468E8E6}" dt="2018-03-08T08:37:44.600" v="115"/>
          <ac:picMkLst>
            <pc:docMk/>
            <pc:sldMk cId="1381146749" sldId="384"/>
            <ac:picMk id="19" creationId="{E88EDC6A-3159-44A8-A442-78EA4973BC75}"/>
          </ac:picMkLst>
        </pc:picChg>
      </pc:sldChg>
      <pc:sldChg chg="modSp">
        <pc:chgData name="Guest User" userId="" providerId="Windows Live" clId="Web-{AB471F86-F866-4762-AA26-1E85D468E8E6}" dt="2018-03-08T07:13:13.432" v="3"/>
        <pc:sldMkLst>
          <pc:docMk/>
          <pc:sldMk cId="650598106" sldId="387"/>
        </pc:sldMkLst>
        <pc:picChg chg="mod">
          <ac:chgData name="Guest User" userId="" providerId="Windows Live" clId="Web-{AB471F86-F866-4762-AA26-1E85D468E8E6}" dt="2018-03-08T07:13:13.432" v="3"/>
          <ac:picMkLst>
            <pc:docMk/>
            <pc:sldMk cId="650598106" sldId="387"/>
            <ac:picMk id="2" creationId="{74212EBB-FEC6-4AD5-AE91-FC1E9DBB6986}"/>
          </ac:picMkLst>
        </pc:picChg>
      </pc:sldChg>
      <pc:sldChg chg="modSp">
        <pc:chgData name="Guest User" userId="" providerId="Windows Live" clId="Web-{AB471F86-F866-4762-AA26-1E85D468E8E6}" dt="2018-03-08T07:28:32.373" v="10"/>
        <pc:sldMkLst>
          <pc:docMk/>
          <pc:sldMk cId="2761848471" sldId="389"/>
        </pc:sldMkLst>
        <pc:spChg chg="mod">
          <ac:chgData name="Guest User" userId="" providerId="Windows Live" clId="Web-{AB471F86-F866-4762-AA26-1E85D468E8E6}" dt="2018-03-08T07:03:51.569" v="0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AB471F86-F866-4762-AA26-1E85D468E8E6}" dt="2018-03-08T07:28:32.373" v="10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7E203F68-F6AA-4E82-A85E-D28C949415FA}"/>
    <pc:docChg chg="modSld">
      <pc:chgData name="Ren Wang" userId="6bb86ce0b2baee69" providerId="Windows Live" clId="Web-{7E203F68-F6AA-4E82-A85E-D28C949415FA}" dt="2018-03-08T08:10:22.582" v="5"/>
      <pc:docMkLst>
        <pc:docMk/>
      </pc:docMkLst>
      <pc:sldChg chg="modSp">
        <pc:chgData name="Ren Wang" userId="6bb86ce0b2baee69" providerId="Windows Live" clId="Web-{7E203F68-F6AA-4E82-A85E-D28C949415FA}" dt="2018-03-08T08:10:22.582" v="4"/>
        <pc:sldMkLst>
          <pc:docMk/>
          <pc:sldMk cId="4193408855" sldId="379"/>
        </pc:sldMkLst>
        <pc:spChg chg="mod">
          <ac:chgData name="Ren Wang" userId="6bb86ce0b2baee69" providerId="Windows Live" clId="Web-{7E203F68-F6AA-4E82-A85E-D28C949415FA}" dt="2018-03-08T08:10:22.582" v="4"/>
          <ac:spMkLst>
            <pc:docMk/>
            <pc:sldMk cId="4193408855" sldId="379"/>
            <ac:spMk id="2" creationId="{00000000-0000-0000-0000-000000000000}"/>
          </ac:spMkLst>
        </pc:spChg>
      </pc:sldChg>
      <pc:sldChg chg="modSp">
        <pc:chgData name="Ren Wang" userId="6bb86ce0b2baee69" providerId="Windows Live" clId="Web-{7E203F68-F6AA-4E82-A85E-D28C949415FA}" dt="2018-03-08T08:09:58.909" v="1"/>
        <pc:sldMkLst>
          <pc:docMk/>
          <pc:sldMk cId="2761848471" sldId="389"/>
        </pc:sldMkLst>
        <pc:spChg chg="mod">
          <ac:chgData name="Ren Wang" userId="6bb86ce0b2baee69" providerId="Windows Live" clId="Web-{7E203F68-F6AA-4E82-A85E-D28C949415FA}" dt="2018-03-08T08:09:58.909" v="1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6653210A-0AF6-4346-9809-133D49950E1D}"/>
    <pc:docChg chg="modSld">
      <pc:chgData name="Guest User" userId="" providerId="Windows Live" clId="Web-{6653210A-0AF6-4346-9809-133D49950E1D}" dt="2018-03-08T12:58:08.829" v="28"/>
      <pc:docMkLst>
        <pc:docMk/>
      </pc:docMkLst>
      <pc:sldChg chg="modSp">
        <pc:chgData name="Guest User" userId="" providerId="Windows Live" clId="Web-{6653210A-0AF6-4346-9809-133D49950E1D}" dt="2018-03-08T12:53:49.305" v="9"/>
        <pc:sldMkLst>
          <pc:docMk/>
          <pc:sldMk cId="1381146749" sldId="384"/>
        </pc:sldMkLst>
        <pc:spChg chg="mod">
          <ac:chgData name="Guest User" userId="" providerId="Windows Live" clId="Web-{6653210A-0AF6-4346-9809-133D49950E1D}" dt="2018-03-08T12:53:49.305" v="9"/>
          <ac:spMkLst>
            <pc:docMk/>
            <pc:sldMk cId="1381146749" sldId="384"/>
            <ac:spMk id="3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4:22.947" v="15"/>
        <pc:sldMkLst>
          <pc:docMk/>
          <pc:sldMk cId="3249549254" sldId="394"/>
        </pc:sldMkLst>
        <pc:spChg chg="mod">
          <ac:chgData name="Guest User" userId="" providerId="Windows Live" clId="Web-{6653210A-0AF6-4346-9809-133D49950E1D}" dt="2018-03-08T12:54:06.478" v="13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6653210A-0AF6-4346-9809-133D49950E1D}" dt="2018-03-08T12:54:22.947" v="15"/>
          <ac:spMkLst>
            <pc:docMk/>
            <pc:sldMk cId="3249549254" sldId="394"/>
            <ac:spMk id="14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6:08.076" v="18"/>
        <pc:sldMkLst>
          <pc:docMk/>
          <pc:sldMk cId="1857269357" sldId="399"/>
        </pc:sldMkLst>
        <pc:spChg chg="mod">
          <ac:chgData name="Guest User" userId="" providerId="Windows Live" clId="Web-{6653210A-0AF6-4346-9809-133D49950E1D}" dt="2018-03-08T12:56:08.076" v="18"/>
          <ac:spMkLst>
            <pc:docMk/>
            <pc:sldMk cId="1857269357" sldId="39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09.630" v="2"/>
          <ac:grpSpMkLst>
            <pc:docMk/>
            <pc:sldMk cId="1857269357" sldId="399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7:17.766" v="26"/>
        <pc:sldMkLst>
          <pc:docMk/>
          <pc:sldMk cId="3448752473" sldId="404"/>
        </pc:sldMkLst>
        <pc:spChg chg="mod">
          <ac:chgData name="Guest User" userId="" providerId="Windows Live" clId="Web-{6653210A-0AF6-4346-9809-133D49950E1D}" dt="2018-03-08T12:56:59.046" v="23"/>
          <ac:spMkLst>
            <pc:docMk/>
            <pc:sldMk cId="3448752473" sldId="404"/>
            <ac:spMk id="2" creationId="{619526D9-DA7A-4926-AC16-7A54FC3A0DD7}"/>
          </ac:spMkLst>
        </pc:spChg>
        <pc:spChg chg="mod">
          <ac:chgData name="Guest User" userId="" providerId="Windows Live" clId="Web-{6653210A-0AF6-4346-9809-133D49950E1D}" dt="2018-03-08T12:57:17.766" v="26"/>
          <ac:spMkLst>
            <pc:docMk/>
            <pc:sldMk cId="3448752473" sldId="404"/>
            <ac:spMk id="6" creationId="{DCD28B2F-57DC-4A27-A0E5-04D21AA15C9B}"/>
          </ac:spMkLst>
        </pc:spChg>
      </pc:sldChg>
      <pc:sldChg chg="modSp">
        <pc:chgData name="Guest User" userId="" providerId="Windows Live" clId="Web-{6653210A-0AF6-4346-9809-133D49950E1D}" dt="2018-03-08T12:58:08.829" v="28"/>
        <pc:sldMkLst>
          <pc:docMk/>
          <pc:sldMk cId="2144638196" sldId="407"/>
        </pc:sldMkLst>
        <pc:spChg chg="mod">
          <ac:chgData name="Guest User" userId="" providerId="Windows Live" clId="Web-{6653210A-0AF6-4346-9809-133D49950E1D}" dt="2018-03-08T12:58:08.829" v="28"/>
          <ac:spMkLst>
            <pc:docMk/>
            <pc:sldMk cId="2144638196" sldId="407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49:39.426" v="1"/>
          <ac:grpSpMkLst>
            <pc:docMk/>
            <pc:sldMk cId="2144638196" sldId="407"/>
            <ac:grpSpMk id="3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20.413" v="8"/>
        <pc:sldMkLst>
          <pc:docMk/>
          <pc:sldMk cId="921716137" sldId="408"/>
        </pc:sldMkLst>
        <pc:spChg chg="mod">
          <ac:chgData name="Guest User" userId="" providerId="Windows Live" clId="Web-{6653210A-0AF6-4346-9809-133D49950E1D}" dt="2018-03-08T12:52:20.413" v="8"/>
          <ac:spMkLst>
            <pc:docMk/>
            <pc:sldMk cId="921716137" sldId="408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25.756" v="3"/>
          <ac:grpSpMkLst>
            <pc:docMk/>
            <pc:sldMk cId="921716137" sldId="408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08.444" v="7"/>
        <pc:sldMkLst>
          <pc:docMk/>
          <pc:sldMk cId="4170002772" sldId="409"/>
        </pc:sldMkLst>
        <pc:spChg chg="mod">
          <ac:chgData name="Guest User" userId="" providerId="Windows Live" clId="Web-{6653210A-0AF6-4346-9809-133D49950E1D}" dt="2018-03-08T12:52:08.444" v="7"/>
          <ac:spMkLst>
            <pc:docMk/>
            <pc:sldMk cId="4170002772" sldId="40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33.100" v="4"/>
          <ac:grpSpMkLst>
            <pc:docMk/>
            <pc:sldMk cId="4170002772" sldId="409"/>
            <ac:grpSpMk id="200" creationId="{00000000-0000-0000-0000-000000000000}"/>
          </ac:grpSpMkLst>
        </pc:grpChg>
      </pc:sldChg>
    </pc:docChg>
  </pc:docChgLst>
  <pc:docChgLst>
    <pc:chgData name="Guest User" providerId="Windows Live" clId="Web-{D6F7154E-20F8-4A64-BA18-FA475824A75C}"/>
    <pc:docChg chg="modSld">
      <pc:chgData name="Guest User" userId="" providerId="Windows Live" clId="Web-{D6F7154E-20F8-4A64-BA18-FA475824A75C}" dt="2018-03-08T06:55:50.339" v="14"/>
      <pc:docMkLst>
        <pc:docMk/>
      </pc:docMkLst>
      <pc:sldChg chg="modSp">
        <pc:chgData name="Guest User" userId="" providerId="Windows Live" clId="Web-{D6F7154E-20F8-4A64-BA18-FA475824A75C}" dt="2018-03-08T06:55:50.339" v="14"/>
        <pc:sldMkLst>
          <pc:docMk/>
          <pc:sldMk cId="2761848471" sldId="389"/>
        </pc:sldMkLst>
        <pc:spChg chg="mod">
          <ac:chgData name="Guest User" userId="" providerId="Windows Live" clId="Web-{D6F7154E-20F8-4A64-BA18-FA475824A75C}" dt="2018-03-08T06:55:50.339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DEFCE657-3637-4AD4-B485-412EE7D8263D}"/>
    <pc:docChg chg="modSld">
      <pc:chgData name="Guest User" userId="" providerId="Windows Live" clId="Web-{DEFCE657-3637-4AD4-B485-412EE7D8263D}" dt="2018-03-08T10:53:16.102" v="96"/>
      <pc:docMkLst>
        <pc:docMk/>
      </pc:docMkLst>
      <pc:sldChg chg="modSp">
        <pc:chgData name="Guest User" userId="" providerId="Windows Live" clId="Web-{DEFCE657-3637-4AD4-B485-412EE7D8263D}" dt="2018-03-08T10:40:04.274" v="93"/>
        <pc:sldMkLst>
          <pc:docMk/>
          <pc:sldMk cId="4193408855" sldId="379"/>
        </pc:sldMkLst>
        <pc:spChg chg="mod">
          <ac:chgData name="Guest User" userId="" providerId="Windows Live" clId="Web-{DEFCE657-3637-4AD4-B485-412EE7D8263D}" dt="2018-03-08T10:40:04.274" v="93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0:10.518" v="32"/>
        <pc:sldMkLst>
          <pc:docMk/>
          <pc:sldMk cId="1381146749" sldId="384"/>
        </pc:sldMkLst>
        <pc:spChg chg="mod">
          <ac:chgData name="Guest User" userId="" providerId="Windows Live" clId="Web-{DEFCE657-3637-4AD4-B485-412EE7D8263D}" dt="2018-03-08T10:00:10.518" v="32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09:59:50.486" v="29"/>
          <ac:spMkLst>
            <pc:docMk/>
            <pc:sldMk cId="1381146749" sldId="384"/>
            <ac:spMk id="14" creationId="{00000000-0000-0000-0000-000000000000}"/>
          </ac:spMkLst>
        </pc:spChg>
        <pc:spChg chg="mod">
          <ac:chgData name="Guest User" userId="" providerId="Windows Live" clId="Web-{DEFCE657-3637-4AD4-B485-412EE7D8263D}" dt="2018-03-08T09:53:36.269" v="3"/>
          <ac:spMkLst>
            <pc:docMk/>
            <pc:sldMk cId="1381146749" sldId="384"/>
            <ac:spMk id="28" creationId="{7EC7E13E-5BBE-48FF-8062-B4335ADCA354}"/>
          </ac:spMkLst>
        </pc:spChg>
        <pc:picChg chg="mod">
          <ac:chgData name="Guest User" userId="" providerId="Windows Live" clId="Web-{DEFCE657-3637-4AD4-B485-412EE7D8263D}" dt="2018-03-08T09:59:42.814" v="27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Guest User" userId="" providerId="Windows Live" clId="Web-{DEFCE657-3637-4AD4-B485-412EE7D8263D}" dt="2018-03-08T10:03:15.915" v="60"/>
        <pc:sldMkLst>
          <pc:docMk/>
          <pc:sldMk cId="3864246868" sldId="386"/>
        </pc:sldMkLst>
        <pc:spChg chg="mod">
          <ac:chgData name="Guest User" userId="" providerId="Windows Live" clId="Web-{DEFCE657-3637-4AD4-B485-412EE7D8263D}" dt="2018-03-08T10:03:15.915" v="60"/>
          <ac:spMkLst>
            <pc:docMk/>
            <pc:sldMk cId="3864246868" sldId="386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7:05.651" v="16"/>
        <pc:sldMkLst>
          <pc:docMk/>
          <pc:sldMk cId="2761848471" sldId="389"/>
        </pc:sldMkLst>
        <pc:spChg chg="mod">
          <ac:chgData name="Guest User" userId="" providerId="Windows Live" clId="Web-{DEFCE657-3637-4AD4-B485-412EE7D8263D}" dt="2018-03-08T09:57:05.651" v="16"/>
          <ac:spMkLst>
            <pc:docMk/>
            <pc:sldMk cId="2761848471" sldId="38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8:05.233" v="20"/>
        <pc:sldMkLst>
          <pc:docMk/>
          <pc:sldMk cId="3622409873" sldId="392"/>
        </pc:sldMkLst>
        <pc:spChg chg="mod">
          <ac:chgData name="Guest User" userId="" providerId="Windows Live" clId="Web-{DEFCE657-3637-4AD4-B485-412EE7D8263D}" dt="2018-03-08T09:58:05.233" v="20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Guest User" userId="" providerId="Windows Live" clId="Web-{DEFCE657-3637-4AD4-B485-412EE7D8263D}" dt="2018-03-08T10:04:59.052" v="78"/>
        <pc:sldMkLst>
          <pc:docMk/>
          <pc:sldMk cId="1011983060" sldId="393"/>
        </pc:sldMkLst>
        <pc:spChg chg="mod">
          <ac:chgData name="Guest User" userId="" providerId="Windows Live" clId="Web-{DEFCE657-3637-4AD4-B485-412EE7D8263D}" dt="2018-03-08T10:04:59.052" v="78"/>
          <ac:spMkLst>
            <pc:docMk/>
            <pc:sldMk cId="1011983060" sldId="393"/>
            <ac:spMk id="6" creationId="{F9EA9B7C-BF4F-46B4-8D19-C5C66EFDC808}"/>
          </ac:spMkLst>
        </pc:spChg>
      </pc:sldChg>
      <pc:sldChg chg="modSp">
        <pc:chgData name="Guest User" userId="" providerId="Windows Live" clId="Web-{DEFCE657-3637-4AD4-B485-412EE7D8263D}" dt="2018-03-08T10:01:17.676" v="45"/>
        <pc:sldMkLst>
          <pc:docMk/>
          <pc:sldMk cId="3249549254" sldId="394"/>
        </pc:sldMkLst>
        <pc:spChg chg="mod">
          <ac:chgData name="Guest User" userId="" providerId="Windows Live" clId="Web-{DEFCE657-3637-4AD4-B485-412EE7D8263D}" dt="2018-03-08T10:01:03.832" v="42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0:58.629" v="40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Guest User" userId="" providerId="Windows Live" clId="Web-{DEFCE657-3637-4AD4-B485-412EE7D8263D}" dt="2018-03-08T09:53:17.488" v="2"/>
          <ac:spMkLst>
            <pc:docMk/>
            <pc:sldMk cId="3249549254" sldId="394"/>
            <ac:spMk id="10" creationId="{50223708-511B-40F6-93EA-CED6F2953B77}"/>
          </ac:spMkLst>
        </pc:spChg>
        <pc:spChg chg="mod">
          <ac:chgData name="Guest User" userId="" providerId="Windows Live" clId="Web-{DEFCE657-3637-4AD4-B485-412EE7D8263D}" dt="2018-03-08T10:00:48.050" v="37"/>
          <ac:spMkLst>
            <pc:docMk/>
            <pc:sldMk cId="3249549254" sldId="394"/>
            <ac:spMk id="14" creationId="{00000000-0000-0000-0000-000000000000}"/>
          </ac:spMkLst>
        </pc:spChg>
        <pc:picChg chg="mod">
          <ac:chgData name="Guest User" userId="" providerId="Windows Live" clId="Web-{DEFCE657-3637-4AD4-B485-412EE7D8263D}" dt="2018-03-08T10:01:17.676" v="45"/>
          <ac:picMkLst>
            <pc:docMk/>
            <pc:sldMk cId="3249549254" sldId="394"/>
            <ac:picMk id="2" creationId="{EBA4DE0A-8D75-457F-9F83-6742207D2434}"/>
          </ac:picMkLst>
        </pc:picChg>
        <pc:picChg chg="mod">
          <ac:chgData name="Guest User" userId="" providerId="Windows Live" clId="Web-{DEFCE657-3637-4AD4-B485-412EE7D8263D}" dt="2018-03-08T10:01:14.567" v="44"/>
          <ac:picMkLst>
            <pc:docMk/>
            <pc:sldMk cId="3249549254" sldId="394"/>
            <ac:picMk id="6" creationId="{15ACFD56-9A5D-4B16-A650-34D6BFB00EF6}"/>
          </ac:picMkLst>
        </pc:picChg>
      </pc:sldChg>
      <pc:sldChg chg="modSp">
        <pc:chgData name="Guest User" userId="" providerId="Windows Live" clId="Web-{DEFCE657-3637-4AD4-B485-412EE7D8263D}" dt="2018-03-08T10:02:33.023" v="57"/>
        <pc:sldMkLst>
          <pc:docMk/>
          <pc:sldMk cId="85504697" sldId="396"/>
        </pc:sldMkLst>
        <pc:spChg chg="mod">
          <ac:chgData name="Guest User" userId="" providerId="Windows Live" clId="Web-{DEFCE657-3637-4AD4-B485-412EE7D8263D}" dt="2018-03-08T10:02:33.023" v="57"/>
          <ac:spMkLst>
            <pc:docMk/>
            <pc:sldMk cId="85504697" sldId="396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1:45.162" v="48"/>
          <ac:spMkLst>
            <pc:docMk/>
            <pc:sldMk cId="85504697" sldId="396"/>
            <ac:spMk id="14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7:59.425" v="91"/>
        <pc:sldMkLst>
          <pc:docMk/>
          <pc:sldMk cId="1401868826" sldId="398"/>
        </pc:sldMkLst>
        <pc:spChg chg="mod">
          <ac:chgData name="Guest User" userId="" providerId="Windows Live" clId="Web-{DEFCE657-3637-4AD4-B485-412EE7D8263D}" dt="2018-03-08T10:05:31.162" v="79"/>
          <ac:spMkLst>
            <pc:docMk/>
            <pc:sldMk cId="1401868826" sldId="398"/>
            <ac:spMk id="2" creationId="{619526D9-DA7A-4926-AC16-7A54FC3A0DD7}"/>
          </ac:spMkLst>
        </pc:spChg>
        <pc:spChg chg="mod">
          <ac:chgData name="Guest User" userId="" providerId="Windows Live" clId="Web-{DEFCE657-3637-4AD4-B485-412EE7D8263D}" dt="2018-03-08T10:07:59.425" v="91"/>
          <ac:spMkLst>
            <pc:docMk/>
            <pc:sldMk cId="1401868826" sldId="398"/>
            <ac:spMk id="6" creationId="{DCD28B2F-57DC-4A27-A0E5-04D21AA15C9B}"/>
          </ac:spMkLst>
        </pc:spChg>
      </pc:sldChg>
      <pc:sldChg chg="modSp">
        <pc:chgData name="Guest User" userId="" providerId="Windows Live" clId="Web-{DEFCE657-3637-4AD4-B485-412EE7D8263D}" dt="2018-03-08T10:53:15.477" v="94"/>
        <pc:sldMkLst>
          <pc:docMk/>
          <pc:sldMk cId="2970864208" sldId="401"/>
        </pc:sldMkLst>
        <pc:spChg chg="mod">
          <ac:chgData name="Guest User" userId="" providerId="Windows Live" clId="Web-{DEFCE657-3637-4AD4-B485-412EE7D8263D}" dt="2018-03-08T10:53:15.477" v="94"/>
          <ac:spMkLst>
            <pc:docMk/>
            <pc:sldMk cId="2970864208" sldId="401"/>
            <ac:spMk id="2" creationId="{619526D9-DA7A-4926-AC16-7A54FC3A0DD7}"/>
          </ac:spMkLst>
        </pc:spChg>
      </pc:sldChg>
    </pc:docChg>
  </pc:docChgLst>
  <pc:docChgLst>
    <pc:chgData name="Ren Wang" userId="6bb86ce0b2baee69" providerId="Windows Live" clId="Web-{9FFA3D38-7BAD-42A2-8DF2-4E9183DC1D9B}"/>
    <pc:docChg chg="addSld delSld modSld sldOrd">
      <pc:chgData name="Ren Wang" userId="6bb86ce0b2baee69" providerId="Windows Live" clId="Web-{9FFA3D38-7BAD-42A2-8DF2-4E9183DC1D9B}" dt="2018-03-08T09:55:35.867" v="1127"/>
      <pc:docMkLst>
        <pc:docMk/>
      </pc:docMkLst>
      <pc:sldChg chg="modSp">
        <pc:chgData name="Ren Wang" userId="6bb86ce0b2baee69" providerId="Windows Live" clId="Web-{9FFA3D38-7BAD-42A2-8DF2-4E9183DC1D9B}" dt="2018-03-08T09:09:37.895" v="547"/>
        <pc:sldMkLst>
          <pc:docMk/>
          <pc:sldMk cId="3396387185" sldId="294"/>
        </pc:sldMkLst>
        <pc:spChg chg="mod">
          <ac:chgData name="Ren Wang" userId="6bb86ce0b2baee69" providerId="Windows Live" clId="Web-{9FFA3D38-7BAD-42A2-8DF2-4E9183DC1D9B}" dt="2018-03-08T09:09:37.895" v="547"/>
          <ac:spMkLst>
            <pc:docMk/>
            <pc:sldMk cId="3396387185" sldId="294"/>
            <ac:spMk id="8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52.395" v="556"/>
        <pc:sldMkLst>
          <pc:docMk/>
          <pc:sldMk cId="2187606807" sldId="378"/>
        </pc:sldMkLst>
        <pc:spChg chg="mod">
          <ac:chgData name="Ren Wang" userId="6bb86ce0b2baee69" providerId="Windows Live" clId="Web-{9FFA3D38-7BAD-42A2-8DF2-4E9183DC1D9B}" dt="2018-03-08T09:09:52.395" v="556"/>
          <ac:spMkLst>
            <pc:docMk/>
            <pc:sldMk cId="2187606807" sldId="378"/>
            <ac:spMk id="2" creationId="{00000000-0000-0000-0000-000000000000}"/>
          </ac:spMkLst>
        </pc:spChg>
      </pc:sldChg>
      <pc:sldChg chg="modSp mod modShow">
        <pc:chgData name="Ren Wang" userId="6bb86ce0b2baee69" providerId="Windows Live" clId="Web-{9FFA3D38-7BAD-42A2-8DF2-4E9183DC1D9B}" dt="2018-03-08T09:27:49.689" v="669"/>
        <pc:sldMkLst>
          <pc:docMk/>
          <pc:sldMk cId="4193408855" sldId="379"/>
        </pc:sldMkLst>
        <pc:spChg chg="mod">
          <ac:chgData name="Ren Wang" userId="6bb86ce0b2baee69" providerId="Windows Live" clId="Web-{9FFA3D38-7BAD-42A2-8DF2-4E9183DC1D9B}" dt="2018-03-08T09:27:49.689" v="669"/>
          <ac:spMkLst>
            <pc:docMk/>
            <pc:sldMk cId="4193408855" sldId="379"/>
            <ac:spMk id="2" creationId="{00000000-0000-0000-0000-000000000000}"/>
          </ac:spMkLst>
        </pc:spChg>
      </pc:sldChg>
      <pc:sldChg chg="addSp delSp modSp">
        <pc:chgData name="Ren Wang" userId="6bb86ce0b2baee69" providerId="Windows Live" clId="Web-{9FFA3D38-7BAD-42A2-8DF2-4E9183DC1D9B}" dt="2018-03-08T09:33:09.058" v="753"/>
        <pc:sldMkLst>
          <pc:docMk/>
          <pc:sldMk cId="1381146749" sldId="384"/>
        </pc:sldMkLst>
        <pc:spChg chg="mod">
          <ac:chgData name="Ren Wang" userId="6bb86ce0b2baee69" providerId="Windows Live" clId="Web-{9FFA3D38-7BAD-42A2-8DF2-4E9183DC1D9B}" dt="2018-03-08T08:52:46.635" v="200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10.926" v="706"/>
          <ac:spMkLst>
            <pc:docMk/>
            <pc:sldMk cId="1381146749" sldId="384"/>
            <ac:spMk id="14" creationId="{00000000-0000-0000-0000-000000000000}"/>
          </ac:spMkLst>
        </pc:spChg>
        <pc:spChg chg="del">
          <ac:chgData name="Ren Wang" userId="6bb86ce0b2baee69" providerId="Windows Live" clId="Web-{9FFA3D38-7BAD-42A2-8DF2-4E9183DC1D9B}" dt="2018-03-08T08:40:07.886" v="7"/>
          <ac:spMkLst>
            <pc:docMk/>
            <pc:sldMk cId="1381146749" sldId="384"/>
            <ac:spMk id="17" creationId="{23199C25-67DB-4B44-BC6C-75BDC6DBD029}"/>
          </ac:spMkLst>
        </pc:spChg>
        <pc:spChg chg="del">
          <ac:chgData name="Ren Wang" userId="6bb86ce0b2baee69" providerId="Windows Live" clId="Web-{9FFA3D38-7BAD-42A2-8DF2-4E9183DC1D9B}" dt="2018-03-08T08:40:08.104" v="8"/>
          <ac:spMkLst>
            <pc:docMk/>
            <pc:sldMk cId="1381146749" sldId="384"/>
            <ac:spMk id="18" creationId="{C467F233-FC21-47A2-84DD-B79AB860EE0B}"/>
          </ac:spMkLst>
        </pc:spChg>
        <pc:spChg chg="add mod">
          <ac:chgData name="Ren Wang" userId="6bb86ce0b2baee69" providerId="Windows Live" clId="Web-{9FFA3D38-7BAD-42A2-8DF2-4E9183DC1D9B}" dt="2018-03-08T09:33:09.058" v="753"/>
          <ac:spMkLst>
            <pc:docMk/>
            <pc:sldMk cId="1381146749" sldId="384"/>
            <ac:spMk id="28" creationId="{7EC7E13E-5BBE-48FF-8062-B4335ADCA354}"/>
          </ac:spMkLst>
        </pc:spChg>
        <pc:spChg chg="add mod">
          <ac:chgData name="Ren Wang" userId="6bb86ce0b2baee69" providerId="Windows Live" clId="Web-{9FFA3D38-7BAD-42A2-8DF2-4E9183DC1D9B}" dt="2018-03-08T08:53:46.762" v="219"/>
          <ac:spMkLst>
            <pc:docMk/>
            <pc:sldMk cId="1381146749" sldId="384"/>
            <ac:spMk id="30" creationId="{7028506C-9482-4D11-9887-ED9BE9734E98}"/>
          </ac:spMkLst>
        </pc:spChg>
        <pc:picChg chg="del">
          <ac:chgData name="Ren Wang" userId="6bb86ce0b2baee69" providerId="Windows Live" clId="Web-{9FFA3D38-7BAD-42A2-8DF2-4E9183DC1D9B}" dt="2018-03-08T08:40:06.948" v="6"/>
          <ac:picMkLst>
            <pc:docMk/>
            <pc:sldMk cId="1381146749" sldId="384"/>
            <ac:picMk id="19" creationId="{E88EDC6A-3159-44A8-A442-78EA4973BC75}"/>
          </ac:picMkLst>
        </pc:picChg>
        <pc:picChg chg="add del mod modCrop">
          <ac:chgData name="Ren Wang" userId="6bb86ce0b2baee69" providerId="Windows Live" clId="Web-{9FFA3D38-7BAD-42A2-8DF2-4E9183DC1D9B}" dt="2018-03-08T08:49:08.628" v="150"/>
          <ac:picMkLst>
            <pc:docMk/>
            <pc:sldMk cId="1381146749" sldId="384"/>
            <ac:picMk id="21" creationId="{F6DDA0F0-5A44-4FE0-B36B-235AE687AED7}"/>
          </ac:picMkLst>
        </pc:picChg>
        <pc:picChg chg="add del mod">
          <ac:chgData name="Ren Wang" userId="6bb86ce0b2baee69" providerId="Windows Live" clId="Web-{9FFA3D38-7BAD-42A2-8DF2-4E9183DC1D9B}" dt="2018-03-08T08:48:43.877" v="149"/>
          <ac:picMkLst>
            <pc:docMk/>
            <pc:sldMk cId="1381146749" sldId="384"/>
            <ac:picMk id="23" creationId="{2E2020B8-8973-46BD-AAFF-52F4AB22D803}"/>
          </ac:picMkLst>
        </pc:picChg>
        <pc:picChg chg="add mod modCrop">
          <ac:chgData name="Ren Wang" userId="6bb86ce0b2baee69" providerId="Windows Live" clId="Web-{9FFA3D38-7BAD-42A2-8DF2-4E9183DC1D9B}" dt="2018-03-08T08:52:49.807" v="201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Ren Wang" userId="6bb86ce0b2baee69" providerId="Windows Live" clId="Web-{9FFA3D38-7BAD-42A2-8DF2-4E9183DC1D9B}" dt="2018-03-08T09:36:42.880" v="812"/>
        <pc:sldMkLst>
          <pc:docMk/>
          <pc:sldMk cId="3507320198" sldId="385"/>
        </pc:sldMkLst>
        <pc:spChg chg="mod">
          <ac:chgData name="Ren Wang" userId="6bb86ce0b2baee69" providerId="Windows Live" clId="Web-{9FFA3D38-7BAD-42A2-8DF2-4E9183DC1D9B}" dt="2018-03-08T09:10:13.505" v="568"/>
          <ac:spMkLst>
            <pc:docMk/>
            <pc:sldMk cId="3507320198" sldId="385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6:42.880" v="812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29:37.489" v="721"/>
        <pc:sldMkLst>
          <pc:docMk/>
          <pc:sldMk cId="3864246868" sldId="386"/>
        </pc:sldMkLst>
        <pc:spChg chg="mod">
          <ac:chgData name="Ren Wang" userId="6bb86ce0b2baee69" providerId="Windows Live" clId="Web-{9FFA3D38-7BAD-42A2-8DF2-4E9183DC1D9B}" dt="2018-03-08T09:10:17.412" v="571"/>
          <ac:spMkLst>
            <pc:docMk/>
            <pc:sldMk cId="3864246868" sldId="386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37.489" v="721"/>
          <ac:spMkLst>
            <pc:docMk/>
            <pc:sldMk cId="3864246868" sldId="386"/>
            <ac:spMk id="3" creationId="{00000000-0000-0000-0000-000000000000}"/>
          </ac:spMkLst>
        </pc:spChg>
      </pc:sldChg>
      <pc:sldChg chg="del">
        <pc:chgData name="Ren Wang" userId="6bb86ce0b2baee69" providerId="Windows Live" clId="Web-{9FFA3D38-7BAD-42A2-8DF2-4E9183DC1D9B}" dt="2018-03-08T09:36:46.068" v="813"/>
        <pc:sldMkLst>
          <pc:docMk/>
          <pc:sldMk cId="650598106" sldId="387"/>
        </pc:sldMkLst>
      </pc:sldChg>
      <pc:sldChg chg="modSp">
        <pc:chgData name="Ren Wang" userId="6bb86ce0b2baee69" providerId="Windows Live" clId="Web-{9FFA3D38-7BAD-42A2-8DF2-4E9183DC1D9B}" dt="2018-03-08T09:30:55.804" v="728"/>
        <pc:sldMkLst>
          <pc:docMk/>
          <pc:sldMk cId="3851381235" sldId="388"/>
        </pc:sldMkLst>
        <pc:spChg chg="mod">
          <ac:chgData name="Ren Wang" userId="6bb86ce0b2baee69" providerId="Windows Live" clId="Web-{9FFA3D38-7BAD-42A2-8DF2-4E9183DC1D9B}" dt="2018-03-08T09:09:48.864" v="553"/>
          <ac:spMkLst>
            <pc:docMk/>
            <pc:sldMk cId="3851381235" sldId="388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0:55.804" v="728"/>
          <ac:spMkLst>
            <pc:docMk/>
            <pc:sldMk cId="3851381235" sldId="388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22.316" v="535"/>
        <pc:sldMkLst>
          <pc:docMk/>
          <pc:sldMk cId="2761848471" sldId="389"/>
        </pc:sldMkLst>
        <pc:spChg chg="mod">
          <ac:chgData name="Ren Wang" userId="6bb86ce0b2baee69" providerId="Windows Live" clId="Web-{9FFA3D38-7BAD-42A2-8DF2-4E9183DC1D9B}" dt="2018-03-08T09:09:22.316" v="535"/>
          <ac:spMkLst>
            <pc:docMk/>
            <pc:sldMk cId="2761848471" sldId="389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42.348" v="550"/>
        <pc:sldMkLst>
          <pc:docMk/>
          <pc:sldMk cId="1437471373" sldId="390"/>
        </pc:sldMkLst>
        <pc:spChg chg="mod">
          <ac:chgData name="Ren Wang" userId="6bb86ce0b2baee69" providerId="Windows Live" clId="Web-{9FFA3D38-7BAD-42A2-8DF2-4E9183DC1D9B}" dt="2018-03-08T09:09:42.348" v="550"/>
          <ac:spMkLst>
            <pc:docMk/>
            <pc:sldMk cId="1437471373" sldId="390"/>
            <ac:spMk id="8" creationId="{00000000-0000-0000-0000-000000000000}"/>
          </ac:spMkLst>
        </pc:spChg>
      </pc:sldChg>
      <pc:sldChg chg="modSp ord">
        <pc:chgData name="Ren Wang" userId="6bb86ce0b2baee69" providerId="Windows Live" clId="Web-{9FFA3D38-7BAD-42A2-8DF2-4E9183DC1D9B}" dt="2018-03-08T09:50:40.076" v="1011"/>
        <pc:sldMkLst>
          <pc:docMk/>
          <pc:sldMk cId="2282625539" sldId="391"/>
        </pc:sldMkLst>
        <pc:spChg chg="mod">
          <ac:chgData name="Ren Wang" userId="6bb86ce0b2baee69" providerId="Windows Live" clId="Web-{9FFA3D38-7BAD-42A2-8DF2-4E9183DC1D9B}" dt="2018-03-08T09:09:34.270" v="544"/>
          <ac:spMkLst>
            <pc:docMk/>
            <pc:sldMk cId="2282625539" sldId="391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37:07.475" v="815"/>
        <pc:sldMkLst>
          <pc:docMk/>
          <pc:sldMk cId="3622409873" sldId="392"/>
        </pc:sldMkLst>
        <pc:spChg chg="mod">
          <ac:chgData name="Ren Wang" userId="6bb86ce0b2baee69" providerId="Windows Live" clId="Web-{9FFA3D38-7BAD-42A2-8DF2-4E9183DC1D9B}" dt="2018-03-08T09:37:07.475" v="815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Ren Wang" userId="6bb86ce0b2baee69" providerId="Windows Live" clId="Web-{9FFA3D38-7BAD-42A2-8DF2-4E9183DC1D9B}" dt="2018-03-08T09:09:30.457" v="541"/>
        <pc:sldMkLst>
          <pc:docMk/>
          <pc:sldMk cId="1011983060" sldId="393"/>
        </pc:sldMkLst>
        <pc:spChg chg="mod">
          <ac:chgData name="Ren Wang" userId="6bb86ce0b2baee69" providerId="Windows Live" clId="Web-{9FFA3D38-7BAD-42A2-8DF2-4E9183DC1D9B}" dt="2018-03-08T09:09:30.457" v="541"/>
          <ac:spMkLst>
            <pc:docMk/>
            <pc:sldMk cId="1011983060" sldId="393"/>
            <ac:spMk id="2" creationId="{E1829043-3300-4CC7-9ADB-E22044A0DEA9}"/>
          </ac:spMkLst>
        </pc:spChg>
      </pc:sldChg>
      <pc:sldChg chg="addSp delSp modSp add replId">
        <pc:chgData name="Ren Wang" userId="6bb86ce0b2baee69" providerId="Windows Live" clId="Web-{9FFA3D38-7BAD-42A2-8DF2-4E9183DC1D9B}" dt="2018-03-08T09:34:24.014" v="771"/>
        <pc:sldMkLst>
          <pc:docMk/>
          <pc:sldMk cId="3249549254" sldId="394"/>
        </pc:sldMkLst>
        <pc:spChg chg="mod">
          <ac:chgData name="Ren Wang" userId="6bb86ce0b2baee69" providerId="Windows Live" clId="Web-{9FFA3D38-7BAD-42A2-8DF2-4E9183DC1D9B}" dt="2018-03-08T08:52:42.697" v="198"/>
          <ac:spMkLst>
            <pc:docMk/>
            <pc:sldMk cId="3249549254" sldId="394"/>
            <ac:spMk id="3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8:54:08.309" v="223"/>
          <ac:spMkLst>
            <pc:docMk/>
            <pc:sldMk cId="3249549254" sldId="394"/>
            <ac:spMk id="8" creationId="{1EE08EEE-2DCF-4E87-8D80-794F7756A993}"/>
          </ac:spMkLst>
        </pc:spChg>
        <pc:spChg chg="add mod">
          <ac:chgData name="Ren Wang" userId="6bb86ce0b2baee69" providerId="Windows Live" clId="Web-{9FFA3D38-7BAD-42A2-8DF2-4E9183DC1D9B}" dt="2018-03-08T08:54:24.513" v="226"/>
          <ac:spMkLst>
            <pc:docMk/>
            <pc:sldMk cId="3249549254" sldId="394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3:31.356" v="767"/>
          <ac:spMkLst>
            <pc:docMk/>
            <pc:sldMk cId="3249549254" sldId="394"/>
            <ac:spMk id="10" creationId="{50223708-511B-40F6-93EA-CED6F2953B77}"/>
          </ac:spMkLst>
        </pc:spChg>
        <pc:spChg chg="add mod">
          <ac:chgData name="Ren Wang" userId="6bb86ce0b2baee69" providerId="Windows Live" clId="Web-{9FFA3D38-7BAD-42A2-8DF2-4E9183DC1D9B}" dt="2018-03-08T09:34:24.014" v="771"/>
          <ac:spMkLst>
            <pc:docMk/>
            <pc:sldMk cId="3249549254" sldId="394"/>
            <ac:spMk id="12" creationId="{FCACD424-E712-46C1-A83F-1A8EA16F0605}"/>
          </ac:spMkLst>
        </pc:spChg>
        <pc:spChg chg="mod">
          <ac:chgData name="Ren Wang" userId="6bb86ce0b2baee69" providerId="Windows Live" clId="Web-{9FFA3D38-7BAD-42A2-8DF2-4E9183DC1D9B}" dt="2018-03-08T09:29:15.395" v="709"/>
          <ac:spMkLst>
            <pc:docMk/>
            <pc:sldMk cId="3249549254" sldId="394"/>
            <ac:spMk id="14" creationId="{00000000-0000-0000-0000-000000000000}"/>
          </ac:spMkLst>
        </pc:spChg>
        <pc:picChg chg="add mod">
          <ac:chgData name="Ren Wang" userId="6bb86ce0b2baee69" providerId="Windows Live" clId="Web-{9FFA3D38-7BAD-42A2-8DF2-4E9183DC1D9B}" dt="2018-03-08T08:52:57.057" v="202"/>
          <ac:picMkLst>
            <pc:docMk/>
            <pc:sldMk cId="3249549254" sldId="394"/>
            <ac:picMk id="2" creationId="{EBA4DE0A-8D75-457F-9F83-6742207D2434}"/>
          </ac:picMkLst>
        </pc:picChg>
        <pc:picChg chg="add mod">
          <ac:chgData name="Ren Wang" userId="6bb86ce0b2baee69" providerId="Windows Live" clId="Web-{9FFA3D38-7BAD-42A2-8DF2-4E9183DC1D9B}" dt="2018-03-08T08:52:57.057" v="203"/>
          <ac:picMkLst>
            <pc:docMk/>
            <pc:sldMk cId="3249549254" sldId="394"/>
            <ac:picMk id="6" creationId="{15ACFD56-9A5D-4B16-A650-34D6BFB00EF6}"/>
          </ac:picMkLst>
        </pc:picChg>
        <pc:picChg chg="del">
          <ac:chgData name="Ren Wang" userId="6bb86ce0b2baee69" providerId="Windows Live" clId="Web-{9FFA3D38-7BAD-42A2-8DF2-4E9183DC1D9B}" dt="2018-03-08T08:50:06.630" v="178"/>
          <ac:picMkLst>
            <pc:docMk/>
            <pc:sldMk cId="3249549254" sldId="394"/>
            <ac:picMk id="21" creationId="{F6DDA0F0-5A44-4FE0-B36B-235AE687AED7}"/>
          </ac:picMkLst>
        </pc:picChg>
        <pc:picChg chg="del">
          <ac:chgData name="Ren Wang" userId="6bb86ce0b2baee69" providerId="Windows Live" clId="Web-{9FFA3D38-7BAD-42A2-8DF2-4E9183DC1D9B}" dt="2018-03-08T08:50:51.272" v="187"/>
          <ac:picMkLst>
            <pc:docMk/>
            <pc:sldMk cId="3249549254" sldId="394"/>
            <ac:picMk id="23" creationId="{2E2020B8-8973-46BD-AAFF-52F4AB22D803}"/>
          </ac:picMkLst>
        </pc:picChg>
      </pc:sldChg>
      <pc:sldChg chg="delSp add del replId">
        <pc:chgData name="Ren Wang" userId="6bb86ce0b2baee69" providerId="Windows Live" clId="Web-{9FFA3D38-7BAD-42A2-8DF2-4E9183DC1D9B}" dt="2018-03-08T08:55:32.843" v="233"/>
        <pc:sldMkLst>
          <pc:docMk/>
          <pc:sldMk cId="1348378490" sldId="395"/>
        </pc:sldMkLst>
        <pc:spChg chg="del">
          <ac:chgData name="Ren Wang" userId="6bb86ce0b2baee69" providerId="Windows Live" clId="Web-{9FFA3D38-7BAD-42A2-8DF2-4E9183DC1D9B}" dt="2018-03-08T08:55:02.280" v="230"/>
          <ac:spMkLst>
            <pc:docMk/>
            <pc:sldMk cId="1348378490" sldId="395"/>
            <ac:spMk id="8" creationId="{1EE08EEE-2DCF-4E87-8D80-794F7756A993}"/>
          </ac:spMkLst>
        </pc:spChg>
        <pc:spChg chg="del">
          <ac:chgData name="Ren Wang" userId="6bb86ce0b2baee69" providerId="Windows Live" clId="Web-{9FFA3D38-7BAD-42A2-8DF2-4E9183DC1D9B}" dt="2018-03-08T08:55:01.983" v="229"/>
          <ac:spMkLst>
            <pc:docMk/>
            <pc:sldMk cId="1348378490" sldId="395"/>
            <ac:spMk id="9" creationId="{52EE2D14-40E2-4D42-B83B-49B6D7EBCDFC}"/>
          </ac:spMkLst>
        </pc:spChg>
        <pc:picChg chg="del">
          <ac:chgData name="Ren Wang" userId="6bb86ce0b2baee69" providerId="Windows Live" clId="Web-{9FFA3D38-7BAD-42A2-8DF2-4E9183DC1D9B}" dt="2018-03-08T08:55:03.061" v="231"/>
          <ac:picMkLst>
            <pc:docMk/>
            <pc:sldMk cId="1348378490" sldId="395"/>
            <ac:picMk id="2" creationId="{EBA4DE0A-8D75-457F-9F83-6742207D2434}"/>
          </ac:picMkLst>
        </pc:picChg>
        <pc:picChg chg="del">
          <ac:chgData name="Ren Wang" userId="6bb86ce0b2baee69" providerId="Windows Live" clId="Web-{9FFA3D38-7BAD-42A2-8DF2-4E9183DC1D9B}" dt="2018-03-08T08:55:00.780" v="228"/>
          <ac:picMkLst>
            <pc:docMk/>
            <pc:sldMk cId="1348378490" sldId="395"/>
            <ac:picMk id="6" creationId="{15ACFD56-9A5D-4B16-A650-34D6BFB00EF6}"/>
          </ac:picMkLst>
        </pc:picChg>
      </pc:sldChg>
      <pc:sldChg chg="addSp delSp modSp add replId">
        <pc:chgData name="Ren Wang" userId="6bb86ce0b2baee69" providerId="Windows Live" clId="Web-{9FFA3D38-7BAD-42A2-8DF2-4E9183DC1D9B}" dt="2018-03-08T09:35:23.750" v="796"/>
        <pc:sldMkLst>
          <pc:docMk/>
          <pc:sldMk cId="85504697" sldId="396"/>
        </pc:sldMkLst>
        <pc:spChg chg="mod">
          <ac:chgData name="Ren Wang" userId="6bb86ce0b2baee69" providerId="Windows Live" clId="Web-{9FFA3D38-7BAD-42A2-8DF2-4E9183DC1D9B}" dt="2018-03-08T09:32:38.511" v="750"/>
          <ac:spMkLst>
            <pc:docMk/>
            <pc:sldMk cId="85504697" sldId="396"/>
            <ac:spMk id="3" creationId="{00000000-0000-0000-0000-000000000000}"/>
          </ac:spMkLst>
        </pc:spChg>
        <pc:spChg chg="add del mod">
          <ac:chgData name="Ren Wang" userId="6bb86ce0b2baee69" providerId="Windows Live" clId="Web-{9FFA3D38-7BAD-42A2-8DF2-4E9183DC1D9B}" dt="2018-03-08T09:32:44.683" v="751"/>
          <ac:spMkLst>
            <pc:docMk/>
            <pc:sldMk cId="85504697" sldId="396"/>
            <ac:spMk id="8" creationId="{1EE08EEE-2DCF-4E87-8D80-794F7756A993}"/>
          </ac:spMkLst>
        </pc:spChg>
        <pc:spChg chg="mod">
          <ac:chgData name="Ren Wang" userId="6bb86ce0b2baee69" providerId="Windows Live" clId="Web-{9FFA3D38-7BAD-42A2-8DF2-4E9183DC1D9B}" dt="2018-03-08T09:19:01.538" v="635"/>
          <ac:spMkLst>
            <pc:docMk/>
            <pc:sldMk cId="85504697" sldId="396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5:02.140" v="784"/>
          <ac:spMkLst>
            <pc:docMk/>
            <pc:sldMk cId="85504697" sldId="396"/>
            <ac:spMk id="12" creationId="{BE67484F-C4EC-4138-8BD0-3EC62A109FF4}"/>
          </ac:spMkLst>
        </pc:spChg>
        <pc:spChg chg="mod ord">
          <ac:chgData name="Ren Wang" userId="6bb86ce0b2baee69" providerId="Windows Live" clId="Web-{9FFA3D38-7BAD-42A2-8DF2-4E9183DC1D9B}" dt="2018-03-08T09:29:19.004" v="712"/>
          <ac:spMkLst>
            <pc:docMk/>
            <pc:sldMk cId="85504697" sldId="396"/>
            <ac:spMk id="14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9:35:23.750" v="796"/>
          <ac:spMkLst>
            <pc:docMk/>
            <pc:sldMk cId="85504697" sldId="396"/>
            <ac:spMk id="15" creationId="{43C053AC-485F-4103-A2D5-BAC4C8830015}"/>
          </ac:spMkLst>
        </pc:spChg>
        <pc:picChg chg="add del">
          <ac:chgData name="Ren Wang" userId="6bb86ce0b2baee69" providerId="Windows Live" clId="Web-{9FFA3D38-7BAD-42A2-8DF2-4E9183DC1D9B}" dt="2018-03-08T08:58:58.900" v="256"/>
          <ac:picMkLst>
            <pc:docMk/>
            <pc:sldMk cId="85504697" sldId="396"/>
            <ac:picMk id="2" creationId="{EBA4DE0A-8D75-457F-9F83-6742207D2434}"/>
          </ac:picMkLst>
        </pc:picChg>
        <pc:picChg chg="add mod ord modCrop">
          <ac:chgData name="Ren Wang" userId="6bb86ce0b2baee69" providerId="Windows Live" clId="Web-{9FFA3D38-7BAD-42A2-8DF2-4E9183DC1D9B}" dt="2018-03-08T09:19:21.413" v="640"/>
          <ac:picMkLst>
            <pc:docMk/>
            <pc:sldMk cId="85504697" sldId="396"/>
            <ac:picMk id="4" creationId="{CCBB8A07-53D0-4597-94B1-12C218C0A44B}"/>
          </ac:picMkLst>
        </pc:picChg>
        <pc:picChg chg="add del mod">
          <ac:chgData name="Ren Wang" userId="6bb86ce0b2baee69" providerId="Windows Live" clId="Web-{9FFA3D38-7BAD-42A2-8DF2-4E9183DC1D9B}" dt="2018-03-08T09:04:08.597" v="322"/>
          <ac:picMkLst>
            <pc:docMk/>
            <pc:sldMk cId="85504697" sldId="396"/>
            <ac:picMk id="6" creationId="{15ACFD56-9A5D-4B16-A650-34D6BFB00EF6}"/>
          </ac:picMkLst>
        </pc:picChg>
        <pc:picChg chg="add mod ord">
          <ac:chgData name="Ren Wang" userId="6bb86ce0b2baee69" providerId="Windows Live" clId="Web-{9FFA3D38-7BAD-42A2-8DF2-4E9183DC1D9B}" dt="2018-03-08T09:18:55.053" v="633"/>
          <ac:picMkLst>
            <pc:docMk/>
            <pc:sldMk cId="85504697" sldId="396"/>
            <ac:picMk id="10" creationId="{459BC494-7714-4C85-8384-011FF595E225}"/>
          </ac:picMkLst>
        </pc:picChg>
      </pc:sldChg>
      <pc:sldChg chg="delSp modSp add replId">
        <pc:chgData name="Ren Wang" userId="6bb86ce0b2baee69" providerId="Windows Live" clId="Web-{9FFA3D38-7BAD-42A2-8DF2-4E9183DC1D9B}" dt="2018-03-08T09:55:35.867" v="1127"/>
        <pc:sldMkLst>
          <pc:docMk/>
          <pc:sldMk cId="3246849602" sldId="397"/>
        </pc:sldMkLst>
        <pc:spChg chg="mod">
          <ac:chgData name="Ren Wang" userId="6bb86ce0b2baee69" providerId="Windows Live" clId="Web-{9FFA3D38-7BAD-42A2-8DF2-4E9183DC1D9B}" dt="2018-03-08T09:37:13.147" v="820"/>
          <ac:spMkLst>
            <pc:docMk/>
            <pc:sldMk cId="3246849602" sldId="397"/>
            <ac:spMk id="2" creationId="{619526D9-DA7A-4926-AC16-7A54FC3A0DD7}"/>
          </ac:spMkLst>
        </pc:spChg>
        <pc:spChg chg="mod">
          <ac:chgData name="Ren Wang" userId="6bb86ce0b2baee69" providerId="Windows Live" clId="Web-{9FFA3D38-7BAD-42A2-8DF2-4E9183DC1D9B}" dt="2018-03-08T09:55:35.867" v="1127"/>
          <ac:spMkLst>
            <pc:docMk/>
            <pc:sldMk cId="3246849602" sldId="397"/>
            <ac:spMk id="6" creationId="{DCD28B2F-57DC-4A27-A0E5-04D21AA15C9B}"/>
          </ac:spMkLst>
        </pc:spChg>
        <pc:spChg chg="del">
          <ac:chgData name="Ren Wang" userId="6bb86ce0b2baee69" providerId="Windows Live" clId="Web-{9FFA3D38-7BAD-42A2-8DF2-4E9183DC1D9B}" dt="2018-03-08T09:38:24.700" v="824"/>
          <ac:spMkLst>
            <pc:docMk/>
            <pc:sldMk cId="3246849602" sldId="397"/>
            <ac:spMk id="11" creationId="{8E7E0A06-109C-4ACF-964B-C9FC51625E19}"/>
          </ac:spMkLst>
        </pc:spChg>
        <pc:picChg chg="del">
          <ac:chgData name="Ren Wang" userId="6bb86ce0b2baee69" providerId="Windows Live" clId="Web-{9FFA3D38-7BAD-42A2-8DF2-4E9183DC1D9B}" dt="2018-03-08T09:38:23.575" v="823"/>
          <ac:picMkLst>
            <pc:docMk/>
            <pc:sldMk cId="3246849602" sldId="397"/>
            <ac:picMk id="7" creationId="{C1BFFAB3-3C8A-4536-BC5B-B8184F4805D5}"/>
          </ac:picMkLst>
        </pc:picChg>
        <pc:picChg chg="del">
          <ac:chgData name="Ren Wang" userId="6bb86ce0b2baee69" providerId="Windows Live" clId="Web-{9FFA3D38-7BAD-42A2-8DF2-4E9183DC1D9B}" dt="2018-03-08T09:38:24.747" v="825"/>
          <ac:picMkLst>
            <pc:docMk/>
            <pc:sldMk cId="3246849602" sldId="397"/>
            <ac:picMk id="9" creationId="{3272EA9F-E463-4A0C-82AF-295C1AC77424}"/>
          </ac:picMkLst>
        </pc:picChg>
      </pc:sldChg>
      <pc:sldChg chg="add replId">
        <pc:chgData name="Ren Wang" userId="6bb86ce0b2baee69" providerId="Windows Live" clId="Web-{9FFA3D38-7BAD-42A2-8DF2-4E9183DC1D9B}" dt="2018-03-08T09:55:23.570" v="1122"/>
        <pc:sldMkLst>
          <pc:docMk/>
          <pc:sldMk cId="1401868826" sldId="398"/>
        </pc:sldMkLst>
      </pc:sldChg>
    </pc:docChg>
  </pc:docChgLst>
  <pc:docChgLst>
    <pc:chgData name="Ren Wang" userId="6bb86ce0b2baee69" providerId="Windows Live" clId="Web-{AC1089EB-717C-4311-883A-00450A1E32B8}"/>
    <pc:docChg chg="modSld">
      <pc:chgData name="Ren Wang" userId="6bb86ce0b2baee69" providerId="Windows Live" clId="Web-{AC1089EB-717C-4311-883A-00450A1E32B8}" dt="2018-03-08T07:29:31.609" v="104"/>
      <pc:docMkLst>
        <pc:docMk/>
      </pc:docMkLst>
      <pc:sldChg chg="modSp">
        <pc:chgData name="Ren Wang" userId="6bb86ce0b2baee69" providerId="Windows Live" clId="Web-{AC1089EB-717C-4311-883A-00450A1E32B8}" dt="2018-03-08T07:18:29.426" v="103"/>
        <pc:sldMkLst>
          <pc:docMk/>
          <pc:sldMk cId="3507320198" sldId="385"/>
        </pc:sldMkLst>
        <pc:spChg chg="mod">
          <ac:chgData name="Ren Wang" userId="6bb86ce0b2baee69" providerId="Windows Live" clId="Web-{AC1089EB-717C-4311-883A-00450A1E32B8}" dt="2018-03-08T07:18:29.426" v="103"/>
          <ac:spMkLst>
            <pc:docMk/>
            <pc:sldMk cId="3507320198" sldId="385"/>
            <ac:spMk id="3" creationId="{00000000-0000-0000-0000-000000000000}"/>
          </ac:spMkLst>
        </pc:spChg>
        <pc:picChg chg="mod">
          <ac:chgData name="Ren Wang" userId="6bb86ce0b2baee69" providerId="Windows Live" clId="Web-{AC1089EB-717C-4311-883A-00450A1E32B8}" dt="2018-03-08T07:12:53.759" v="8"/>
          <ac:picMkLst>
            <pc:docMk/>
            <pc:sldMk cId="3507320198" sldId="385"/>
            <ac:picMk id="4" creationId="{00000000-0000-0000-0000-000000000000}"/>
          </ac:picMkLst>
        </pc:picChg>
      </pc:sldChg>
      <pc:sldChg chg="addSp modSp">
        <pc:chgData name="Ren Wang" userId="6bb86ce0b2baee69" providerId="Windows Live" clId="Web-{AC1089EB-717C-4311-883A-00450A1E32B8}" dt="2018-03-08T07:10:32.363" v="5"/>
        <pc:sldMkLst>
          <pc:docMk/>
          <pc:sldMk cId="650598106" sldId="387"/>
        </pc:sldMkLst>
        <pc:picChg chg="add mod">
          <ac:chgData name="Ren Wang" userId="6bb86ce0b2baee69" providerId="Windows Live" clId="Web-{AC1089EB-717C-4311-883A-00450A1E32B8}" dt="2018-03-08T07:10:32.363" v="5"/>
          <ac:picMkLst>
            <pc:docMk/>
            <pc:sldMk cId="650598106" sldId="387"/>
            <ac:picMk id="2" creationId="{74212EBB-FEC6-4AD5-AE91-FC1E9DBB6986}"/>
          </ac:picMkLst>
        </pc:picChg>
      </pc:sldChg>
      <pc:sldChg chg="delSp modSp">
        <pc:chgData name="Ren Wang" userId="6bb86ce0b2baee69" providerId="Windows Live" clId="Web-{AC1089EB-717C-4311-883A-00450A1E32B8}" dt="2018-03-08T07:29:31.609" v="104"/>
        <pc:sldMkLst>
          <pc:docMk/>
          <pc:sldMk cId="2761848471" sldId="389"/>
        </pc:sldMkLst>
        <pc:spChg chg="mod">
          <ac:chgData name="Ren Wang" userId="6bb86ce0b2baee69" providerId="Windows Live" clId="Web-{AC1089EB-717C-4311-883A-00450A1E32B8}" dt="2018-03-08T07:29:31.609" v="104"/>
          <ac:spMkLst>
            <pc:docMk/>
            <pc:sldMk cId="2761848471" sldId="389"/>
            <ac:spMk id="3" creationId="{00000000-0000-0000-0000-000000000000}"/>
          </ac:spMkLst>
        </pc:spChg>
        <pc:spChg chg="del mod">
          <ac:chgData name="Ren Wang" userId="6bb86ce0b2baee69" providerId="Windows Live" clId="Web-{AC1089EB-717C-4311-883A-00450A1E32B8}" dt="2018-03-08T07:15:05.779" v="74"/>
          <ac:spMkLst>
            <pc:docMk/>
            <pc:sldMk cId="2761848471" sldId="389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E367-774E-4673-BDDA-737EEF538EED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1E2A6-84EB-4BA7-A061-363233D7E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8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47A0-9C87-45F9-B558-C2149D221980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C6E1-191F-4A7A-9EF1-638B268E67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0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99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66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6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5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0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1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01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57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0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8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5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02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52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6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3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10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4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75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55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54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69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6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13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307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88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69242"/>
            <a:ext cx="8911687" cy="597562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40188"/>
            <a:ext cx="10196316" cy="45300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000"/>
            </a:lvl1pPr>
            <a:lvl2pPr marL="742950" indent="-285750">
              <a:buFont typeface="Wingdings" panose="05000000000000000000" pitchFamily="2" charset="2"/>
              <a:buChar char="l"/>
              <a:defRPr sz="1800"/>
            </a:lvl2pPr>
            <a:lvl3pPr marL="1143000" indent="-228600">
              <a:buFont typeface="Wingdings" panose="05000000000000000000" pitchFamily="2" charset="2"/>
              <a:buChar char="l"/>
              <a:defRPr sz="1600"/>
            </a:lvl3pPr>
            <a:lvl4pPr marL="1600200" indent="-228600">
              <a:buFont typeface="Wingdings" panose="05000000000000000000" pitchFamily="2" charset="2"/>
              <a:buChar char="l"/>
              <a:defRPr sz="1400"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6507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27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3727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313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3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32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06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99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617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14118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972198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39755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104750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4927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96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02831" y="2295714"/>
            <a:ext cx="10783685" cy="262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數位系統導論實驗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zh-TW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Lab8 RTL</a:t>
            </a:r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Modeling(Adder)</a:t>
            </a:r>
          </a:p>
          <a:p>
            <a:r>
              <a:rPr lang="en-US" altLang="zh-TW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&amp; Testbench</a:t>
            </a:r>
            <a:endParaRPr lang="zh-TW" altLang="en-US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40BDF44-C507-4D39-BD54-1DC13F561FE3}"/>
              </a:ext>
            </a:extLst>
          </p:cNvPr>
          <p:cNvSpPr txBox="1">
            <a:spLocks/>
          </p:cNvSpPr>
          <p:nvPr/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負責助教：王偉丞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r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Email: wmike851223@gmail.com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r>
              <a:rPr lang="zh-TW" altLang="en-US" dirty="0"/>
              <a:t>（</a:t>
            </a:r>
            <a:r>
              <a:rPr lang="en-US" altLang="zh-TW" dirty="0"/>
              <a:t>Normalization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TW" i="0" dirty="0"/>
              <a:t>Shift</a:t>
            </a:r>
            <a:r>
              <a:rPr lang="zh-TW" altLang="en-US" i="0" dirty="0"/>
              <a:t>：依照由左數起有幾個</a:t>
            </a:r>
            <a:r>
              <a:rPr lang="en-US" altLang="zh-TW" i="0" dirty="0"/>
              <a:t>0</a:t>
            </a:r>
            <a:r>
              <a:rPr lang="zh-TW" altLang="en-US" i="0" dirty="0"/>
              <a:t>來決定要向左移動幾位</a:t>
            </a:r>
            <a:endParaRPr lang="en-US" altLang="zh-TW" i="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TW" i="0" dirty="0"/>
              <a:t>Rounding</a:t>
            </a:r>
            <a:r>
              <a:rPr lang="zh-TW" altLang="en-US" i="0" dirty="0"/>
              <a:t>：以循環、保護位決定捨入</a:t>
            </a:r>
            <a:endParaRPr lang="en-US" altLang="zh-TW" i="0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DC4351-C64A-4898-A4F9-8F6A3BC0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8" y="2872816"/>
            <a:ext cx="4690899" cy="3980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247C17-EA4C-4383-B97B-2F1A9558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25" y="1934759"/>
            <a:ext cx="4797572" cy="49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輸入指令執行程式，檢視設計</a:t>
            </a:r>
            <a:r>
              <a:rPr lang="zh-TW" altLang="en-US"/>
              <a:t>之 </a:t>
            </a:r>
            <a:r>
              <a:rPr lang="en-US" altLang="zh-TW" smtClean="0"/>
              <a:t>FPADDE</a:t>
            </a:r>
            <a:r>
              <a:rPr lang="zh-TW" altLang="en-US" smtClean="0"/>
              <a:t> </a:t>
            </a:r>
            <a:r>
              <a:rPr lang="zh-TW" altLang="en-US" dirty="0"/>
              <a:t>功能是否有錯誤：</a:t>
            </a:r>
            <a:endParaRPr lang="en-US" altLang="zh-TW" dirty="0"/>
          </a:p>
          <a:p>
            <a:pPr lvl="1"/>
            <a:r>
              <a:rPr lang="en-US" altLang="zh-TW" sz="2000" i="0" dirty="0" err="1"/>
              <a:t>iverilog</a:t>
            </a:r>
            <a:r>
              <a:rPr lang="zh-TW" altLang="en-US" sz="2000" i="0" dirty="0"/>
              <a:t> </a:t>
            </a:r>
            <a:r>
              <a:rPr lang="en-US" altLang="zh-TW" sz="2000" i="0" dirty="0"/>
              <a:t>–o</a:t>
            </a:r>
            <a:r>
              <a:rPr lang="zh-TW" altLang="en-US" sz="2000" i="0" dirty="0"/>
              <a:t> </a:t>
            </a:r>
            <a:r>
              <a:rPr lang="en-US" altLang="zh-TW" sz="2000" i="0" dirty="0"/>
              <a:t>testbench32</a:t>
            </a:r>
            <a:r>
              <a:rPr lang="zh-TW" altLang="en-US" sz="2000" i="0" dirty="0"/>
              <a:t> </a:t>
            </a:r>
            <a:r>
              <a:rPr lang="en-US" altLang="zh-TW" sz="2000" i="0" dirty="0"/>
              <a:t>testbench32.v</a:t>
            </a:r>
          </a:p>
          <a:p>
            <a:pPr lvl="1"/>
            <a:r>
              <a:rPr lang="en-US" altLang="zh-TW" sz="2000" i="0" dirty="0" err="1"/>
              <a:t>vvp</a:t>
            </a:r>
            <a:r>
              <a:rPr lang="zh-TW" altLang="en-US" sz="2000" i="0" dirty="0"/>
              <a:t> </a:t>
            </a:r>
            <a:r>
              <a:rPr lang="en-US" altLang="zh-TW" sz="2000" i="0" dirty="0"/>
              <a:t>testbench32</a:t>
            </a:r>
          </a:p>
          <a:p>
            <a:pPr lvl="1"/>
            <a:r>
              <a:rPr lang="en-US" altLang="zh-TW" sz="2000" i="0" dirty="0" err="1"/>
              <a:t>gtkwave</a:t>
            </a:r>
            <a:r>
              <a:rPr lang="zh-TW" altLang="en-US" sz="2000" i="0" dirty="0"/>
              <a:t> </a:t>
            </a:r>
            <a:r>
              <a:rPr lang="en-US" altLang="zh-TW" sz="2000" i="0" dirty="0"/>
              <a:t>adder32.vcd</a:t>
            </a:r>
          </a:p>
          <a:p>
            <a:pPr lvl="1"/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C66B4-F3B0-44C7-919D-B5DD2007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99B5A-8AB8-4FE5-9181-58169CDF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當我們設計完自己的</a:t>
            </a:r>
            <a:r>
              <a:rPr lang="en-US" altLang="zh-TW" dirty="0"/>
              <a:t>Module</a:t>
            </a:r>
            <a:r>
              <a:rPr lang="zh-TW" altLang="en-US" dirty="0"/>
              <a:t>後，一定需要驗證其輸出結果是否和預期的一樣，此時就會用另一支程式產生資料做為該</a:t>
            </a:r>
            <a:r>
              <a:rPr lang="en-US" altLang="zh-TW" dirty="0"/>
              <a:t>Module</a:t>
            </a:r>
            <a:r>
              <a:rPr lang="zh-TW" altLang="en-US" dirty="0"/>
              <a:t>的輸入，並比較</a:t>
            </a:r>
            <a:r>
              <a:rPr lang="en-US" altLang="zh-TW" dirty="0"/>
              <a:t>Module</a:t>
            </a:r>
            <a:r>
              <a:rPr lang="zh-TW" altLang="en-US" dirty="0"/>
              <a:t>輸出與正確輸出是否一致。該產生輸入資料並驗證</a:t>
            </a:r>
            <a:r>
              <a:rPr lang="en-US" altLang="zh-TW" dirty="0"/>
              <a:t>Module</a:t>
            </a:r>
            <a:r>
              <a:rPr lang="zh-TW" altLang="en-US" dirty="0"/>
              <a:t>行為的即稱為</a:t>
            </a:r>
            <a:r>
              <a:rPr lang="en-US" altLang="zh-TW" dirty="0"/>
              <a:t>Testbench</a:t>
            </a:r>
            <a:r>
              <a:rPr lang="zh-TW" altLang="en-US" dirty="0"/>
              <a:t>（也是一個</a:t>
            </a:r>
            <a:r>
              <a:rPr lang="en-US" altLang="zh-TW" dirty="0"/>
              <a:t>Module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2422EB-431C-424B-9D48-3432B0EE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0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D144B-3614-4564-BE9F-6E55AC4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Testbench</a:t>
            </a:r>
            <a:r>
              <a:rPr lang="zh-TW" altLang="en-US" dirty="0"/>
              <a:t>（</a:t>
            </a:r>
            <a:r>
              <a:rPr lang="en-US" altLang="zh-TW" dirty="0"/>
              <a:t>1 / 2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5AD1-AA6A-463E-A851-43D721B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9"/>
            <a:ext cx="10196316" cy="188881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宣告好要傳輸入資料與接收輸出的變數並將其與待驗證</a:t>
            </a:r>
            <a:r>
              <a:rPr lang="en-US" altLang="zh-TW" dirty="0"/>
              <a:t>Module</a:t>
            </a:r>
            <a:r>
              <a:rPr lang="zh-TW" altLang="en-US" dirty="0"/>
              <a:t>連接（如左圖）</a:t>
            </a:r>
            <a:endParaRPr lang="en-US" altLang="zh-TW" dirty="0"/>
          </a:p>
          <a:p>
            <a:r>
              <a:rPr lang="en-US" altLang="zh-TW" i="1" dirty="0"/>
              <a:t>initial</a:t>
            </a:r>
            <a:r>
              <a:rPr lang="zh-TW" altLang="en-US" dirty="0"/>
              <a:t>內的指令會在程式一跑起來後即開始執行（如右圖）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i="1" dirty="0"/>
              <a:t>$</a:t>
            </a:r>
            <a:r>
              <a:rPr lang="en-US" altLang="zh-TW" i="1" dirty="0" err="1"/>
              <a:t>dumpfile</a:t>
            </a:r>
            <a:r>
              <a:rPr lang="zh-TW" altLang="en-US" dirty="0"/>
              <a:t>內的字串即為產生的波型檔名字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i="1" dirty="0"/>
              <a:t>$</a:t>
            </a:r>
            <a:r>
              <a:rPr lang="en-US" altLang="zh-TW" i="1" dirty="0" err="1"/>
              <a:t>dumpvars</a:t>
            </a:r>
            <a:r>
              <a:rPr lang="zh-TW" altLang="en-US" dirty="0"/>
              <a:t>會紀錄輸入的變數在整個模擬過程的變化，如無輸入則紀錄所有變數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#</a:t>
            </a:r>
            <a:r>
              <a:rPr lang="zh-TW" altLang="en-US" dirty="0"/>
              <a:t>後接的數字代表會在經過多久時間後才繼續往下執行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5DE61-8763-4DC4-805E-40DBDA1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A31F7C-7382-45AB-9A1D-E512800D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04" y="3697216"/>
            <a:ext cx="2564511" cy="3000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D00424-B484-4708-9558-997EA3BA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87" y="3697216"/>
            <a:ext cx="47339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1E19C-B624-41D3-93B8-BE0823D7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Testbench</a:t>
            </a:r>
            <a:r>
              <a:rPr lang="zh-TW" altLang="en-US" dirty="0"/>
              <a:t>（</a:t>
            </a:r>
            <a:r>
              <a:rPr lang="en-US" altLang="zh-TW" dirty="0"/>
              <a:t>2 / 2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0B961-108B-4210-A341-1E117132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9240264" cy="147934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依據</a:t>
            </a:r>
            <a:r>
              <a:rPr lang="en-US" altLang="zh-TW" dirty="0"/>
              <a:t>Module</a:t>
            </a:r>
            <a:r>
              <a:rPr lang="zh-TW" altLang="en-US" dirty="0"/>
              <a:t>輸出與預期輸出是否一樣而選擇執行不同</a:t>
            </a:r>
            <a:r>
              <a:rPr lang="en-US" altLang="zh-TW" dirty="0"/>
              <a:t>task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task</a:t>
            </a:r>
            <a:r>
              <a:rPr lang="zh-TW" altLang="en-US" dirty="0"/>
              <a:t>有點類似</a:t>
            </a:r>
            <a:r>
              <a:rPr lang="en-US" altLang="zh-TW" dirty="0"/>
              <a:t>c</a:t>
            </a:r>
            <a:r>
              <a:rPr lang="zh-TW" altLang="en-US" dirty="0"/>
              <a:t>語言的函式，只是它必須被定義在</a:t>
            </a:r>
            <a:r>
              <a:rPr lang="en-US" altLang="zh-TW" dirty="0"/>
              <a:t>Module</a:t>
            </a:r>
            <a:r>
              <a:rPr lang="zh-TW" altLang="en-US" dirty="0"/>
              <a:t>內，且內部不能使用</a:t>
            </a:r>
            <a:r>
              <a:rPr lang="en-US" altLang="zh-TW" dirty="0"/>
              <a:t>always</a:t>
            </a:r>
            <a:r>
              <a:rPr lang="zh-TW" altLang="en-US" dirty="0"/>
              <a:t>或</a:t>
            </a:r>
            <a:r>
              <a:rPr lang="en-US" altLang="zh-TW" dirty="0"/>
              <a:t>initial</a:t>
            </a:r>
          </a:p>
          <a:p>
            <a:r>
              <a:rPr lang="zh-TW" altLang="en-US" dirty="0"/>
              <a:t>在執行到</a:t>
            </a:r>
            <a:r>
              <a:rPr lang="en-US" altLang="zh-TW" i="1" dirty="0"/>
              <a:t>$finish</a:t>
            </a:r>
            <a:r>
              <a:rPr lang="zh-TW" altLang="en-US" dirty="0"/>
              <a:t>時結束模擬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D431C-3DE0-4B86-B1B3-A5D43B9F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04AA7E-A927-4979-A617-1F71608F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75" y="2890214"/>
            <a:ext cx="5164646" cy="10775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C507D7-A9B5-4A4D-BC76-298229BB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75" y="4040937"/>
            <a:ext cx="4597928" cy="2342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103CC4-D41A-447A-9464-225BB98B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99" y="4040937"/>
            <a:ext cx="4949555" cy="23424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DAD7F95-EC2E-4FB6-89D0-16109C475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776" y="6456567"/>
            <a:ext cx="825072" cy="4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作業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操作範例中單精確度 </a:t>
            </a:r>
            <a:r>
              <a:rPr lang="en-US" altLang="zh-TW" dirty="0"/>
              <a:t>(32</a:t>
            </a:r>
            <a:r>
              <a:rPr lang="zh-TW" altLang="en-US" dirty="0"/>
              <a:t> </a:t>
            </a:r>
            <a:r>
              <a:rPr lang="en-US" altLang="zh-TW" dirty="0"/>
              <a:t>bit)</a:t>
            </a:r>
            <a:r>
              <a:rPr lang="zh-TW" altLang="en-US" dirty="0"/>
              <a:t> 浮點數加法器，使用</a:t>
            </a:r>
            <a:r>
              <a:rPr lang="en-US" altLang="zh-TW" dirty="0" err="1"/>
              <a:t>GTKWave</a:t>
            </a:r>
            <a:r>
              <a:rPr lang="zh-TW" altLang="en-US" dirty="0"/>
              <a:t>觀察其運算結果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參考範例完成半精度 </a:t>
            </a:r>
            <a:r>
              <a:rPr lang="en-US" altLang="zh-TW" dirty="0"/>
              <a:t>(16</a:t>
            </a:r>
            <a:r>
              <a:rPr lang="zh-TW" altLang="en-US" dirty="0"/>
              <a:t> </a:t>
            </a:r>
            <a:r>
              <a:rPr lang="en-US" altLang="zh-TW" dirty="0"/>
              <a:t>bit)</a:t>
            </a:r>
            <a:r>
              <a:rPr lang="zh-TW" altLang="en-US" dirty="0"/>
              <a:t> 浮點數加法器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3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作業說</a:t>
            </a:r>
            <a:r>
              <a:rPr lang="zh-TW" altLang="en-US" dirty="0">
                <a:latin typeface="標楷體"/>
              </a:rPr>
              <a:t>明及課程評分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2095"/>
            <a:ext cx="11514666" cy="51559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US" altLang="zh-TW" dirty="0"/>
              <a:t>Demo </a:t>
            </a:r>
            <a:r>
              <a:rPr lang="zh-TW" altLang="en-US" dirty="0"/>
              <a:t>時間：</a:t>
            </a:r>
            <a:r>
              <a:rPr lang="en-US" altLang="zh-TW" dirty="0"/>
              <a:t>5/6(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5/8(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，測驗時間分別為 </a:t>
            </a:r>
            <a:r>
              <a:rPr lang="en-US" altLang="zh-TW" dirty="0"/>
              <a:t>19:30</a:t>
            </a:r>
            <a:r>
              <a:rPr lang="zh-TW" altLang="en-US" dirty="0"/>
              <a:t>、</a:t>
            </a:r>
            <a:r>
              <a:rPr lang="en-US" altLang="zh-TW" dirty="0"/>
              <a:t>19:50</a:t>
            </a:r>
            <a:r>
              <a:rPr lang="zh-TW" altLang="en-US" dirty="0"/>
              <a:t>、</a:t>
            </a:r>
            <a:r>
              <a:rPr lang="en-US" altLang="zh-TW" dirty="0"/>
              <a:t> 20:10 </a:t>
            </a:r>
            <a:r>
              <a:rPr lang="zh-TW" altLang="en-US" dirty="0"/>
              <a:t>與 </a:t>
            </a:r>
            <a:r>
              <a:rPr lang="en-US" altLang="zh-TW" dirty="0"/>
              <a:t>20:30</a:t>
            </a:r>
            <a:endParaRPr lang="en-US" altLang="zh-TW" dirty="0">
              <a:cs typeface="Times New Roman"/>
            </a:endParaRPr>
          </a:p>
          <a:p>
            <a:pPr marL="383540" indent="-383540" algn="just"/>
            <a:r>
              <a:rPr lang="en-US" altLang="zh-TW" dirty="0"/>
              <a:t>Demo </a:t>
            </a:r>
            <a:r>
              <a:rPr lang="zh-TW" altLang="en-US" dirty="0"/>
              <a:t>地點：</a:t>
            </a:r>
            <a:r>
              <a:rPr lang="zh-TW" altLang="en-US" dirty="0">
                <a:cs typeface="Times New Roman"/>
              </a:rPr>
              <a:t>工一館</a:t>
            </a:r>
            <a:r>
              <a:rPr lang="en-US" altLang="zh-TW" dirty="0">
                <a:cs typeface="Times New Roman"/>
              </a:rPr>
              <a:t>105</a:t>
            </a:r>
          </a:p>
          <a:p>
            <a:pPr marL="383540" indent="-383540" algn="just"/>
            <a:r>
              <a:rPr lang="zh-TW" altLang="en-US" dirty="0"/>
              <a:t>評分方式：</a:t>
            </a:r>
            <a:endParaRPr lang="en-US" altLang="zh-TW" dirty="0"/>
          </a:p>
          <a:p>
            <a:pPr marL="913892" lvl="1" indent="-383540" algn="just">
              <a:buFont typeface="Wingdings" panose="05000000000000000000" pitchFamily="2" charset="2"/>
              <a:buChar char="Ø"/>
            </a:pPr>
            <a:r>
              <a:rPr lang="en-US" altLang="zh-TW" i="0" dirty="0"/>
              <a:t>Part1</a:t>
            </a:r>
            <a:r>
              <a:rPr lang="zh-TW" altLang="en-US" i="0" dirty="0"/>
              <a:t>：</a:t>
            </a:r>
            <a:r>
              <a:rPr lang="en-US" altLang="zh-TW" i="0" dirty="0"/>
              <a:t>40%</a:t>
            </a:r>
          </a:p>
          <a:p>
            <a:pPr marL="913892" lvl="1" indent="-383540" algn="just">
              <a:buFont typeface="Wingdings" panose="05000000000000000000" pitchFamily="2" charset="2"/>
              <a:buChar char="Ø"/>
            </a:pPr>
            <a:r>
              <a:rPr lang="en-US" altLang="zh-TW" i="0" dirty="0"/>
              <a:t>Part2</a:t>
            </a:r>
            <a:r>
              <a:rPr lang="zh-TW" altLang="en-US" i="0" dirty="0"/>
              <a:t>：</a:t>
            </a:r>
            <a:r>
              <a:rPr lang="en-US" altLang="zh-TW" i="0"/>
              <a:t>40%</a:t>
            </a:r>
            <a:endParaRPr lang="en-US" altLang="zh-TW" i="0" dirty="0"/>
          </a:p>
          <a:p>
            <a:pPr marL="913892" lvl="1" indent="-383540" algn="just">
              <a:buFont typeface="Wingdings" panose="05000000000000000000" pitchFamily="2" charset="2"/>
              <a:buChar char="Ø"/>
            </a:pPr>
            <a:r>
              <a:rPr lang="zh-TW" altLang="en-US"/>
              <a:t>隨</a:t>
            </a:r>
            <a:r>
              <a:rPr lang="zh-TW" altLang="en-US" dirty="0"/>
              <a:t>堂測驗：</a:t>
            </a:r>
            <a:r>
              <a:rPr lang="en-US" altLang="zh-TW" dirty="0"/>
              <a:t>20%</a:t>
            </a:r>
          </a:p>
          <a:p>
            <a:pPr marL="383540" indent="-383540"/>
            <a:endParaRPr lang="en-US" altLang="zh-TW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課程目的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浮點數加法運算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endParaRPr lang="en-US" altLang="zh-TW" dirty="0"/>
          </a:p>
          <a:p>
            <a:r>
              <a:rPr lang="en-US" altLang="zh-TW" dirty="0"/>
              <a:t>Testbench</a:t>
            </a:r>
          </a:p>
          <a:p>
            <a:r>
              <a:rPr lang="zh-TW" altLang="en-US" dirty="0"/>
              <a:t>範例 </a:t>
            </a:r>
            <a:r>
              <a:rPr lang="en-US" altLang="zh-TW" dirty="0"/>
              <a:t>– Testbench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作業說明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評分方式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在上次實驗中，已向同學介紹過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的浮點數表示法和</a:t>
            </a:r>
            <a:r>
              <a:rPr lang="zh-TW" altLang="en-US" dirty="0" smtClean="0"/>
              <a:t>其加法器</a:t>
            </a:r>
            <a:r>
              <a:rPr lang="zh-TW" altLang="en-US" dirty="0"/>
              <a:t>實作，本次實驗將介紹浮點數加法運算並以</a:t>
            </a:r>
            <a:r>
              <a:rPr lang="en-US" altLang="zh-TW" dirty="0"/>
              <a:t>Verilog</a:t>
            </a:r>
            <a:r>
              <a:rPr lang="zh-TW" altLang="en-US" dirty="0"/>
              <a:t>實做其加法器</a:t>
            </a:r>
            <a:endParaRPr lang="en-US" altLang="zh-TW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前幾次實驗都是由助教提供</a:t>
            </a:r>
            <a:r>
              <a:rPr lang="en-US" altLang="zh-TW" dirty="0"/>
              <a:t>Testbench</a:t>
            </a:r>
            <a:r>
              <a:rPr lang="zh-TW" altLang="en-US" dirty="0"/>
              <a:t>，本次實驗亦將帶大家了解</a:t>
            </a:r>
            <a:r>
              <a:rPr lang="en-US" altLang="zh-TW" dirty="0"/>
              <a:t>Testbench</a:t>
            </a:r>
            <a:r>
              <a:rPr lang="zh-TW" altLang="en-US" dirty="0"/>
              <a:t>可以怎麼設計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浮點數加法運算（</a:t>
            </a:r>
            <a:r>
              <a:rPr lang="en-US" altLang="zh-TW" dirty="0"/>
              <a:t>1 / 3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579" y="1655064"/>
            <a:ext cx="10301302" cy="5078244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我們將以三個步驟介紹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單精度浮點數加法運算</a:t>
            </a:r>
            <a:endParaRPr lang="en-US" altLang="zh-TW" dirty="0"/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/>
              <a:t>對齊 </a:t>
            </a:r>
            <a:r>
              <a:rPr lang="en-US" altLang="zh-TW" dirty="0"/>
              <a:t>( Alignment )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zh-TW" altLang="en-US" i="0" dirty="0"/>
              <a:t>開始運算之前，我們需要將兩數的指數及尾數對齊</a:t>
            </a:r>
            <a:endParaRPr lang="en-US" altLang="zh-TW" i="0" dirty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/>
              <a:t>運算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Calculation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TW" altLang="en-US" i="0" dirty="0"/>
              <a:t>以正負號決定執行加法或減法</a:t>
            </a:r>
            <a:endParaRPr lang="en-US" altLang="zh-TW" i="0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正規化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TW" altLang="en-US" i="0" dirty="0"/>
              <a:t>運算後的結果我們要轉回</a:t>
            </a:r>
            <a:r>
              <a:rPr lang="en-US" altLang="zh-TW" i="0" dirty="0"/>
              <a:t>IEEE</a:t>
            </a:r>
            <a:r>
              <a:rPr lang="zh-TW" altLang="en-US" i="0" dirty="0"/>
              <a:t> </a:t>
            </a:r>
            <a:r>
              <a:rPr lang="en-US" altLang="zh-TW" i="0" dirty="0"/>
              <a:t>754</a:t>
            </a:r>
            <a:r>
              <a:rPr lang="zh-TW" altLang="en-US" i="0" dirty="0"/>
              <a:t>表示法，而在運算的過程中可能因為精確度造成</a:t>
            </a:r>
            <a:r>
              <a:rPr lang="en-US" altLang="zh-TW" i="0" dirty="0"/>
              <a:t>bit</a:t>
            </a:r>
            <a:r>
              <a:rPr lang="zh-TW" altLang="en-US" i="0" dirty="0"/>
              <a:t>過多，這時我們需要將這些</a:t>
            </a:r>
            <a:r>
              <a:rPr lang="en-US" altLang="zh-TW" i="0" dirty="0"/>
              <a:t>bit</a:t>
            </a:r>
            <a:r>
              <a:rPr lang="zh-TW" altLang="en-US" i="0" dirty="0"/>
              <a:t>做捨入</a:t>
            </a:r>
            <a:endParaRPr lang="en-US" altLang="zh-TW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0156" y="671563"/>
            <a:ext cx="8911687" cy="5975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浮點數加法運算（</a:t>
            </a:r>
            <a:r>
              <a:rPr lang="en-US" altLang="zh-TW" dirty="0"/>
              <a:t>2 / 3</a:t>
            </a:r>
            <a:r>
              <a:rPr lang="zh-TW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9682" y="1595717"/>
                <a:ext cx="11522318" cy="51375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/>
                  <a:t>我們以浮點數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的示範</a:t>
                </a:r>
                <a:r>
                  <a:rPr lang="en-US" altLang="zh-TW" dirty="0"/>
                  <a:t>IEEE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754</a:t>
                </a:r>
                <a:r>
                  <a:rPr lang="zh-TW" altLang="en-US" dirty="0"/>
                  <a:t>加法運算（</a:t>
                </a:r>
                <a:r>
                  <a:rPr lang="en-US" altLang="zh-TW" dirty="0"/>
                  <a:t>s = a + b</a:t>
                </a:r>
                <a:r>
                  <a:rPr lang="zh-TW" altLang="en-US" dirty="0"/>
                  <a:t>） </a:t>
                </a:r>
                <a:endParaRPr lang="en-US" altLang="zh-TW" dirty="0"/>
              </a:p>
              <a:p>
                <a:pPr marL="530352" lvl="1" indent="0" algn="just">
                  <a:buNone/>
                </a:pPr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</a:t>
                </a:r>
                <a:r>
                  <a:rPr lang="zh-TW" altLang="en-US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0_01111000_11000000000000000010001,</a:t>
                </a:r>
                <a:r>
                  <a:rPr lang="zh-TW" altLang="en-US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</a:t>
                </a:r>
                <a:r>
                  <a:rPr lang="zh-TW" altLang="en-US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1_01111101_00000100000000000000000,</a:t>
                </a: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5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5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01111000 = 120, and 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1.11000000000000000010001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5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01111101 = 125, and 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6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1.00000100000000000000000</a:t>
                </a:r>
                <a:endParaRPr lang="en-US" altLang="zh-TW" sz="4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zh-TW" sz="1800" i="0" dirty="0"/>
                  <a:t>|b| &gt; |a|</a:t>
                </a:r>
                <a:r>
                  <a:rPr lang="zh-TW" altLang="en-US" sz="1800" i="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800" dirty="0"/>
                  <a:t> </a:t>
                </a:r>
                <a:r>
                  <a:rPr lang="en-US" altLang="zh-TW" sz="1800" i="0" dirty="0"/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800" dirty="0"/>
                  <a:t> </a:t>
                </a:r>
                <a:r>
                  <a:rPr lang="en-US" altLang="zh-TW" sz="1800" i="0" dirty="0"/>
                  <a:t>= 125 − 120 = 5</a:t>
                </a:r>
                <a:r>
                  <a:rPr lang="zh-TW" altLang="en-US" sz="1800" i="0" dirty="0"/>
                  <a:t>，將</a:t>
                </a:r>
                <a:r>
                  <a:rPr lang="it-IT" altLang="zh-TW" sz="1800" i="0" dirty="0"/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800" i="0" dirty="0"/>
                  <a:t>右移 </a:t>
                </a:r>
                <a:r>
                  <a:rPr lang="en-US" altLang="zh-TW" sz="1800" i="0" dirty="0"/>
                  <a:t>5bit</a:t>
                </a:r>
              </a:p>
              <a:p>
                <a:pPr marL="530352" lvl="1" indent="0" algn="just">
                  <a:buNone/>
                </a:pPr>
                <a:r>
                  <a:rPr lang="en-US" altLang="zh-TW" sz="1800" i="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1.11000000000000000010001</a:t>
                </a:r>
                <a:r>
                  <a:rPr lang="zh-TW" altLang="en-US" sz="1800" i="0" dirty="0"/>
                  <a:t> </a:t>
                </a:r>
                <a:r>
                  <a:rPr lang="en-US" altLang="zh-TW" sz="1800" i="0" dirty="0"/>
                  <a:t>=</a:t>
                </a:r>
                <a:r>
                  <a:rPr lang="zh-TW" altLang="en-US" sz="1800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0.00001110000000000000000_10001</a:t>
                </a:r>
              </a:p>
              <a:p>
                <a:pPr marL="530352" lvl="1" indent="0" algn="just">
                  <a:buNone/>
                </a:pPr>
                <a:r>
                  <a:rPr lang="zh-TW" altLang="en-US" sz="1800" i="0" dirty="0"/>
                  <a:t>多出來的</a:t>
                </a:r>
                <a:r>
                  <a:rPr lang="en-US" altLang="zh-TW" sz="1800" i="0" dirty="0"/>
                  <a:t>10001</a:t>
                </a:r>
                <a:r>
                  <a:rPr lang="zh-TW" altLang="en-US" sz="1800" i="0" dirty="0"/>
                  <a:t>，我們將最左邊兩</a:t>
                </a:r>
                <a:r>
                  <a:rPr lang="en-US" altLang="zh-TW" sz="1800" i="0" dirty="0"/>
                  <a:t>bit</a:t>
                </a:r>
                <a:r>
                  <a:rPr lang="zh-TW" altLang="en-US" sz="1800" i="0" dirty="0"/>
                  <a:t>保留 </a:t>
                </a:r>
                <a:r>
                  <a:rPr lang="en-US" altLang="zh-TW" sz="1800" i="0" dirty="0"/>
                  <a:t>(</a:t>
                </a:r>
                <a:r>
                  <a:rPr lang="zh-TW" altLang="en-US" sz="1800" i="0" dirty="0"/>
                  <a:t>保護、循環位</a:t>
                </a:r>
                <a:r>
                  <a:rPr lang="en-US" altLang="zh-TW" sz="1800" i="0" dirty="0"/>
                  <a:t>)</a:t>
                </a:r>
                <a:r>
                  <a:rPr lang="zh-TW" altLang="en-US" sz="1800" i="0" dirty="0"/>
                  <a:t>，其餘我們使用</a:t>
                </a:r>
                <a:r>
                  <a:rPr lang="en-US" altLang="zh-TW" sz="1800" i="0" dirty="0"/>
                  <a:t>reduction</a:t>
                </a:r>
                <a:r>
                  <a:rPr lang="zh-TW" altLang="en-US" sz="1800" i="0" dirty="0"/>
                  <a:t> </a:t>
                </a:r>
                <a:r>
                  <a:rPr lang="en-US" altLang="zh-TW" sz="1800" i="0" dirty="0"/>
                  <a:t>OR</a:t>
                </a:r>
                <a:r>
                  <a:rPr lang="zh-TW" altLang="en-US" sz="1800" i="0" dirty="0"/>
                  <a:t>簡化成</a:t>
                </a:r>
                <a:r>
                  <a:rPr lang="en-US" altLang="zh-TW" sz="1800" i="0" dirty="0"/>
                  <a:t>1bit</a:t>
                </a:r>
                <a:r>
                  <a:rPr lang="zh-TW" altLang="en-US" sz="1800" i="0" dirty="0"/>
                  <a:t>，得到</a:t>
                </a:r>
                <a:r>
                  <a:rPr lang="en-US" altLang="zh-TW" sz="1800" i="0" dirty="0"/>
                  <a:t>101</a:t>
                </a:r>
                <a:r>
                  <a:rPr lang="zh-TW" altLang="en-US" sz="1800" dirty="0"/>
                  <a:t>。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zh-TW" altLang="en-US" sz="1800" i="0" dirty="0"/>
                  <a:t>設</a:t>
                </a:r>
                <a:r>
                  <a:rPr lang="en-US" altLang="zh-TW" sz="1800" i="0" dirty="0"/>
                  <a:t>grs=101</a:t>
                </a:r>
                <a:r>
                  <a:rPr lang="zh-TW" altLang="en-US" sz="1800" i="0" dirty="0"/>
                  <a:t>，利用</a:t>
                </a:r>
                <a:r>
                  <a:rPr lang="en-US" altLang="zh-TW" sz="1800" i="0" dirty="0"/>
                  <a:t>grs</a:t>
                </a:r>
                <a:r>
                  <a:rPr lang="zh-TW" altLang="en-US" sz="1800" i="0" dirty="0"/>
                  <a:t>參與有效位計算以確保更精確的結果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TW" altLang="en-US" sz="1800" dirty="0"/>
                  <a:t> </a:t>
                </a:r>
                <a:r>
                  <a:rPr lang="zh-TW" altLang="en-US" sz="1800" i="0" dirty="0"/>
                  <a:t>由於兩個有效位的加法結果可能大於</a:t>
                </a:r>
                <a:r>
                  <a:rPr lang="en-US" altLang="zh-TW" sz="1800" i="0" dirty="0"/>
                  <a:t>2</a:t>
                </a:r>
                <a:r>
                  <a:rPr lang="zh-TW" altLang="en-US" sz="1800" i="0" dirty="0"/>
                  <a:t>，因此我們在計算過程中使用了一個附加位到最高有效位位置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zh-TW" altLang="en-US" sz="1800" i="0" dirty="0"/>
                  <a:t>總位數是</a:t>
                </a:r>
                <a:r>
                  <a:rPr lang="en-US" altLang="zh-TW" sz="1800" i="0" dirty="0"/>
                  <a:t>1 + 24 + 3</a:t>
                </a:r>
                <a:r>
                  <a:rPr lang="zh-TW" altLang="en-US" sz="1800" i="0" dirty="0"/>
                  <a:t>或</a:t>
                </a:r>
                <a:r>
                  <a:rPr lang="en-US" altLang="zh-TW" sz="1800" i="0" dirty="0"/>
                  <a:t>28</a:t>
                </a:r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682" y="1595717"/>
                <a:ext cx="11522318" cy="5137591"/>
              </a:xfrm>
              <a:blipFill>
                <a:blip r:embed="rId3"/>
                <a:stretch>
                  <a:fillRect l="-476" t="-712" b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970" t="10927" r="2728" b="5629"/>
          <a:stretch/>
        </p:blipFill>
        <p:spPr>
          <a:xfrm>
            <a:off x="1311579" y="4784702"/>
            <a:ext cx="4859517" cy="9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浮點數加法運算（</a:t>
            </a:r>
            <a:r>
              <a:rPr lang="en-US" altLang="zh-TW" dirty="0"/>
              <a:t>3 / 3</a:t>
            </a:r>
            <a:r>
              <a:rPr lang="zh-TW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9682" y="1595718"/>
                <a:ext cx="11325094" cy="526228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sz="1800" i="0" dirty="0"/>
                  <a:t>運算後結果需要轉成</a:t>
                </a:r>
                <a:r>
                  <a:rPr lang="en-US" altLang="zh-TW" sz="1800" i="0" dirty="0"/>
                  <a:t>1.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sz="1800" i="0" dirty="0"/>
                  <a:t>，從左邊找到第一個 </a:t>
                </a:r>
                <a:r>
                  <a:rPr lang="en-US" altLang="zh-TW" sz="1800" i="0" dirty="0"/>
                  <a:t>“1” </a:t>
                </a:r>
                <a:r>
                  <a:rPr lang="zh-TW" altLang="en-US" sz="1800" i="0" dirty="0"/>
                  <a:t>，並調整指數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en-US" altLang="zh-TW" sz="1800" i="0" dirty="0"/>
                  <a:t>s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125−127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0.11110101111111111111111_011=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124−127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1.11101011111111111111110_110</a:t>
                </a:r>
              </a:p>
              <a:p>
                <a:pPr marL="530352" lvl="1" indent="0" algn="just">
                  <a:lnSpc>
                    <a:spcPct val="160000"/>
                  </a:lnSpc>
                  <a:buNone/>
                </a:pPr>
                <a:r>
                  <a:rPr lang="zh-TW" altLang="en-US" sz="1800" i="0" dirty="0"/>
                  <a:t>最後處理剩餘的</a:t>
                </a:r>
                <a:r>
                  <a:rPr lang="en-US" altLang="zh-TW" sz="1800" i="0" dirty="0"/>
                  <a:t>bit</a:t>
                </a:r>
                <a:r>
                  <a:rPr lang="zh-TW" altLang="en-US" sz="1800" i="0" dirty="0"/>
                  <a:t>，將結果修約為最接近且可以表示的值，但是當存在兩個數一樣接近的時候，則取其中的偶數（</a:t>
                </a:r>
                <a:r>
                  <a:rPr lang="en-US" altLang="zh-TW" sz="1800" i="0" dirty="0"/>
                  <a:t>Ties To Even</a:t>
                </a:r>
                <a:r>
                  <a:rPr lang="zh-TW" altLang="en-US" sz="1800" i="0" dirty="0"/>
                  <a:t>），得到結果：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en-US" altLang="zh-TW" sz="1800" i="0" dirty="0"/>
                  <a:t>s:</a:t>
                </a:r>
                <a:r>
                  <a:rPr lang="zh-TW" altLang="en-US" sz="1800" i="0" dirty="0"/>
                  <a:t> </a:t>
                </a:r>
                <a:r>
                  <a:rPr lang="en-US" altLang="zh-TW" sz="1800" i="0" dirty="0"/>
                  <a:t>1_01111100_11101011111111111111111</a:t>
                </a:r>
                <a:endParaRPr lang="en-US" altLang="zh-TW" sz="180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r>
                  <a:rPr lang="zh-TW" altLang="en-US" dirty="0"/>
                  <a:t>關於捨入方式可以參考： </a:t>
                </a:r>
                <a:r>
                  <a:rPr lang="en-US" altLang="zh-TW" dirty="0"/>
                  <a:t>https://en.wikipedia.org/wiki/IEEE_754#Rounding_rules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682" y="1595718"/>
                <a:ext cx="11325094" cy="5262282"/>
              </a:xfrm>
              <a:blipFill>
                <a:blip r:embed="rId2"/>
                <a:stretch>
                  <a:fillRect l="-484" t="-695" r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4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r>
              <a:rPr lang="zh-TW" altLang="en-US" dirty="0"/>
              <a:t>（</a:t>
            </a:r>
            <a:r>
              <a:rPr lang="en-US" altLang="zh-TW" dirty="0"/>
              <a:t>Top Module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4944" y="1609465"/>
            <a:ext cx="10812951" cy="1705638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整合各個</a:t>
            </a:r>
            <a:r>
              <a:rPr lang="en-US" altLang="zh-TW" dirty="0"/>
              <a:t>Module</a:t>
            </a:r>
            <a:r>
              <a:rPr lang="zh-TW" altLang="en-US" dirty="0"/>
              <a:t>，將所有</a:t>
            </a:r>
            <a:r>
              <a:rPr lang="en-US" altLang="zh-TW" dirty="0"/>
              <a:t>IO</a:t>
            </a:r>
            <a:r>
              <a:rPr lang="zh-TW" altLang="en-US" dirty="0"/>
              <a:t>接好，藉此有利於我們個別除錯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i="0" dirty="0"/>
              <a:t>Alignment</a:t>
            </a:r>
            <a:r>
              <a:rPr lang="zh-TW" altLang="en-US" i="0" dirty="0"/>
              <a:t>：對齊</a:t>
            </a:r>
            <a:r>
              <a:rPr lang="en-US" altLang="zh-TW" i="0" dirty="0"/>
              <a:t>a</a:t>
            </a:r>
            <a:r>
              <a:rPr lang="zh-TW" altLang="en-US" i="0" dirty="0"/>
              <a:t>和</a:t>
            </a:r>
            <a:r>
              <a:rPr lang="en-US" altLang="zh-TW" i="0" dirty="0"/>
              <a:t>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i="0" dirty="0"/>
              <a:t>Calculation</a:t>
            </a:r>
            <a:r>
              <a:rPr lang="zh-TW" altLang="en-US" i="0" dirty="0"/>
              <a:t>：進行</a:t>
            </a:r>
            <a:r>
              <a:rPr lang="en-US" altLang="zh-TW" i="0" dirty="0"/>
              <a:t>a</a:t>
            </a:r>
            <a:r>
              <a:rPr lang="zh-TW" altLang="en-US" i="0" dirty="0"/>
              <a:t>與</a:t>
            </a:r>
            <a:r>
              <a:rPr lang="en-US" altLang="zh-TW" i="0" dirty="0"/>
              <a:t>b</a:t>
            </a:r>
            <a:r>
              <a:rPr lang="zh-TW" altLang="en-US" i="0" dirty="0"/>
              <a:t>的</a:t>
            </a:r>
            <a:r>
              <a:rPr lang="en-US" altLang="zh-TW" dirty="0"/>
              <a:t>F</a:t>
            </a:r>
            <a:r>
              <a:rPr lang="en-US" altLang="zh-TW" i="0" dirty="0"/>
              <a:t>raction</a:t>
            </a:r>
            <a:r>
              <a:rPr lang="zh-TW" altLang="en-US" i="0" dirty="0"/>
              <a:t>運算</a:t>
            </a:r>
            <a:endParaRPr lang="en-US" altLang="zh-TW" i="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i="0" dirty="0"/>
              <a:t>Normalization</a:t>
            </a:r>
            <a:r>
              <a:rPr lang="zh-TW" altLang="en-US" i="0" dirty="0"/>
              <a:t>：對</a:t>
            </a:r>
            <a:r>
              <a:rPr lang="en-US" altLang="zh-TW" dirty="0"/>
              <a:t>Fraction</a:t>
            </a:r>
            <a:r>
              <a:rPr lang="zh-TW" altLang="en-US" dirty="0"/>
              <a:t>運算結果做捨入並轉</a:t>
            </a:r>
            <a:r>
              <a:rPr lang="zh-TW" altLang="en-US" i="0" dirty="0"/>
              <a:t>成</a:t>
            </a:r>
            <a:r>
              <a:rPr lang="en-US" altLang="zh-TW" i="0" dirty="0"/>
              <a:t>IEEE</a:t>
            </a:r>
            <a:r>
              <a:rPr lang="zh-TW" altLang="en-US" i="0" dirty="0"/>
              <a:t> </a:t>
            </a:r>
            <a:r>
              <a:rPr lang="en-US" altLang="zh-TW" i="0" dirty="0"/>
              <a:t>754</a:t>
            </a:r>
            <a:r>
              <a:rPr lang="zh-TW" altLang="en-US" i="0" dirty="0"/>
              <a:t>格式</a:t>
            </a:r>
            <a:endParaRPr lang="en-US" altLang="zh-TW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BC25E7-9C93-4FE8-89E3-0098EA00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20" y="3315103"/>
            <a:ext cx="3695700" cy="3276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AF6DDD-D601-4987-A880-6F33A69E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92" y="2518061"/>
            <a:ext cx="4347246" cy="43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r>
              <a:rPr lang="zh-TW" altLang="en-US" dirty="0"/>
              <a:t>（</a:t>
            </a:r>
            <a:r>
              <a:rPr lang="en-US" altLang="zh-TW" dirty="0"/>
              <a:t>Alignment</a:t>
            </a:r>
            <a:r>
              <a:rPr lang="zh-TW" altLang="en-US" dirty="0"/>
              <a:t>）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1311579" y="1540188"/>
            <a:ext cx="10196316" cy="37633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Exchange</a:t>
            </a:r>
            <a:r>
              <a:rPr lang="zh-TW" altLang="en-US" dirty="0"/>
              <a:t>：依照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大，分別儲存其</a:t>
            </a:r>
            <a:r>
              <a:rPr lang="en-US" altLang="zh-TW" dirty="0"/>
              <a:t>Fraction</a:t>
            </a:r>
            <a:r>
              <a:rPr lang="zh-TW" altLang="en-US" dirty="0"/>
              <a:t>與較大數的</a:t>
            </a:r>
            <a:r>
              <a:rPr lang="en-US" altLang="zh-TW" dirty="0"/>
              <a:t>Exponent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Control logic</a:t>
            </a:r>
            <a:r>
              <a:rPr lang="zh-TW" altLang="en-US" dirty="0"/>
              <a:t>：判斷結果值正負號與</a:t>
            </a:r>
            <a:r>
              <a:rPr lang="en-US" altLang="zh-TW" dirty="0"/>
              <a:t>Fraction</a:t>
            </a:r>
            <a:r>
              <a:rPr lang="zh-TW" altLang="en-US" dirty="0"/>
              <a:t>運算該用加法或減法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Shift</a:t>
            </a:r>
            <a:r>
              <a:rPr lang="zh-TW" altLang="en-US" dirty="0"/>
              <a:t>：將較小數的</a:t>
            </a:r>
            <a:r>
              <a:rPr lang="en-US" altLang="zh-TW" dirty="0"/>
              <a:t>Fraction</a:t>
            </a:r>
            <a:r>
              <a:rPr lang="zh-TW" altLang="en-US" dirty="0"/>
              <a:t>位移並加上保護、循環位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6DFA3A-5633-48B5-8A57-83D9936A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81" y="3466963"/>
            <a:ext cx="4948599" cy="33870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D0D8F8-498B-4AFD-BE71-4E8E5DEC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79" y="3466963"/>
            <a:ext cx="4696029" cy="33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 </a:t>
            </a:r>
            <a:r>
              <a:rPr lang="en-US" altLang="zh-TW" dirty="0"/>
              <a:t>– 32-bit</a:t>
            </a:r>
            <a:r>
              <a:rPr lang="zh-TW" altLang="en-US" dirty="0"/>
              <a:t>浮點</a:t>
            </a:r>
            <a:r>
              <a:rPr lang="zh-TW" altLang="en-US" dirty="0" smtClean="0"/>
              <a:t>數加法器</a:t>
            </a:r>
            <a:r>
              <a:rPr lang="zh-TW" altLang="en-US" dirty="0"/>
              <a:t>（</a:t>
            </a:r>
            <a:r>
              <a:rPr lang="en-US" altLang="zh-TW" dirty="0"/>
              <a:t>Calculation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在此</a:t>
            </a:r>
            <a:r>
              <a:rPr lang="en-US" altLang="zh-TW" dirty="0"/>
              <a:t>ALU</a:t>
            </a:r>
            <a:r>
              <a:rPr lang="zh-TW" altLang="en-US" dirty="0"/>
              <a:t>中，我們將要運算的兩數以及運算符號傳入，加上</a:t>
            </a:r>
            <a:r>
              <a:rPr lang="en-US" altLang="zh-TW" dirty="0"/>
              <a:t>grs</a:t>
            </a:r>
            <a:r>
              <a:rPr lang="zh-TW" altLang="en-US" dirty="0"/>
              <a:t>以及考慮溢位的狀況，將兩者</a:t>
            </a:r>
            <a:r>
              <a:rPr lang="en-US" altLang="zh-TW" dirty="0"/>
              <a:t>bit</a:t>
            </a:r>
            <a:r>
              <a:rPr lang="zh-TW" altLang="en-US" dirty="0"/>
              <a:t>對齊，再做運算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1AE22-87D8-4C56-95A9-36DDCC58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435733"/>
            <a:ext cx="5876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97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絲縷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15409</TotalTime>
  <Words>806</Words>
  <Application>Microsoft Office PowerPoint</Application>
  <PresentationFormat>寬螢幕</PresentationFormat>
  <Paragraphs>111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16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絲縷</vt:lpstr>
      <vt:lpstr>PowerPoint 簡報</vt:lpstr>
      <vt:lpstr>Outline</vt:lpstr>
      <vt:lpstr>課程目的</vt:lpstr>
      <vt:lpstr>浮點數加法運算（1 / 3）</vt:lpstr>
      <vt:lpstr>浮點數加法運算（2 / 3）</vt:lpstr>
      <vt:lpstr>浮點數加法運算（3 / 3）</vt:lpstr>
      <vt:lpstr>範例 – 32-bit浮點數加法器（Top Module）</vt:lpstr>
      <vt:lpstr>範例 – 32-bit浮點數加法器（Alignment）</vt:lpstr>
      <vt:lpstr>範例 – 32-bit浮點數加法器（Calculation）</vt:lpstr>
      <vt:lpstr>範例 – 32-bit浮點數加法器（Normalization）</vt:lpstr>
      <vt:lpstr>範例 – 32-bit浮點數加法器</vt:lpstr>
      <vt:lpstr>Testbench</vt:lpstr>
      <vt:lpstr>範例 – Testbench（1 / 2）</vt:lpstr>
      <vt:lpstr>範例 – Testbench（2 / 2）</vt:lpstr>
      <vt:lpstr>作業 </vt:lpstr>
      <vt:lpstr>作業說明及課程評分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UI for  handwritten digit recognition</dc:title>
  <dc:creator>Windows 使用者</dc:creator>
  <cp:lastModifiedBy>DEUS</cp:lastModifiedBy>
  <cp:revision>616</cp:revision>
  <cp:lastPrinted>2017-10-23T14:52:41Z</cp:lastPrinted>
  <dcterms:created xsi:type="dcterms:W3CDTF">2017-10-17T14:16:29Z</dcterms:created>
  <dcterms:modified xsi:type="dcterms:W3CDTF">2019-04-29T19:53:36Z</dcterms:modified>
</cp:coreProperties>
</file>