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28"/>
  </p:notesMasterIdLst>
  <p:handoutMasterIdLst>
    <p:handoutMasterId r:id="rId29"/>
  </p:handoutMasterIdLst>
  <p:sldIdLst>
    <p:sldId id="302" r:id="rId2"/>
    <p:sldId id="308" r:id="rId3"/>
    <p:sldId id="274" r:id="rId4"/>
    <p:sldId id="281" r:id="rId5"/>
    <p:sldId id="309" r:id="rId6"/>
    <p:sldId id="310" r:id="rId7"/>
    <p:sldId id="311" r:id="rId8"/>
    <p:sldId id="312" r:id="rId9"/>
    <p:sldId id="334" r:id="rId10"/>
    <p:sldId id="317" r:id="rId11"/>
    <p:sldId id="337" r:id="rId12"/>
    <p:sldId id="336" r:id="rId13"/>
    <p:sldId id="342" r:id="rId14"/>
    <p:sldId id="343" r:id="rId15"/>
    <p:sldId id="341" r:id="rId16"/>
    <p:sldId id="333" r:id="rId17"/>
    <p:sldId id="340" r:id="rId18"/>
    <p:sldId id="338" r:id="rId19"/>
    <p:sldId id="344" r:id="rId20"/>
    <p:sldId id="331" r:id="rId21"/>
    <p:sldId id="332" r:id="rId22"/>
    <p:sldId id="318" r:id="rId23"/>
    <p:sldId id="339" r:id="rId24"/>
    <p:sldId id="328" r:id="rId25"/>
    <p:sldId id="327" r:id="rId26"/>
    <p:sldId id="329" r:id="rId27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2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86"/>
    <p:restoredTop sz="90947"/>
  </p:normalViewPr>
  <p:slideViewPr>
    <p:cSldViewPr>
      <p:cViewPr varScale="1">
        <p:scale>
          <a:sx n="127" d="100"/>
          <a:sy n="127" d="100"/>
        </p:scale>
        <p:origin x="9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notesViewPr>
    <p:cSldViewPr>
      <p:cViewPr varScale="1">
        <p:scale>
          <a:sx n="40" d="100"/>
          <a:sy n="40" d="100"/>
        </p:scale>
        <p:origin x="-1380" y="-90"/>
      </p:cViewPr>
      <p:guideLst>
        <p:guide orient="horz" pos="2202"/>
        <p:guide pos="29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3" Type="http://schemas.openxmlformats.org/officeDocument/2006/relationships/slide" Target="slides/slide6.xml"/><Relationship Id="rId21" Type="http://schemas.openxmlformats.org/officeDocument/2006/relationships/slide" Target="slides/slide24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" Type="http://schemas.openxmlformats.org/officeDocument/2006/relationships/slide" Target="slides/slide5.xml"/><Relationship Id="rId16" Type="http://schemas.openxmlformats.org/officeDocument/2006/relationships/slide" Target="slides/slide19.xml"/><Relationship Id="rId20" Type="http://schemas.openxmlformats.org/officeDocument/2006/relationships/slide" Target="slides/slide23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8.xml"/><Relationship Id="rId15" Type="http://schemas.openxmlformats.org/officeDocument/2006/relationships/slide" Target="slides/slide18.xml"/><Relationship Id="rId23" Type="http://schemas.openxmlformats.org/officeDocument/2006/relationships/slide" Target="slides/slide26.xml"/><Relationship Id="rId10" Type="http://schemas.openxmlformats.org/officeDocument/2006/relationships/slide" Target="slides/slide13.xml"/><Relationship Id="rId19" Type="http://schemas.openxmlformats.org/officeDocument/2006/relationships/slide" Target="slides/slide22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7.xml"/><Relationship Id="rId22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F041DA9-CC5C-9D4E-9CB0-6A1854A802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Data Structures, Algorithms, &amp; Applications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EFE70AD-019F-7A46-9B2F-9D3AD35EB6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3031815-AB3E-A248-93E2-F549764179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Sartaj Sahni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9B1A3E2-1263-374E-AD30-80D00EC98E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fld id="{A33B28A3-010E-924D-957F-0FCFF84E3C2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762724-A96B-634C-9D8C-C33A7493C8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DDC107E-AA5E-DD40-8F75-F608CB3D8E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F4CA9E2-8359-CB49-A9C6-AC9530C0FB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94C89FB-859F-CF4E-9F64-90D6161E8D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4" tIns="46798" rIns="93594" bIns="46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545BCCF-4AE7-6D4E-B573-49A18D247E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E5B57B-B017-D743-879D-1CE707BC02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/>
            </a:lvl1pPr>
          </a:lstStyle>
          <a:p>
            <a:fld id="{BB2F6880-9DFD-354D-8392-B2167B7FC47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3191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11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一定要分散式做完平面化的動作，不得整張圖掃過</a:t>
            </a:r>
            <a:endParaRPr lang="en-US" altLang="zh-CN" dirty="0"/>
          </a:p>
          <a:p>
            <a:r>
              <a:rPr lang="zh-CN" altLang="en-US" dirty="0"/>
              <a:t>在這個圖中，每個點每個點只有自己的</a:t>
            </a:r>
            <a:r>
              <a:rPr lang="en-US" altLang="zh-CN" dirty="0"/>
              <a:t> neighbor</a:t>
            </a:r>
            <a:r>
              <a:rPr lang="zh-TW" altLang="en-US" dirty="0"/>
              <a:t> 資訊，且</a:t>
            </a:r>
            <a:r>
              <a:rPr lang="zh-CN" altLang="en-US" dirty="0"/>
              <a:t>必須各自決定哪些</a:t>
            </a:r>
            <a:r>
              <a:rPr lang="en-US" altLang="zh-CN" dirty="0"/>
              <a:t> edge </a:t>
            </a:r>
            <a:r>
              <a:rPr lang="zh-CN" altLang="en-US" dirty="0"/>
              <a:t>應該要砍掉，哪些</a:t>
            </a:r>
            <a:r>
              <a:rPr lang="en-US" altLang="zh-CN" dirty="0"/>
              <a:t> edge </a:t>
            </a:r>
            <a:r>
              <a:rPr lang="zh-CN" altLang="en-US" dirty="0"/>
              <a:t>應該要留著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vector&lt;node&gt; </a:t>
            </a:r>
            <a:r>
              <a:rPr lang="zh-CN" altLang="en-US" dirty="0"/>
              <a:t>那個要存的東西是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，你要存哪一種</a:t>
            </a:r>
            <a:r>
              <a:rPr lang="en-US" altLang="zh-TW" dirty="0"/>
              <a:t>type</a:t>
            </a:r>
            <a:r>
              <a:rPr lang="zh-TW" altLang="en-US" dirty="0"/>
              <a:t>都可以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&lt;hint&gt; </a:t>
            </a:r>
            <a:r>
              <a:rPr lang="zh-CN" altLang="en-US" dirty="0"/>
              <a:t>本來不想寫的，想讓你們自己想，若看到，就賺到</a:t>
            </a:r>
            <a:endParaRPr lang="en-US" altLang="zh-CN" dirty="0"/>
          </a:p>
          <a:p>
            <a:r>
              <a:rPr lang="zh-CN" altLang="en-US" dirty="0"/>
              <a:t>前面介紹的那個演算法保證個別做也不會產生不一致的問題，這就是這個砍邊的演算法強的原因</a:t>
            </a:r>
            <a:endParaRPr lang="en-US" altLang="zh-CN" dirty="0"/>
          </a:p>
          <a:p>
            <a:r>
              <a:rPr lang="zh-CN" altLang="en-US" dirty="0"/>
              <a:t>對於線段</a:t>
            </a:r>
            <a:r>
              <a:rPr lang="zh-TW" altLang="en-US" dirty="0"/>
              <a:t> </a:t>
            </a:r>
            <a:r>
              <a:rPr lang="en-US" altLang="zh-TW" dirty="0"/>
              <a:t>ab</a:t>
            </a:r>
            <a:r>
              <a:rPr lang="zh-TW" altLang="en-US" dirty="0"/>
              <a:t> </a:t>
            </a:r>
            <a:r>
              <a:rPr lang="zh-CN" altLang="en-US" dirty="0"/>
              <a:t>來說，若</a:t>
            </a:r>
            <a:r>
              <a:rPr lang="zh-TW" altLang="en-US" dirty="0"/>
              <a:t> </a:t>
            </a:r>
            <a:r>
              <a:rPr lang="en-US" altLang="zh-CN" dirty="0"/>
              <a:t>a </a:t>
            </a:r>
            <a:r>
              <a:rPr lang="zh-CN" altLang="en-US" dirty="0"/>
              <a:t>覺得要砍掉</a:t>
            </a:r>
            <a:r>
              <a:rPr lang="zh-TW" altLang="en-US" dirty="0"/>
              <a:t> </a:t>
            </a:r>
            <a:r>
              <a:rPr lang="en-US" altLang="zh-TW" dirty="0"/>
              <a:t>edge</a:t>
            </a:r>
            <a:r>
              <a:rPr lang="zh-TW" altLang="en-US" dirty="0"/>
              <a:t> </a:t>
            </a:r>
            <a:r>
              <a:rPr lang="en-US" altLang="zh-TW" dirty="0"/>
              <a:t>ab</a:t>
            </a:r>
            <a:r>
              <a:rPr lang="zh-CN" altLang="en-US" dirty="0"/>
              <a:t>，那麼</a:t>
            </a:r>
            <a:r>
              <a:rPr lang="zh-TW" altLang="en-US" dirty="0"/>
              <a:t> </a:t>
            </a:r>
            <a:r>
              <a:rPr lang="en-US" altLang="zh-CN" dirty="0"/>
              <a:t>edge ab </a:t>
            </a:r>
            <a:r>
              <a:rPr lang="zh-CN" altLang="en-US" dirty="0"/>
              <a:t>的另一頭</a:t>
            </a:r>
            <a:r>
              <a:rPr lang="en-US" altLang="zh-CN" dirty="0"/>
              <a:t> b </a:t>
            </a:r>
            <a:r>
              <a:rPr lang="zh-CN" altLang="en-US" dirty="0"/>
              <a:t>也會覺得要砍掉</a:t>
            </a:r>
            <a:endParaRPr lang="en-US" altLang="zh-CN" dirty="0"/>
          </a:p>
          <a:p>
            <a:r>
              <a:rPr lang="zh-CN" altLang="en-US" dirty="0"/>
              <a:t>因為落於</a:t>
            </a:r>
            <a:r>
              <a:rPr lang="en-US" altLang="zh-CN" dirty="0"/>
              <a:t> ab </a:t>
            </a:r>
            <a:r>
              <a:rPr lang="zh-CN" altLang="en-US" dirty="0"/>
              <a:t>為直徑的圓內那個</a:t>
            </a:r>
            <a:r>
              <a:rPr lang="zh-TW" altLang="en-US" dirty="0"/>
              <a:t> </a:t>
            </a:r>
            <a:r>
              <a:rPr lang="en-US" altLang="zh-TW" dirty="0"/>
              <a:t>c </a:t>
            </a:r>
            <a:r>
              <a:rPr lang="zh-CN" altLang="en-US" dirty="0"/>
              <a:t>點，必然是</a:t>
            </a:r>
            <a:r>
              <a:rPr lang="en-US" altLang="zh-CN" dirty="0"/>
              <a:t> a </a:t>
            </a:r>
            <a:r>
              <a:rPr lang="zh-CN" altLang="en-US" dirty="0"/>
              <a:t>和</a:t>
            </a:r>
            <a:r>
              <a:rPr lang="en-US" altLang="zh-CN" dirty="0"/>
              <a:t> b</a:t>
            </a:r>
            <a:r>
              <a:rPr lang="zh-TW" altLang="en-US" dirty="0"/>
              <a:t> 的共同</a:t>
            </a:r>
            <a:r>
              <a:rPr lang="en-US" altLang="zh-TW" dirty="0"/>
              <a:t> neighbor</a:t>
            </a:r>
            <a:r>
              <a:rPr lang="zh-TW" altLang="en-US" dirty="0"/>
              <a:t>，所以</a:t>
            </a:r>
            <a:r>
              <a:rPr lang="en-US" altLang="zh-TW" dirty="0"/>
              <a:t> a </a:t>
            </a:r>
            <a:r>
              <a:rPr lang="zh-CN" altLang="en-US" dirty="0"/>
              <a:t>和</a:t>
            </a:r>
            <a:r>
              <a:rPr lang="en-US" altLang="zh-CN" dirty="0"/>
              <a:t> b</a:t>
            </a:r>
            <a:r>
              <a:rPr lang="zh-TW" altLang="en-US" dirty="0"/>
              <a:t> 都知道</a:t>
            </a:r>
            <a:r>
              <a:rPr lang="en-US" altLang="zh-TW" dirty="0"/>
              <a:t> c</a:t>
            </a:r>
            <a:r>
              <a:rPr lang="zh-TW" altLang="en-US" dirty="0"/>
              <a:t>，</a:t>
            </a:r>
            <a:r>
              <a:rPr lang="zh-CN" altLang="en-US" dirty="0"/>
              <a:t>因此會一致地砍掉</a:t>
            </a:r>
            <a:r>
              <a:rPr lang="en-US" altLang="zh-CN" dirty="0"/>
              <a:t> edge ab</a:t>
            </a:r>
          </a:p>
          <a:p>
            <a:r>
              <a:rPr lang="zh-CN" altLang="en-US" dirty="0"/>
              <a:t>所以分散式進行不會導致砍錯邊的問題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84385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12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每次用右手摸著牆壁走在</a:t>
            </a:r>
            <a:r>
              <a:rPr lang="zh-TW" altLang="en-US" dirty="0"/>
              <a:t> </a:t>
            </a:r>
            <a:r>
              <a:rPr lang="en-US" altLang="zh-TW" dirty="0"/>
              <a:t>source-destination </a:t>
            </a:r>
            <a:r>
              <a:rPr lang="zh-CN" altLang="en-US" dirty="0"/>
              <a:t>之間，當遇到一個新的</a:t>
            </a:r>
            <a:r>
              <a:rPr lang="zh-TW" altLang="en-US" dirty="0"/>
              <a:t> </a:t>
            </a:r>
            <a:r>
              <a:rPr lang="en-US" altLang="zh-TW" dirty="0"/>
              <a:t>intersection point</a:t>
            </a:r>
            <a:r>
              <a:rPr lang="zh-TW" altLang="en-US" dirty="0"/>
              <a:t>，會暫存起來，以當作下次切換</a:t>
            </a:r>
            <a:r>
              <a:rPr lang="en-US" altLang="zh-TW" dirty="0"/>
              <a:t> face </a:t>
            </a:r>
            <a:r>
              <a:rPr lang="zh-CN" altLang="en-US" dirty="0"/>
              <a:t>的依據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5649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13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27216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每次用右手摸著牆壁走在</a:t>
            </a:r>
            <a:r>
              <a:rPr lang="zh-TW" altLang="en-US" dirty="0"/>
              <a:t> </a:t>
            </a:r>
            <a:r>
              <a:rPr lang="en-US" altLang="zh-TW" dirty="0"/>
              <a:t>source-destination </a:t>
            </a:r>
            <a:r>
              <a:rPr lang="zh-CN" altLang="en-US" dirty="0"/>
              <a:t>之間，當遇到一個新的</a:t>
            </a:r>
            <a:r>
              <a:rPr lang="zh-TW" altLang="en-US" dirty="0"/>
              <a:t> </a:t>
            </a:r>
            <a:r>
              <a:rPr lang="en-US" altLang="zh-TW" dirty="0"/>
              <a:t>intersection point</a:t>
            </a:r>
            <a:r>
              <a:rPr lang="zh-TW" altLang="en-US" dirty="0"/>
              <a:t>，會暫存起來，以當作下次切換</a:t>
            </a:r>
            <a:r>
              <a:rPr lang="en-US" altLang="zh-TW" dirty="0"/>
              <a:t> face </a:t>
            </a:r>
            <a:r>
              <a:rPr lang="zh-CN" altLang="en-US" dirty="0"/>
              <a:t>的依據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726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要很小心，夾角公式算出來的是小夾角，但是如果看</a:t>
            </a:r>
            <a:r>
              <a:rPr lang="en-US" altLang="zh-CN" dirty="0"/>
              <a:t> d </a:t>
            </a:r>
            <a:r>
              <a:rPr lang="zh-CN" altLang="en-US" dirty="0"/>
              <a:t>點，</a:t>
            </a:r>
            <a:r>
              <a:rPr lang="en-US" altLang="zh-CN" dirty="0" err="1"/>
              <a:t>st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zh-TW" altLang="en-US" dirty="0"/>
              <a:t> </a:t>
            </a:r>
            <a:r>
              <a:rPr lang="en-US" altLang="zh-TW" dirty="0" err="1"/>
              <a:t>sd</a:t>
            </a:r>
            <a:r>
              <a:rPr lang="en-US" altLang="zh-TW" dirty="0"/>
              <a:t> </a:t>
            </a:r>
            <a:r>
              <a:rPr lang="zh-CN" altLang="en-US" dirty="0"/>
              <a:t>的夾角會算錯個，應該要有</a:t>
            </a:r>
            <a:r>
              <a:rPr lang="zh-TW" altLang="en-US" dirty="0"/>
              <a:t> </a:t>
            </a:r>
            <a:r>
              <a:rPr lang="en-US" altLang="zh-TW" dirty="0"/>
              <a:t>2\pi - </a:t>
            </a:r>
            <a:r>
              <a:rPr lang="zh-CN" altLang="en-US" dirty="0"/>
              <a:t>這個夾角才是真的右手定則算出的夾角大小</a:t>
            </a:r>
            <a:endParaRPr lang="en-US" altLang="zh-CN" dirty="0"/>
          </a:p>
          <a:p>
            <a:r>
              <a:rPr lang="zh-CN" altLang="en-US" dirty="0"/>
              <a:t>但是</a:t>
            </a:r>
            <a:r>
              <a:rPr lang="zh-TW" altLang="en-US" dirty="0"/>
              <a:t> </a:t>
            </a:r>
            <a:r>
              <a:rPr lang="en-US" altLang="zh-TW" dirty="0" err="1"/>
              <a:t>st</a:t>
            </a:r>
            <a:r>
              <a:rPr lang="en-US" altLang="zh-TW" dirty="0"/>
              <a:t> </a:t>
            </a:r>
            <a:r>
              <a:rPr lang="zh-CN" altLang="en-US" dirty="0"/>
              <a:t>和</a:t>
            </a:r>
            <a:r>
              <a:rPr lang="zh-TW" altLang="en-US" dirty="0"/>
              <a:t> </a:t>
            </a:r>
            <a:r>
              <a:rPr lang="en-US" altLang="zh-TW" dirty="0" err="1"/>
              <a:t>sa</a:t>
            </a:r>
            <a:r>
              <a:rPr lang="zh-TW" altLang="en-US" dirty="0"/>
              <a:t> 之間不需要用 </a:t>
            </a:r>
            <a:r>
              <a:rPr lang="en-US" altLang="zh-TW" dirty="0"/>
              <a:t>2\pi </a:t>
            </a:r>
            <a:r>
              <a:rPr lang="zh-CN" altLang="en-US" dirty="0"/>
              <a:t>來減，請自己設計方法判斷，何時需要減去</a:t>
            </a:r>
            <a:r>
              <a:rPr lang="zh-TW" altLang="en-US" dirty="0"/>
              <a:t> </a:t>
            </a:r>
            <a:r>
              <a:rPr lang="en-US" altLang="zh-TW" dirty="0"/>
              <a:t>2\pi</a:t>
            </a:r>
          </a:p>
        </p:txBody>
      </p:sp>
    </p:spTree>
    <p:extLst>
      <p:ext uri="{BB962C8B-B14F-4D97-AF65-F5344CB8AC3E}">
        <p14:creationId xmlns:p14="http://schemas.microsoft.com/office/powerpoint/2010/main" val="1411057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每次會想辦法找到更接近</a:t>
            </a:r>
            <a:r>
              <a:rPr lang="en-US" altLang="zh-CN" dirty="0"/>
              <a:t> destination </a:t>
            </a:r>
            <a:r>
              <a:rPr lang="zh-CN" altLang="en-US" dirty="0"/>
              <a:t>的</a:t>
            </a:r>
            <a:r>
              <a:rPr lang="en-US" altLang="zh-CN" dirty="0"/>
              <a:t> intersection point</a:t>
            </a:r>
          </a:p>
          <a:p>
            <a:r>
              <a:rPr lang="zh-CN" altLang="en-US" dirty="0"/>
              <a:t>當遇到更近的</a:t>
            </a:r>
            <a:r>
              <a:rPr lang="zh-TW" altLang="en-US" dirty="0"/>
              <a:t> </a:t>
            </a:r>
            <a:r>
              <a:rPr lang="en-US" altLang="zh-TW" dirty="0"/>
              <a:t>intersection point </a:t>
            </a:r>
            <a:r>
              <a:rPr lang="zh-CN" altLang="en-US" dirty="0"/>
              <a:t>時，</a:t>
            </a:r>
            <a:r>
              <a:rPr lang="en-US" altLang="zh-CN" dirty="0"/>
              <a:t>node </a:t>
            </a:r>
            <a:r>
              <a:rPr lang="zh-CN" altLang="en-US" dirty="0"/>
              <a:t>會將</a:t>
            </a:r>
            <a:r>
              <a:rPr lang="zh-TW" altLang="en-US" dirty="0"/>
              <a:t> </a:t>
            </a:r>
            <a:r>
              <a:rPr lang="en-US" altLang="zh-TW" dirty="0"/>
              <a:t>intersection point </a:t>
            </a:r>
            <a:r>
              <a:rPr lang="zh-CN" altLang="en-US" dirty="0"/>
              <a:t>記錄在</a:t>
            </a:r>
            <a:r>
              <a:rPr lang="en-US" altLang="zh-CN" dirty="0"/>
              <a:t> packet </a:t>
            </a:r>
            <a:r>
              <a:rPr lang="zh-CN" altLang="en-US" dirty="0"/>
              <a:t>裡面</a:t>
            </a:r>
            <a:endParaRPr lang="en-US" altLang="zh-CN" dirty="0"/>
          </a:p>
          <a:p>
            <a:r>
              <a:rPr lang="zh-CN" altLang="en-US" dirty="0"/>
              <a:t>下次再遇到的時候，就會經過，不</a:t>
            </a:r>
            <a:r>
              <a:rPr lang="en-US" altLang="zh-CN" dirty="0"/>
              <a:t>change face</a:t>
            </a:r>
          </a:p>
          <a:p>
            <a:r>
              <a:rPr lang="en-US" altLang="zh-CN" dirty="0"/>
              <a:t>Change face </a:t>
            </a:r>
            <a:r>
              <a:rPr lang="zh-CN" altLang="en-US" dirty="0"/>
              <a:t>是用「右手定則」檢查，換</a:t>
            </a:r>
            <a:r>
              <a:rPr lang="en-US" altLang="zh-CN" dirty="0"/>
              <a:t> face</a:t>
            </a:r>
            <a:r>
              <a:rPr lang="zh-TW" altLang="en-US" dirty="0"/>
              <a:t> </a:t>
            </a:r>
            <a:r>
              <a:rPr lang="zh-CN" altLang="en-US" dirty="0"/>
              <a:t>可能會跨</a:t>
            </a:r>
            <a:r>
              <a:rPr lang="en-US" altLang="zh-CN" dirty="0"/>
              <a:t> source destination </a:t>
            </a:r>
            <a:r>
              <a:rPr lang="zh-CN" altLang="en-US" dirty="0"/>
              <a:t>之間的線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5456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4089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/>
              <a:t>node </a:t>
            </a:r>
            <a:r>
              <a:rPr lang="en-US" altLang="zh-TW" dirty="0" err="1"/>
              <a:t>getNextHop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zh-CN" altLang="en-US" dirty="0"/>
              <a:t>可以讓他回傳</a:t>
            </a:r>
            <a:r>
              <a:rPr lang="zh-TW" altLang="en-US" dirty="0"/>
              <a:t> </a:t>
            </a:r>
            <a:r>
              <a:rPr lang="en-US" altLang="zh-TW" dirty="0"/>
              <a:t>pointer </a:t>
            </a:r>
            <a:r>
              <a:rPr lang="zh-CN" altLang="en-US" dirty="0"/>
              <a:t>或</a:t>
            </a:r>
            <a:r>
              <a:rPr lang="en-US" altLang="zh-CN" dirty="0"/>
              <a:t> node ID </a:t>
            </a:r>
            <a:r>
              <a:rPr lang="zh-CN" altLang="en-US" dirty="0"/>
              <a:t>皆可，要怎麼實作可以依當下你最適合的方式來處理，但必須要回傳一個</a:t>
            </a:r>
            <a:r>
              <a:rPr lang="zh-TW" altLang="en-US" dirty="0"/>
              <a:t>下一步應該送往哪一個 </a:t>
            </a:r>
            <a:r>
              <a:rPr lang="en-US" altLang="zh-TW" dirty="0"/>
              <a:t>node </a:t>
            </a:r>
            <a:r>
              <a:rPr lang="zh-CN" altLang="en-US" dirty="0"/>
              <a:t>的辨識資訊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封包裡面會存</a:t>
            </a:r>
            <a:r>
              <a:rPr lang="en-US" altLang="zh-CN" dirty="0"/>
              <a:t> source, destination, last hop, next hop, previous intersection point</a:t>
            </a:r>
          </a:p>
          <a:p>
            <a:r>
              <a:rPr lang="zh-CN" altLang="en-US" dirty="0"/>
              <a:t>其中，</a:t>
            </a:r>
            <a:r>
              <a:rPr lang="en-US" altLang="zh-CN" dirty="0"/>
              <a:t>previous intersection point </a:t>
            </a:r>
            <a:r>
              <a:rPr lang="zh-CN" altLang="en-US" dirty="0"/>
              <a:t>就是上次遇到和</a:t>
            </a:r>
            <a:r>
              <a:rPr lang="zh-TW" altLang="en-US" dirty="0"/>
              <a:t> </a:t>
            </a:r>
            <a:r>
              <a:rPr lang="en-US" altLang="zh-CN" dirty="0"/>
              <a:t>source-destination</a:t>
            </a:r>
            <a:r>
              <a:rPr lang="zh-TW" altLang="en-US" dirty="0"/>
              <a:t> </a:t>
            </a:r>
            <a:r>
              <a:rPr lang="zh-CN" altLang="en-US" dirty="0"/>
              <a:t>間的</a:t>
            </a:r>
            <a:r>
              <a:rPr lang="zh-TW" altLang="en-US" dirty="0"/>
              <a:t>直</a:t>
            </a:r>
            <a:r>
              <a:rPr lang="zh-CN" altLang="en-US" dirty="0"/>
              <a:t>線之交叉點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1234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round, every node check its queue (i.e., </a:t>
            </a:r>
            <a:r>
              <a:rPr lang="en-US" altLang="zh-TW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checkQueue</a:t>
            </a:r>
            <a:r>
              <a:rPr lang="en-US" altLang="zh-TW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())</a:t>
            </a:r>
          </a:p>
          <a:p>
            <a:r>
              <a:rPr lang="zh-CN" altLang="en-US" dirty="0"/>
              <a:t>這個可以用</a:t>
            </a:r>
            <a:r>
              <a:rPr lang="zh-TW" altLang="en-US" dirty="0"/>
              <a:t> </a:t>
            </a:r>
            <a:r>
              <a:rPr lang="en-US" altLang="zh-TW" dirty="0"/>
              <a:t>for loop </a:t>
            </a:r>
            <a:r>
              <a:rPr lang="zh-CN" altLang="en-US" dirty="0"/>
              <a:t>來執行，把每個節點都掃過，每個節點都檢查他的</a:t>
            </a:r>
            <a:r>
              <a:rPr lang="en-US" altLang="zh-CN" dirty="0"/>
              <a:t>queue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9340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20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440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21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8709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22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5571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23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68592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8074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173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789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3255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65772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3971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連結兩個點，當此兩點之間距離小於等於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這個動作不需要用分散式的方式處理，可以整張圖掃過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5575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這個動作一定要用分散式的方法做，下面兩頁會有說明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87246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10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0047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1B739-A59D-1B4E-9A4B-EA4DE707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641BE0-FBBA-3949-A47D-D749EC592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0CC997-7705-3B46-84F6-1FED1534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51A409-2A38-B945-A103-BA4E73E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94746-58D5-C04D-A4A7-C99A5AC8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B6AC-0B9D-6C4C-B317-378EA7A878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02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9CFB-B87E-4045-A90E-C72A0349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A13343-DBE2-CB46-B9D8-256AEF13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304E3-9853-B241-AB05-D4BA4EB2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030D22-3BE6-C44B-8D0D-6699B5B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698BC7-8018-DE4A-A43E-FBCD75D5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5E52-BBF5-DF49-B128-D5F9507F60F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69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A23176-3A80-6D48-97AF-5DAE4B1A5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488935-DC3C-1547-85DA-B5C0DBF0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2C7F8-B1BC-FB4F-B150-17F98D18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553001-7F3D-BC47-9DE6-5D3AD44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1FD6C-18B2-5A42-8CE4-DFD11DA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40D-D534-6040-8690-B0F1115C79D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8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6F207-0E0D-6A40-9D0E-672DC234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673E0-89CB-AC44-BE16-4173C3F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81DECA-D702-2B42-8F09-F0872187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96CA9-DD91-E548-B5B8-11D19BF9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9E279-8973-FF42-A473-22D46101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38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86A0F-E428-9D4E-ABFE-4968E172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882611-B1E3-7F46-AB80-0DF07DE7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7D973-18EA-C947-AF12-F648FCC7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8D515-3275-E94F-BD1F-59E77AA0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4A7CA9-2889-2046-B620-E7025992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1BF7D-AFD8-DF45-8337-08D0EDEE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C98B5-DD6F-1D4D-B838-E508667A5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B7C38D-EDDC-1D48-BA67-C60EA974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D3B798-D87C-2B41-A219-D66B8028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13197D-EE1B-5747-AF94-429092B0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0C328B-1573-CB4F-8431-D1E596F9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74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054F7-C420-4A4A-844F-E3DD8C7B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DECDFE-E13C-224C-A83E-F0D911CB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619BF4-308D-0240-893C-AA60BD15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049376-79E5-1B4B-BC6A-9B0F811AE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2FCB30-F892-F747-BBD0-97EAF536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0EDB7D-6316-1F4B-A98B-E8ECFB86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7B7F6B-2CD1-0E45-8717-9FAFA615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049E1-8635-1B4F-AFA7-564993C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96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5BC62-3AF7-4C48-9C85-5F871E03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9DD7C6-8D2A-C546-8931-73EABA55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34E04F-8A62-E94B-9C27-6F4ED92B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49DD3F-5583-F244-89C8-A40FC790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56A1-69EF-4446-B4EC-8478690B816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5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5EAD06-45D4-914A-BA75-FF451CB8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140EEE-5CE2-EA48-A67B-324A05CC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395D83-E2C9-D044-A01C-443EFA2B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7A45-DF70-D646-9571-84627D499C5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55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71F0-8AA8-3A49-9A54-8330CF05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7ADE0A-E957-1F47-B2E8-FEE0BC2A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7AB13D-4D5E-7447-A787-3F6F7FFF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91DD4-01F0-6444-B900-940D1E16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FB5D4-450A-F04E-9A37-7E06FBED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518F84-D266-ED4F-B228-A799F112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DCB-7055-4E40-9BCE-932DE6F42FD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4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099D-0F64-2443-B0AA-6E4B3B06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8FA42E-086C-B447-926B-FDB6B4E28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70DE35-B318-134A-9FD9-2890FA19B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B0A2F7-218D-B64E-9A36-2B2AA7D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3AF250-152B-EE4E-A434-13FFE968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FFAD4E-38E2-2A48-9100-42FC2BE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AB8E-DDD2-FE4A-AA7E-87609D7D890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03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1F55AA-125B-BC4F-BE60-6FE2B245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B321E6-498C-2341-9705-7797C0D0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E6571-BC2B-D249-8F2B-255C84690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E568D-66A6-4B4E-A1A5-7AF71046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5A3AD-C4E8-8745-B53F-0E3EFAE9F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7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iff"/><Relationship Id="rId4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>
            <a:extLst>
              <a:ext uri="{FF2B5EF4-FFF2-40B4-BE49-F238E27FC236}">
                <a16:creationId xmlns:a16="http://schemas.microsoft.com/office/drawing/2014/main" id="{A53BF956-57D3-8742-B692-082A79BB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2" y="276909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Object-Oriented Programming</a:t>
            </a:r>
          </a:p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Programming Project #3</a:t>
            </a:r>
          </a:p>
        </p:txBody>
      </p:sp>
      <p:sp>
        <p:nvSpPr>
          <p:cNvPr id="3077" name="Rectangle 1030">
            <a:extLst>
              <a:ext uri="{FF2B5EF4-FFF2-40B4-BE49-F238E27FC236}">
                <a16:creationId xmlns:a16="http://schemas.microsoft.com/office/drawing/2014/main" id="{368BA454-48C4-0D49-AB4B-5F973E32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29309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sz="4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郭建志</a:t>
            </a:r>
            <a:endParaRPr lang="en-US" altLang="zh-TW" sz="4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6AF8A6-F5A9-EA41-B49E-1DBE8E01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B6AC-0B9D-6C4C-B317-378EA7A8787A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#3: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Step 1. Generate links and a planar subgraph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7886700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Implement a </a:t>
                </a:r>
                <a:r>
                  <a:rPr lang="en-US" altLang="zh-TW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designated a</a:t>
                </a:r>
                <a:r>
                  <a:rPr lang="en-US" altLang="zh-TW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lgorithm</a:t>
                </a:r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to remove the links</a:t>
                </a:r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Cut a link </a:t>
                </a:r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between two </a:t>
                </a:r>
                <a:r>
                  <a:rPr lang="en-US" altLang="zh-TW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neighboring </a:t>
                </a:r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nodes a and b, if there is other node c </a:t>
                </a:r>
                <a:r>
                  <a:rPr lang="en-US" altLang="zh-TW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is </a:t>
                </a:r>
                <a:r>
                  <a:rPr lang="en-US" altLang="zh-TW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within their closed disc</a:t>
                </a:r>
                <a:r>
                  <a:rPr lang="en-US" altLang="zh-TW" dirty="0">
                    <a:ea typeface="Cambria Math" panose="02040503050406030204" pitchFamily="18" charset="0"/>
                  </a:rPr>
                  <a:t>, where </a:t>
                </a:r>
                <a:r>
                  <a:rPr lang="en-US" altLang="zh-TW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line segment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</m:e>
                    </m:acc>
                  </m:oMath>
                </a14:m>
                <a:r>
                  <a:rPr lang="en-US" altLang="zh-TW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is a diameter</a:t>
                </a:r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7886700" cy="5032375"/>
              </a:xfrm>
              <a:prstGeom prst="rect">
                <a:avLst/>
              </a:prstGeom>
              <a:blipFill>
                <a:blip r:embed="rId3"/>
                <a:stretch>
                  <a:fillRect l="-1447" t="-2273" r="-6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>
            <a:extLst>
              <a:ext uri="{FF2B5EF4-FFF2-40B4-BE49-F238E27FC236}">
                <a16:creationId xmlns:a16="http://schemas.microsoft.com/office/drawing/2014/main" id="{25D01D6A-0546-984E-9BE0-E0E2DB6D0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850084"/>
            <a:ext cx="2794000" cy="30353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7C475FD-5EA4-C44B-83E9-16884F71D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4561284"/>
            <a:ext cx="2794000" cy="23241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6A3D26-8C15-7049-99AD-F39E8514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214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8119814" cy="51317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Every node only knows its neighbors</a:t>
            </a:r>
          </a:p>
          <a:p>
            <a:r>
              <a:rPr lang="en-US" altLang="zh-TW" dirty="0"/>
              <a:t>Define you own </a:t>
            </a:r>
            <a:r>
              <a:rPr lang="en-US" altLang="zh-TW" dirty="0">
                <a:solidFill>
                  <a:schemeClr val="accent2"/>
                </a:solidFill>
              </a:rPr>
              <a:t>node class</a:t>
            </a:r>
          </a:p>
          <a:p>
            <a:r>
              <a:rPr lang="en-US" altLang="zh-TW" dirty="0"/>
              <a:t>Each node privately stores it location</a:t>
            </a:r>
          </a:p>
          <a:p>
            <a:r>
              <a:rPr lang="en-US" altLang="zh-TW" dirty="0"/>
              <a:t>Use an dynamic array of </a:t>
            </a:r>
            <a:r>
              <a:rPr lang="en-US" altLang="zh-TW" dirty="0">
                <a:solidFill>
                  <a:srgbClr val="00B050"/>
                </a:solidFill>
              </a:rPr>
              <a:t>vector&lt;node&gt; </a:t>
            </a:r>
            <a:r>
              <a:rPr lang="en-US" altLang="zh-TW" dirty="0"/>
              <a:t>to store the </a:t>
            </a:r>
            <a:r>
              <a:rPr lang="en-US" altLang="zh-TW" dirty="0">
                <a:solidFill>
                  <a:srgbClr val="00B050"/>
                </a:solidFill>
              </a:rPr>
              <a:t>neighbors before planarization </a:t>
            </a:r>
            <a:r>
              <a:rPr lang="en-US" altLang="zh-TW" dirty="0"/>
              <a:t>in each node</a:t>
            </a:r>
          </a:p>
          <a:p>
            <a:r>
              <a:rPr lang="en-US" altLang="zh-TW" dirty="0"/>
              <a:t>Use another dynamic array of </a:t>
            </a:r>
            <a:r>
              <a:rPr lang="en-US" altLang="zh-TW" dirty="0">
                <a:solidFill>
                  <a:srgbClr val="0070C0"/>
                </a:solidFill>
              </a:rPr>
              <a:t>vector&lt;node&gt; </a:t>
            </a:r>
            <a:r>
              <a:rPr lang="en-US" altLang="zh-TW" dirty="0"/>
              <a:t>to store the </a:t>
            </a:r>
            <a:r>
              <a:rPr lang="en-US" altLang="zh-TW" dirty="0">
                <a:solidFill>
                  <a:srgbClr val="0070C0"/>
                </a:solidFill>
              </a:rPr>
              <a:t>neighbors after planarization </a:t>
            </a:r>
            <a:r>
              <a:rPr lang="en-US" altLang="zh-TW" dirty="0"/>
              <a:t>in each node</a:t>
            </a:r>
          </a:p>
          <a:p>
            <a:r>
              <a:rPr lang="en-US" altLang="zh-TW" dirty="0"/>
              <a:t>For each node u, when you compute the neighbors of u after planarization, </a:t>
            </a:r>
            <a:r>
              <a:rPr lang="en-US" altLang="zh-TW" dirty="0">
                <a:solidFill>
                  <a:srgbClr val="7030A0"/>
                </a:solidFill>
              </a:rPr>
              <a:t>you are allowed to use only the information of u</a:t>
            </a:r>
            <a:r>
              <a:rPr lang="en-US" altLang="zh-TW" dirty="0"/>
              <a:t>; </a:t>
            </a:r>
            <a:r>
              <a:rPr lang="en-US" altLang="zh-TW" dirty="0">
                <a:solidFill>
                  <a:srgbClr val="C00000"/>
                </a:solidFill>
              </a:rPr>
              <a:t>if you use global variable and information of other node, you will get 0 point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163FBA-327B-8747-89A1-7F5CB70D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591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263830" cy="23779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Every </a:t>
            </a:r>
            <a:r>
              <a:rPr lang="en-US" altLang="zh-TW" dirty="0">
                <a:solidFill>
                  <a:srgbClr val="00B050"/>
                </a:solidFill>
              </a:rPr>
              <a:t>source</a:t>
            </a:r>
            <a:r>
              <a:rPr lang="en-US" altLang="zh-TW" dirty="0">
                <a:solidFill>
                  <a:srgbClr val="C00000"/>
                </a:solidFill>
              </a:rPr>
              <a:t> generates </a:t>
            </a:r>
            <a:r>
              <a:rPr lang="en-US" altLang="zh-TW" dirty="0"/>
              <a:t>and</a:t>
            </a:r>
            <a:r>
              <a:rPr lang="en-US" altLang="zh-TW" dirty="0">
                <a:solidFill>
                  <a:srgbClr val="C00000"/>
                </a:solidFill>
              </a:rPr>
              <a:t> sends </a:t>
            </a:r>
            <a:r>
              <a:rPr lang="en-US" altLang="zh-TW" dirty="0"/>
              <a:t>the packet</a:t>
            </a:r>
          </a:p>
          <a:p>
            <a:r>
              <a:rPr lang="en-US" altLang="zh-TW" dirty="0"/>
              <a:t>Every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relay node </a:t>
            </a:r>
            <a:r>
              <a:rPr lang="en-US" altLang="zh-TW" dirty="0">
                <a:solidFill>
                  <a:srgbClr val="C00000"/>
                </a:solidFill>
              </a:rPr>
              <a:t>receives </a:t>
            </a:r>
            <a:r>
              <a:rPr lang="en-US" altLang="zh-TW" dirty="0"/>
              <a:t>and</a:t>
            </a:r>
            <a:r>
              <a:rPr lang="en-US" altLang="zh-TW" dirty="0">
                <a:solidFill>
                  <a:srgbClr val="C00000"/>
                </a:solidFill>
              </a:rPr>
              <a:t> forward </a:t>
            </a:r>
            <a:r>
              <a:rPr lang="en-US" altLang="zh-TW" dirty="0"/>
              <a:t>the packet</a:t>
            </a:r>
          </a:p>
          <a:p>
            <a:r>
              <a:rPr lang="en-US" altLang="zh-TW" dirty="0"/>
              <a:t>Every </a:t>
            </a:r>
            <a:r>
              <a:rPr lang="en-US" altLang="zh-TW" dirty="0">
                <a:solidFill>
                  <a:srgbClr val="00B050"/>
                </a:solidFill>
              </a:rPr>
              <a:t>destination </a:t>
            </a:r>
            <a:r>
              <a:rPr lang="en-US" altLang="zh-TW" dirty="0">
                <a:solidFill>
                  <a:srgbClr val="C00000"/>
                </a:solidFill>
              </a:rPr>
              <a:t>receives</a:t>
            </a:r>
            <a:r>
              <a:rPr lang="en-US" altLang="zh-TW" dirty="0"/>
              <a:t> the packet</a:t>
            </a:r>
          </a:p>
          <a:p>
            <a:r>
              <a:rPr lang="en-US" altLang="zh-TW" dirty="0"/>
              <a:t>Use</a:t>
            </a:r>
            <a:r>
              <a:rPr lang="en-US" altLang="zh-TW" dirty="0">
                <a:solidFill>
                  <a:srgbClr val="7030A0"/>
                </a:solidFill>
              </a:rPr>
              <a:t> right-hand rule </a:t>
            </a:r>
            <a:r>
              <a:rPr lang="en-US" altLang="zh-TW" dirty="0"/>
              <a:t>and</a:t>
            </a:r>
            <a:r>
              <a:rPr lang="en-US" altLang="zh-TW" dirty="0">
                <a:solidFill>
                  <a:srgbClr val="7030A0"/>
                </a:solidFill>
              </a:rPr>
              <a:t> face change </a:t>
            </a:r>
            <a:br>
              <a:rPr lang="en-US" altLang="zh-TW" dirty="0">
                <a:solidFill>
                  <a:srgbClr val="7030A0"/>
                </a:solidFill>
              </a:rPr>
            </a:br>
            <a:r>
              <a:rPr lang="en-US" altLang="zh-TW" dirty="0"/>
              <a:t>(based on the intersection point)</a:t>
            </a:r>
          </a:p>
          <a:p>
            <a:endParaRPr lang="en-US" altLang="zh-TW" dirty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#3: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Step 2. Face Routing</a:t>
            </a:r>
          </a:p>
        </p:txBody>
      </p:sp>
      <p:cxnSp>
        <p:nvCxnSpPr>
          <p:cNvPr id="243" name="AutoShape 88">
            <a:extLst>
              <a:ext uri="{FF2B5EF4-FFF2-40B4-BE49-F238E27FC236}">
                <a16:creationId xmlns:a16="http://schemas.microsoft.com/office/drawing/2014/main" id="{D438A2D1-3700-F14E-84B1-161D55BDFFB6}"/>
              </a:ext>
            </a:extLst>
          </p:cNvPr>
          <p:cNvCxnSpPr>
            <a:cxnSpLocks noChangeShapeType="1"/>
            <a:stCxn id="91" idx="6"/>
            <a:endCxn id="184" idx="1"/>
          </p:cNvCxnSpPr>
          <p:nvPr/>
        </p:nvCxnSpPr>
        <p:spPr bwMode="auto">
          <a:xfrm>
            <a:off x="2177331" y="5700539"/>
            <a:ext cx="4568825" cy="42862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75E278D6-AD3D-554A-ADC6-98C7B505A70E}"/>
              </a:ext>
            </a:extLst>
          </p:cNvPr>
          <p:cNvGrpSpPr/>
          <p:nvPr/>
        </p:nvGrpSpPr>
        <p:grpSpPr>
          <a:xfrm>
            <a:off x="1475656" y="4114626"/>
            <a:ext cx="6111875" cy="2698750"/>
            <a:chOff x="1475656" y="4114626"/>
            <a:chExt cx="6111875" cy="2698750"/>
          </a:xfrm>
        </p:grpSpPr>
        <p:sp>
          <p:nvSpPr>
            <p:cNvPr id="84" name="Oval 6">
              <a:extLst>
                <a:ext uri="{FF2B5EF4-FFF2-40B4-BE49-F238E27FC236}">
                  <a16:creationId xmlns:a16="http://schemas.microsoft.com/office/drawing/2014/main" id="{DC0E05A7-C544-584C-A637-89EFE2AC13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75656" y="56545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5" name="Oval 7">
              <a:extLst>
                <a:ext uri="{FF2B5EF4-FFF2-40B4-BE49-F238E27FC236}">
                  <a16:creationId xmlns:a16="http://schemas.microsoft.com/office/drawing/2014/main" id="{E8391362-DFE4-174E-A5D9-26CE8DEC70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4256" y="50449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0" name="Oval 8">
              <a:extLst>
                <a:ext uri="{FF2B5EF4-FFF2-40B4-BE49-F238E27FC236}">
                  <a16:creationId xmlns:a16="http://schemas.microsoft.com/office/drawing/2014/main" id="{E48A518A-F8FC-C94E-B902-421F33E852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1456" y="62641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1" name="Oval 9">
              <a:extLst>
                <a:ext uri="{FF2B5EF4-FFF2-40B4-BE49-F238E27FC236}">
                  <a16:creationId xmlns:a16="http://schemas.microsoft.com/office/drawing/2014/main" id="{DB6E52AB-D3C1-6C40-9018-72E832B257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5256" y="5654501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" name="Oval 10">
              <a:extLst>
                <a:ext uri="{FF2B5EF4-FFF2-40B4-BE49-F238E27FC236}">
                  <a16:creationId xmlns:a16="http://schemas.microsoft.com/office/drawing/2014/main" id="{8A63636D-DF89-0D46-BDBE-181992973D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13856" y="53497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" name="Oval 11">
              <a:extLst>
                <a:ext uri="{FF2B5EF4-FFF2-40B4-BE49-F238E27FC236}">
                  <a16:creationId xmlns:a16="http://schemas.microsoft.com/office/drawing/2014/main" id="{BA6D0085-0611-004F-B781-65A13C57FF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47256" y="60355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7" name="Oval 12">
              <a:extLst>
                <a:ext uri="{FF2B5EF4-FFF2-40B4-BE49-F238E27FC236}">
                  <a16:creationId xmlns:a16="http://schemas.microsoft.com/office/drawing/2014/main" id="{BBCFCF02-1B73-1942-A425-F103C61B8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71056" y="46639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8" name="Oval 13">
              <a:extLst>
                <a:ext uri="{FF2B5EF4-FFF2-40B4-BE49-F238E27FC236}">
                  <a16:creationId xmlns:a16="http://schemas.microsoft.com/office/drawing/2014/main" id="{D67F58EB-FD14-8F43-BAD0-4DC1D4408D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75856" y="53497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9" name="Oval 14">
              <a:extLst>
                <a:ext uri="{FF2B5EF4-FFF2-40B4-BE49-F238E27FC236}">
                  <a16:creationId xmlns:a16="http://schemas.microsoft.com/office/drawing/2014/main" id="{53C98EB3-9BBD-A14B-BC49-D9CC3A7ABC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56856" y="65689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0" name="Oval 15">
              <a:extLst>
                <a:ext uri="{FF2B5EF4-FFF2-40B4-BE49-F238E27FC236}">
                  <a16:creationId xmlns:a16="http://schemas.microsoft.com/office/drawing/2014/main" id="{DCE8ADD0-2090-F941-B27A-EB2C82D79A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42656" y="48163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1" name="Oval 16">
              <a:extLst>
                <a:ext uri="{FF2B5EF4-FFF2-40B4-BE49-F238E27FC236}">
                  <a16:creationId xmlns:a16="http://schemas.microsoft.com/office/drawing/2014/main" id="{7D38E872-98B0-E748-918C-14D5535249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95056" y="45115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2" name="Oval 17">
              <a:extLst>
                <a:ext uri="{FF2B5EF4-FFF2-40B4-BE49-F238E27FC236}">
                  <a16:creationId xmlns:a16="http://schemas.microsoft.com/office/drawing/2014/main" id="{60B58800-D7E0-034D-8795-86641E87B7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85456" y="58831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3" name="Oval 18">
              <a:extLst>
                <a:ext uri="{FF2B5EF4-FFF2-40B4-BE49-F238E27FC236}">
                  <a16:creationId xmlns:a16="http://schemas.microsoft.com/office/drawing/2014/main" id="{81A69293-C4D6-5641-80C2-C38F0D672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37856" y="52735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" name="Oval 19">
              <a:extLst>
                <a:ext uri="{FF2B5EF4-FFF2-40B4-BE49-F238E27FC236}">
                  <a16:creationId xmlns:a16="http://schemas.microsoft.com/office/drawing/2014/main" id="{CF2E5F82-F903-EF4C-B179-886C41B9EA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09456" y="51211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" name="Oval 20">
              <a:extLst>
                <a:ext uri="{FF2B5EF4-FFF2-40B4-BE49-F238E27FC236}">
                  <a16:creationId xmlns:a16="http://schemas.microsoft.com/office/drawing/2014/main" id="{E0320FC7-8107-8741-BECF-45C179CBA2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95256" y="48163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" name="Oval 21">
              <a:extLst>
                <a:ext uri="{FF2B5EF4-FFF2-40B4-BE49-F238E27FC236}">
                  <a16:creationId xmlns:a16="http://schemas.microsoft.com/office/drawing/2014/main" id="{A03B93FE-763B-0F42-910F-F8B701FE21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99856" y="63403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7" name="Oval 22">
              <a:extLst>
                <a:ext uri="{FF2B5EF4-FFF2-40B4-BE49-F238E27FC236}">
                  <a16:creationId xmlns:a16="http://schemas.microsoft.com/office/drawing/2014/main" id="{539B0FE3-E6B8-2748-B3D7-385E6DFDE1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04656" y="60355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8" name="Oval 23">
              <a:extLst>
                <a:ext uri="{FF2B5EF4-FFF2-40B4-BE49-F238E27FC236}">
                  <a16:creationId xmlns:a16="http://schemas.microsoft.com/office/drawing/2014/main" id="{58FD7D26-C7B3-0C46-9809-5C50CA42B7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14256" y="59593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9" name="Oval 24">
              <a:extLst>
                <a:ext uri="{FF2B5EF4-FFF2-40B4-BE49-F238E27FC236}">
                  <a16:creationId xmlns:a16="http://schemas.microsoft.com/office/drawing/2014/main" id="{4ABE1FDC-615B-F048-B223-3042526C8A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61856" y="67213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0" name="Oval 25">
              <a:extLst>
                <a:ext uri="{FF2B5EF4-FFF2-40B4-BE49-F238E27FC236}">
                  <a16:creationId xmlns:a16="http://schemas.microsoft.com/office/drawing/2014/main" id="{759E1056-4DD0-034B-B62E-0932B46730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00056" y="61117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1" name="Oval 26">
              <a:extLst>
                <a:ext uri="{FF2B5EF4-FFF2-40B4-BE49-F238E27FC236}">
                  <a16:creationId xmlns:a16="http://schemas.microsoft.com/office/drawing/2014/main" id="{D51C2CE2-AA36-2140-9974-898E44084E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47656" y="54259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2" name="Oval 27">
              <a:extLst>
                <a:ext uri="{FF2B5EF4-FFF2-40B4-BE49-F238E27FC236}">
                  <a16:creationId xmlns:a16="http://schemas.microsoft.com/office/drawing/2014/main" id="{418FF14D-14A7-6440-8FED-3BDD52E46E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57256" y="49687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3" name="Oval 28">
              <a:extLst>
                <a:ext uri="{FF2B5EF4-FFF2-40B4-BE49-F238E27FC236}">
                  <a16:creationId xmlns:a16="http://schemas.microsoft.com/office/drawing/2014/main" id="{3540B585-0429-CE4E-A02D-9AA4F00441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3456" y="53497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" name="Oval 29">
              <a:extLst>
                <a:ext uri="{FF2B5EF4-FFF2-40B4-BE49-F238E27FC236}">
                  <a16:creationId xmlns:a16="http://schemas.microsoft.com/office/drawing/2014/main" id="{2F337FD8-4D5C-1E4E-8B09-A52FD82345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3456" y="5730701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" name="Oval 30">
              <a:extLst>
                <a:ext uri="{FF2B5EF4-FFF2-40B4-BE49-F238E27FC236}">
                  <a16:creationId xmlns:a16="http://schemas.microsoft.com/office/drawing/2014/main" id="{B471C6AC-17BD-A449-A191-A972E6C4F7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43056" y="52735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" name="Oval 31">
              <a:extLst>
                <a:ext uri="{FF2B5EF4-FFF2-40B4-BE49-F238E27FC236}">
                  <a16:creationId xmlns:a16="http://schemas.microsoft.com/office/drawing/2014/main" id="{C27F95F5-C67B-F94E-BCED-6DC7BCF4BB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95456" y="57307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7" name="Oval 32">
              <a:extLst>
                <a:ext uri="{FF2B5EF4-FFF2-40B4-BE49-F238E27FC236}">
                  <a16:creationId xmlns:a16="http://schemas.microsoft.com/office/drawing/2014/main" id="{4BAE4FE6-FD75-974B-9A73-032CDC51D3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66856" y="62641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8" name="Oval 33">
              <a:extLst>
                <a:ext uri="{FF2B5EF4-FFF2-40B4-BE49-F238E27FC236}">
                  <a16:creationId xmlns:a16="http://schemas.microsoft.com/office/drawing/2014/main" id="{A42E52EC-A11D-7D4C-9EFD-17471796C1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81056" y="65689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89" name="AutoShape 34">
              <a:extLst>
                <a:ext uri="{FF2B5EF4-FFF2-40B4-BE49-F238E27FC236}">
                  <a16:creationId xmlns:a16="http://schemas.microsoft.com/office/drawing/2014/main" id="{0CBF2F1B-F975-A249-9BCA-1B924939E1D7}"/>
                </a:ext>
              </a:extLst>
            </p:cNvPr>
            <p:cNvCxnSpPr>
              <a:cxnSpLocks noChangeShapeType="1"/>
              <a:stCxn id="84" idx="7"/>
              <a:endCxn id="85" idx="4"/>
            </p:cNvCxnSpPr>
            <p:nvPr/>
          </p:nvCxnSpPr>
          <p:spPr bwMode="auto">
            <a:xfrm flipV="1">
              <a:off x="1555031" y="5136976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0" name="AutoShape 35">
              <a:extLst>
                <a:ext uri="{FF2B5EF4-FFF2-40B4-BE49-F238E27FC236}">
                  <a16:creationId xmlns:a16="http://schemas.microsoft.com/office/drawing/2014/main" id="{F63EB371-0F7E-FD45-B543-4F81CA1C0667}"/>
                </a:ext>
              </a:extLst>
            </p:cNvPr>
            <p:cNvCxnSpPr>
              <a:cxnSpLocks noChangeShapeType="1"/>
              <a:stCxn id="85" idx="7"/>
              <a:endCxn id="167" idx="2"/>
            </p:cNvCxnSpPr>
            <p:nvPr/>
          </p:nvCxnSpPr>
          <p:spPr bwMode="auto">
            <a:xfrm flipV="1">
              <a:off x="1783631" y="4709939"/>
              <a:ext cx="987425" cy="3476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1" name="AutoShape 36">
              <a:extLst>
                <a:ext uri="{FF2B5EF4-FFF2-40B4-BE49-F238E27FC236}">
                  <a16:creationId xmlns:a16="http://schemas.microsoft.com/office/drawing/2014/main" id="{EF2F86BE-25B1-2E44-ADE4-B0F86E04B82C}"/>
                </a:ext>
              </a:extLst>
            </p:cNvPr>
            <p:cNvCxnSpPr>
              <a:cxnSpLocks noChangeShapeType="1"/>
              <a:stCxn id="167" idx="6"/>
              <a:endCxn id="171" idx="2"/>
            </p:cNvCxnSpPr>
            <p:nvPr/>
          </p:nvCxnSpPr>
          <p:spPr bwMode="auto">
            <a:xfrm flipV="1">
              <a:off x="2863131" y="4557539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2" name="AutoShape 37">
              <a:extLst>
                <a:ext uri="{FF2B5EF4-FFF2-40B4-BE49-F238E27FC236}">
                  <a16:creationId xmlns:a16="http://schemas.microsoft.com/office/drawing/2014/main" id="{DC8CF692-A6EE-8449-95C6-BC0446E29F2F}"/>
                </a:ext>
              </a:extLst>
            </p:cNvPr>
            <p:cNvCxnSpPr>
              <a:cxnSpLocks noChangeShapeType="1"/>
              <a:stCxn id="171" idx="6"/>
              <a:endCxn id="175" idx="1"/>
            </p:cNvCxnSpPr>
            <p:nvPr/>
          </p:nvCxnSpPr>
          <p:spPr bwMode="auto">
            <a:xfrm>
              <a:off x="4387131" y="4557539"/>
              <a:ext cx="1520825" cy="271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AutoShape 38">
              <a:extLst>
                <a:ext uri="{FF2B5EF4-FFF2-40B4-BE49-F238E27FC236}">
                  <a16:creationId xmlns:a16="http://schemas.microsoft.com/office/drawing/2014/main" id="{C3217BCE-5168-BB46-92A0-C08767336A10}"/>
                </a:ext>
              </a:extLst>
            </p:cNvPr>
            <p:cNvCxnSpPr>
              <a:cxnSpLocks noChangeShapeType="1"/>
              <a:stCxn id="84" idx="5"/>
              <a:endCxn id="90" idx="1"/>
            </p:cNvCxnSpPr>
            <p:nvPr/>
          </p:nvCxnSpPr>
          <p:spPr bwMode="auto">
            <a:xfrm>
              <a:off x="1555031" y="5733876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" name="AutoShape 39">
              <a:extLst>
                <a:ext uri="{FF2B5EF4-FFF2-40B4-BE49-F238E27FC236}">
                  <a16:creationId xmlns:a16="http://schemas.microsoft.com/office/drawing/2014/main" id="{AECDC7F9-2CF1-7344-A11D-9108A365910F}"/>
                </a:ext>
              </a:extLst>
            </p:cNvPr>
            <p:cNvCxnSpPr>
              <a:cxnSpLocks noChangeShapeType="1"/>
              <a:stCxn id="85" idx="5"/>
              <a:endCxn id="91" idx="2"/>
            </p:cNvCxnSpPr>
            <p:nvPr/>
          </p:nvCxnSpPr>
          <p:spPr bwMode="auto">
            <a:xfrm>
              <a:off x="1783631" y="5124276"/>
              <a:ext cx="3016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" name="AutoShape 40">
              <a:extLst>
                <a:ext uri="{FF2B5EF4-FFF2-40B4-BE49-F238E27FC236}">
                  <a16:creationId xmlns:a16="http://schemas.microsoft.com/office/drawing/2014/main" id="{32C6ED7F-42E1-924C-8454-00A5222ADA41}"/>
                </a:ext>
              </a:extLst>
            </p:cNvPr>
            <p:cNvCxnSpPr>
              <a:cxnSpLocks noChangeShapeType="1"/>
              <a:stCxn id="85" idx="6"/>
              <a:endCxn id="165" idx="2"/>
            </p:cNvCxnSpPr>
            <p:nvPr/>
          </p:nvCxnSpPr>
          <p:spPr bwMode="auto">
            <a:xfrm>
              <a:off x="1796331" y="5090939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6" name="AutoShape 41">
              <a:extLst>
                <a:ext uri="{FF2B5EF4-FFF2-40B4-BE49-F238E27FC236}">
                  <a16:creationId xmlns:a16="http://schemas.microsoft.com/office/drawing/2014/main" id="{24E3A8C8-0C46-E048-92F2-D3BE04D54C4F}"/>
                </a:ext>
              </a:extLst>
            </p:cNvPr>
            <p:cNvCxnSpPr>
              <a:cxnSpLocks noChangeShapeType="1"/>
              <a:stCxn id="91" idx="7"/>
              <a:endCxn id="165" idx="5"/>
            </p:cNvCxnSpPr>
            <p:nvPr/>
          </p:nvCxnSpPr>
          <p:spPr bwMode="auto">
            <a:xfrm flipV="1">
              <a:off x="2164631" y="5429076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" name="AutoShape 42">
              <a:extLst>
                <a:ext uri="{FF2B5EF4-FFF2-40B4-BE49-F238E27FC236}">
                  <a16:creationId xmlns:a16="http://schemas.microsoft.com/office/drawing/2014/main" id="{A4BA6BC7-227A-D248-A242-15E647457390}"/>
                </a:ext>
              </a:extLst>
            </p:cNvPr>
            <p:cNvCxnSpPr>
              <a:cxnSpLocks noChangeShapeType="1"/>
              <a:stCxn id="165" idx="6"/>
              <a:endCxn id="168" idx="2"/>
            </p:cNvCxnSpPr>
            <p:nvPr/>
          </p:nvCxnSpPr>
          <p:spPr bwMode="auto">
            <a:xfrm>
              <a:off x="2405931" y="5395739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AutoShape 43">
              <a:extLst>
                <a:ext uri="{FF2B5EF4-FFF2-40B4-BE49-F238E27FC236}">
                  <a16:creationId xmlns:a16="http://schemas.microsoft.com/office/drawing/2014/main" id="{AA75F595-D894-1040-B626-D8C69FA70377}"/>
                </a:ext>
              </a:extLst>
            </p:cNvPr>
            <p:cNvCxnSpPr>
              <a:cxnSpLocks noChangeShapeType="1"/>
              <a:stCxn id="168" idx="0"/>
              <a:endCxn id="167" idx="4"/>
            </p:cNvCxnSpPr>
            <p:nvPr/>
          </p:nvCxnSpPr>
          <p:spPr bwMode="auto">
            <a:xfrm flipH="1" flipV="1">
              <a:off x="2817094" y="4755976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9" name="AutoShape 44">
              <a:extLst>
                <a:ext uri="{FF2B5EF4-FFF2-40B4-BE49-F238E27FC236}">
                  <a16:creationId xmlns:a16="http://schemas.microsoft.com/office/drawing/2014/main" id="{D2B72337-3404-204D-A6B0-74DD1A657B48}"/>
                </a:ext>
              </a:extLst>
            </p:cNvPr>
            <p:cNvCxnSpPr>
              <a:cxnSpLocks noChangeShapeType="1"/>
              <a:stCxn id="90" idx="0"/>
              <a:endCxn id="91" idx="4"/>
            </p:cNvCxnSpPr>
            <p:nvPr/>
          </p:nvCxnSpPr>
          <p:spPr bwMode="auto">
            <a:xfrm flipH="1" flipV="1">
              <a:off x="2131294" y="5746576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" name="AutoShape 45">
              <a:extLst>
                <a:ext uri="{FF2B5EF4-FFF2-40B4-BE49-F238E27FC236}">
                  <a16:creationId xmlns:a16="http://schemas.microsoft.com/office/drawing/2014/main" id="{9A92975B-8988-124D-A465-A9429B57592F}"/>
                </a:ext>
              </a:extLst>
            </p:cNvPr>
            <p:cNvCxnSpPr>
              <a:cxnSpLocks noChangeShapeType="1"/>
              <a:stCxn id="90" idx="7"/>
              <a:endCxn id="166" idx="2"/>
            </p:cNvCxnSpPr>
            <p:nvPr/>
          </p:nvCxnSpPr>
          <p:spPr bwMode="auto">
            <a:xfrm flipV="1">
              <a:off x="2240831" y="6081539"/>
              <a:ext cx="606425" cy="195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1" name="AutoShape 46">
              <a:extLst>
                <a:ext uri="{FF2B5EF4-FFF2-40B4-BE49-F238E27FC236}">
                  <a16:creationId xmlns:a16="http://schemas.microsoft.com/office/drawing/2014/main" id="{FF32B6CD-AC48-0E4B-9FA1-E8D2AD4FB4D3}"/>
                </a:ext>
              </a:extLst>
            </p:cNvPr>
            <p:cNvCxnSpPr>
              <a:cxnSpLocks noChangeShapeType="1"/>
              <a:stCxn id="166" idx="1"/>
              <a:endCxn id="91" idx="5"/>
            </p:cNvCxnSpPr>
            <p:nvPr/>
          </p:nvCxnSpPr>
          <p:spPr bwMode="auto">
            <a:xfrm flipH="1" flipV="1">
              <a:off x="2164631" y="5733876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" name="AutoShape 47">
              <a:extLst>
                <a:ext uri="{FF2B5EF4-FFF2-40B4-BE49-F238E27FC236}">
                  <a16:creationId xmlns:a16="http://schemas.microsoft.com/office/drawing/2014/main" id="{46C4C182-DA43-7F47-B855-066571C2BAC1}"/>
                </a:ext>
              </a:extLst>
            </p:cNvPr>
            <p:cNvCxnSpPr>
              <a:cxnSpLocks noChangeShapeType="1"/>
              <a:stCxn id="166" idx="0"/>
              <a:endCxn id="168" idx="4"/>
            </p:cNvCxnSpPr>
            <p:nvPr/>
          </p:nvCxnSpPr>
          <p:spPr bwMode="auto">
            <a:xfrm flipV="1">
              <a:off x="2893294" y="5441776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3" name="AutoShape 48">
              <a:extLst>
                <a:ext uri="{FF2B5EF4-FFF2-40B4-BE49-F238E27FC236}">
                  <a16:creationId xmlns:a16="http://schemas.microsoft.com/office/drawing/2014/main" id="{DBE29DFC-549B-554E-A850-D2D4A4C2FD7D}"/>
                </a:ext>
              </a:extLst>
            </p:cNvPr>
            <p:cNvCxnSpPr>
              <a:cxnSpLocks noChangeShapeType="1"/>
              <a:stCxn id="168" idx="7"/>
              <a:endCxn id="170" idx="4"/>
            </p:cNvCxnSpPr>
            <p:nvPr/>
          </p:nvCxnSpPr>
          <p:spPr bwMode="auto">
            <a:xfrm flipV="1">
              <a:off x="3155231" y="4908376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" name="AutoShape 49">
              <a:extLst>
                <a:ext uri="{FF2B5EF4-FFF2-40B4-BE49-F238E27FC236}">
                  <a16:creationId xmlns:a16="http://schemas.microsoft.com/office/drawing/2014/main" id="{A9F5417A-2A23-3949-ACE9-15DE5FD5E6F0}"/>
                </a:ext>
              </a:extLst>
            </p:cNvPr>
            <p:cNvCxnSpPr>
              <a:cxnSpLocks noChangeShapeType="1"/>
              <a:stCxn id="170" idx="7"/>
              <a:endCxn id="171" idx="3"/>
            </p:cNvCxnSpPr>
            <p:nvPr/>
          </p:nvCxnSpPr>
          <p:spPr bwMode="auto">
            <a:xfrm flipV="1">
              <a:off x="4222031" y="4590876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AutoShape 50">
              <a:extLst>
                <a:ext uri="{FF2B5EF4-FFF2-40B4-BE49-F238E27FC236}">
                  <a16:creationId xmlns:a16="http://schemas.microsoft.com/office/drawing/2014/main" id="{402B5E2D-9F65-6049-95E3-526C8898EED1}"/>
                </a:ext>
              </a:extLst>
            </p:cNvPr>
            <p:cNvCxnSpPr>
              <a:cxnSpLocks noChangeShapeType="1"/>
              <a:stCxn id="168" idx="6"/>
              <a:endCxn id="173" idx="3"/>
            </p:cNvCxnSpPr>
            <p:nvPr/>
          </p:nvCxnSpPr>
          <p:spPr bwMode="auto">
            <a:xfrm flipV="1">
              <a:off x="3167931" y="5352876"/>
              <a:ext cx="682625" cy="42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AutoShape 51">
              <a:extLst>
                <a:ext uri="{FF2B5EF4-FFF2-40B4-BE49-F238E27FC236}">
                  <a16:creationId xmlns:a16="http://schemas.microsoft.com/office/drawing/2014/main" id="{57AE02C9-114F-E44D-810C-8782F25E4C87}"/>
                </a:ext>
              </a:extLst>
            </p:cNvPr>
            <p:cNvCxnSpPr>
              <a:cxnSpLocks noChangeShapeType="1"/>
              <a:stCxn id="170" idx="4"/>
              <a:endCxn id="173" idx="7"/>
            </p:cNvCxnSpPr>
            <p:nvPr/>
          </p:nvCxnSpPr>
          <p:spPr bwMode="auto">
            <a:xfrm flipH="1">
              <a:off x="3917231" y="4908376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AutoShape 52">
              <a:extLst>
                <a:ext uri="{FF2B5EF4-FFF2-40B4-BE49-F238E27FC236}">
                  <a16:creationId xmlns:a16="http://schemas.microsoft.com/office/drawing/2014/main" id="{50C7CE7B-EB17-A043-A500-8119C7CF292F}"/>
                </a:ext>
              </a:extLst>
            </p:cNvPr>
            <p:cNvCxnSpPr>
              <a:cxnSpLocks noChangeShapeType="1"/>
              <a:stCxn id="168" idx="5"/>
              <a:endCxn id="172" idx="1"/>
            </p:cNvCxnSpPr>
            <p:nvPr/>
          </p:nvCxnSpPr>
          <p:spPr bwMode="auto">
            <a:xfrm>
              <a:off x="3155231" y="5429076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" name="AutoShape 53">
              <a:extLst>
                <a:ext uri="{FF2B5EF4-FFF2-40B4-BE49-F238E27FC236}">
                  <a16:creationId xmlns:a16="http://schemas.microsoft.com/office/drawing/2014/main" id="{1CAB8F84-F3E4-2A49-A0C8-6994B9F62D9B}"/>
                </a:ext>
              </a:extLst>
            </p:cNvPr>
            <p:cNvCxnSpPr>
              <a:cxnSpLocks noChangeShapeType="1"/>
              <a:stCxn id="173" idx="4"/>
              <a:endCxn id="172" idx="0"/>
            </p:cNvCxnSpPr>
            <p:nvPr/>
          </p:nvCxnSpPr>
          <p:spPr bwMode="auto">
            <a:xfrm flipH="1">
              <a:off x="3731494" y="5365576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" name="AutoShape 54">
              <a:extLst>
                <a:ext uri="{FF2B5EF4-FFF2-40B4-BE49-F238E27FC236}">
                  <a16:creationId xmlns:a16="http://schemas.microsoft.com/office/drawing/2014/main" id="{C83A70D2-B402-E84F-9890-21D43121E3BB}"/>
                </a:ext>
              </a:extLst>
            </p:cNvPr>
            <p:cNvCxnSpPr>
              <a:cxnSpLocks noChangeShapeType="1"/>
              <a:stCxn id="166" idx="5"/>
              <a:endCxn id="169" idx="1"/>
            </p:cNvCxnSpPr>
            <p:nvPr/>
          </p:nvCxnSpPr>
          <p:spPr bwMode="auto">
            <a:xfrm>
              <a:off x="2926631" y="6114876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" name="AutoShape 55">
              <a:extLst>
                <a:ext uri="{FF2B5EF4-FFF2-40B4-BE49-F238E27FC236}">
                  <a16:creationId xmlns:a16="http://schemas.microsoft.com/office/drawing/2014/main" id="{AB4CC6DD-5979-A44E-9997-E56E9066B38F}"/>
                </a:ext>
              </a:extLst>
            </p:cNvPr>
            <p:cNvCxnSpPr>
              <a:cxnSpLocks noChangeShapeType="1"/>
              <a:stCxn id="169" idx="7"/>
              <a:endCxn id="176" idx="2"/>
            </p:cNvCxnSpPr>
            <p:nvPr/>
          </p:nvCxnSpPr>
          <p:spPr bwMode="auto">
            <a:xfrm flipV="1">
              <a:off x="3536231" y="6386339"/>
              <a:ext cx="1063625" cy="195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" name="AutoShape 56">
              <a:extLst>
                <a:ext uri="{FF2B5EF4-FFF2-40B4-BE49-F238E27FC236}">
                  <a16:creationId xmlns:a16="http://schemas.microsoft.com/office/drawing/2014/main" id="{8BEBC66B-6780-8F4E-B4CE-53CE5CFFB09C}"/>
                </a:ext>
              </a:extLst>
            </p:cNvPr>
            <p:cNvCxnSpPr>
              <a:cxnSpLocks noChangeShapeType="1"/>
              <a:stCxn id="176" idx="0"/>
              <a:endCxn id="173" idx="6"/>
            </p:cNvCxnSpPr>
            <p:nvPr/>
          </p:nvCxnSpPr>
          <p:spPr bwMode="auto">
            <a:xfrm flipH="1" flipV="1">
              <a:off x="3929931" y="5319539"/>
              <a:ext cx="715963" cy="1020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" name="AutoShape 57">
              <a:extLst>
                <a:ext uri="{FF2B5EF4-FFF2-40B4-BE49-F238E27FC236}">
                  <a16:creationId xmlns:a16="http://schemas.microsoft.com/office/drawing/2014/main" id="{3A7DBE09-1711-8D41-B236-4650D2922818}"/>
                </a:ext>
              </a:extLst>
            </p:cNvPr>
            <p:cNvCxnSpPr>
              <a:cxnSpLocks noChangeShapeType="1"/>
              <a:stCxn id="176" idx="7"/>
              <a:endCxn id="177" idx="1"/>
            </p:cNvCxnSpPr>
            <p:nvPr/>
          </p:nvCxnSpPr>
          <p:spPr bwMode="auto">
            <a:xfrm flipV="1">
              <a:off x="4679231" y="6048201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" name="AutoShape 58">
              <a:extLst>
                <a:ext uri="{FF2B5EF4-FFF2-40B4-BE49-F238E27FC236}">
                  <a16:creationId xmlns:a16="http://schemas.microsoft.com/office/drawing/2014/main" id="{CD7DFF80-35DC-C749-ACB2-8F71C52A4115}"/>
                </a:ext>
              </a:extLst>
            </p:cNvPr>
            <p:cNvCxnSpPr>
              <a:cxnSpLocks noChangeShapeType="1"/>
              <a:stCxn id="177" idx="1"/>
              <a:endCxn id="173" idx="6"/>
            </p:cNvCxnSpPr>
            <p:nvPr/>
          </p:nvCxnSpPr>
          <p:spPr bwMode="auto">
            <a:xfrm flipH="1" flipV="1">
              <a:off x="3929931" y="5319539"/>
              <a:ext cx="987425" cy="7286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4" name="AutoShape 59">
              <a:extLst>
                <a:ext uri="{FF2B5EF4-FFF2-40B4-BE49-F238E27FC236}">
                  <a16:creationId xmlns:a16="http://schemas.microsoft.com/office/drawing/2014/main" id="{ED573DC0-7A3C-704F-A7A0-3D455D0287C4}"/>
                </a:ext>
              </a:extLst>
            </p:cNvPr>
            <p:cNvCxnSpPr>
              <a:cxnSpLocks noChangeShapeType="1"/>
              <a:stCxn id="177" idx="0"/>
              <a:endCxn id="174" idx="4"/>
            </p:cNvCxnSpPr>
            <p:nvPr/>
          </p:nvCxnSpPr>
          <p:spPr bwMode="auto">
            <a:xfrm flipV="1">
              <a:off x="4950694" y="5213176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" name="AutoShape 60">
              <a:extLst>
                <a:ext uri="{FF2B5EF4-FFF2-40B4-BE49-F238E27FC236}">
                  <a16:creationId xmlns:a16="http://schemas.microsoft.com/office/drawing/2014/main" id="{C40E4301-3DF8-6345-B3E4-D255D9250EAE}"/>
                </a:ext>
              </a:extLst>
            </p:cNvPr>
            <p:cNvCxnSpPr>
              <a:cxnSpLocks noChangeShapeType="1"/>
              <a:stCxn id="174" idx="6"/>
              <a:endCxn id="178" idx="0"/>
            </p:cNvCxnSpPr>
            <p:nvPr/>
          </p:nvCxnSpPr>
          <p:spPr bwMode="auto">
            <a:xfrm>
              <a:off x="5301531" y="5167139"/>
              <a:ext cx="258763" cy="7921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6" name="AutoShape 61">
              <a:extLst>
                <a:ext uri="{FF2B5EF4-FFF2-40B4-BE49-F238E27FC236}">
                  <a16:creationId xmlns:a16="http://schemas.microsoft.com/office/drawing/2014/main" id="{B17FDCC8-F6AF-F545-B378-2F6476A0A40B}"/>
                </a:ext>
              </a:extLst>
            </p:cNvPr>
            <p:cNvCxnSpPr>
              <a:cxnSpLocks noChangeShapeType="1"/>
              <a:stCxn id="177" idx="5"/>
              <a:endCxn id="179" idx="1"/>
            </p:cNvCxnSpPr>
            <p:nvPr/>
          </p:nvCxnSpPr>
          <p:spPr bwMode="auto">
            <a:xfrm>
              <a:off x="4984031" y="6114876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AutoShape 62">
              <a:extLst>
                <a:ext uri="{FF2B5EF4-FFF2-40B4-BE49-F238E27FC236}">
                  <a16:creationId xmlns:a16="http://schemas.microsoft.com/office/drawing/2014/main" id="{5DB3ADEE-008E-B341-8176-DEA708894C21}"/>
                </a:ext>
              </a:extLst>
            </p:cNvPr>
            <p:cNvCxnSpPr>
              <a:cxnSpLocks noChangeShapeType="1"/>
              <a:stCxn id="179" idx="2"/>
              <a:endCxn id="176" idx="6"/>
            </p:cNvCxnSpPr>
            <p:nvPr/>
          </p:nvCxnSpPr>
          <p:spPr bwMode="auto">
            <a:xfrm flipH="1" flipV="1">
              <a:off x="4691931" y="6386339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8" name="AutoShape 63">
              <a:extLst>
                <a:ext uri="{FF2B5EF4-FFF2-40B4-BE49-F238E27FC236}">
                  <a16:creationId xmlns:a16="http://schemas.microsoft.com/office/drawing/2014/main" id="{4C4FD5F6-AB99-9041-812D-0D820E9A48E5}"/>
                </a:ext>
              </a:extLst>
            </p:cNvPr>
            <p:cNvCxnSpPr>
              <a:cxnSpLocks noChangeShapeType="1"/>
              <a:stCxn id="179" idx="7"/>
              <a:endCxn id="180" idx="2"/>
            </p:cNvCxnSpPr>
            <p:nvPr/>
          </p:nvCxnSpPr>
          <p:spPr bwMode="auto">
            <a:xfrm flipV="1">
              <a:off x="5441231" y="6157739"/>
              <a:ext cx="7588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" name="AutoShape 64">
              <a:extLst>
                <a:ext uri="{FF2B5EF4-FFF2-40B4-BE49-F238E27FC236}">
                  <a16:creationId xmlns:a16="http://schemas.microsoft.com/office/drawing/2014/main" id="{C9BFA047-85FC-E348-BEBA-D2890BBE8739}"/>
                </a:ext>
              </a:extLst>
            </p:cNvPr>
            <p:cNvCxnSpPr>
              <a:cxnSpLocks noChangeShapeType="1"/>
              <a:stCxn id="180" idx="0"/>
              <a:endCxn id="181" idx="4"/>
            </p:cNvCxnSpPr>
            <p:nvPr/>
          </p:nvCxnSpPr>
          <p:spPr bwMode="auto">
            <a:xfrm flipH="1" flipV="1">
              <a:off x="6093694" y="5517976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" name="AutoShape 65">
              <a:extLst>
                <a:ext uri="{FF2B5EF4-FFF2-40B4-BE49-F238E27FC236}">
                  <a16:creationId xmlns:a16="http://schemas.microsoft.com/office/drawing/2014/main" id="{5D496E93-C37F-A844-8D2C-062BDAB7C57C}"/>
                </a:ext>
              </a:extLst>
            </p:cNvPr>
            <p:cNvCxnSpPr>
              <a:cxnSpLocks noChangeShapeType="1"/>
              <a:stCxn id="181" idx="0"/>
              <a:endCxn id="175" idx="5"/>
            </p:cNvCxnSpPr>
            <p:nvPr/>
          </p:nvCxnSpPr>
          <p:spPr bwMode="auto">
            <a:xfrm flipH="1" flipV="1">
              <a:off x="5974631" y="4895676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" name="AutoShape 66">
              <a:extLst>
                <a:ext uri="{FF2B5EF4-FFF2-40B4-BE49-F238E27FC236}">
                  <a16:creationId xmlns:a16="http://schemas.microsoft.com/office/drawing/2014/main" id="{73D671DB-C225-C34D-8125-F37DA4FBF5B6}"/>
                </a:ext>
              </a:extLst>
            </p:cNvPr>
            <p:cNvCxnSpPr>
              <a:cxnSpLocks noChangeShapeType="1"/>
              <a:stCxn id="181" idx="7"/>
              <a:endCxn id="182" idx="2"/>
            </p:cNvCxnSpPr>
            <p:nvPr/>
          </p:nvCxnSpPr>
          <p:spPr bwMode="auto">
            <a:xfrm flipV="1">
              <a:off x="6127031" y="5014739"/>
              <a:ext cx="530225" cy="423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AutoShape 67">
              <a:extLst>
                <a:ext uri="{FF2B5EF4-FFF2-40B4-BE49-F238E27FC236}">
                  <a16:creationId xmlns:a16="http://schemas.microsoft.com/office/drawing/2014/main" id="{E51973D2-6C52-AB46-B35B-531509EF0A33}"/>
                </a:ext>
              </a:extLst>
            </p:cNvPr>
            <p:cNvCxnSpPr>
              <a:cxnSpLocks noChangeShapeType="1"/>
              <a:stCxn id="181" idx="6"/>
              <a:endCxn id="183" idx="2"/>
            </p:cNvCxnSpPr>
            <p:nvPr/>
          </p:nvCxnSpPr>
          <p:spPr bwMode="auto">
            <a:xfrm flipV="1">
              <a:off x="6139731" y="5395739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" name="AutoShape 68">
              <a:extLst>
                <a:ext uri="{FF2B5EF4-FFF2-40B4-BE49-F238E27FC236}">
                  <a16:creationId xmlns:a16="http://schemas.microsoft.com/office/drawing/2014/main" id="{8E96CCDF-2BCD-7444-B67C-55C597917A95}"/>
                </a:ext>
              </a:extLst>
            </p:cNvPr>
            <p:cNvCxnSpPr>
              <a:cxnSpLocks noChangeShapeType="1"/>
              <a:stCxn id="181" idx="6"/>
              <a:endCxn id="184" idx="1"/>
            </p:cNvCxnSpPr>
            <p:nvPr/>
          </p:nvCxnSpPr>
          <p:spPr bwMode="auto">
            <a:xfrm>
              <a:off x="6139731" y="5471939"/>
              <a:ext cx="606425" cy="271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4" name="AutoShape 69">
              <a:extLst>
                <a:ext uri="{FF2B5EF4-FFF2-40B4-BE49-F238E27FC236}">
                  <a16:creationId xmlns:a16="http://schemas.microsoft.com/office/drawing/2014/main" id="{C99482E6-FD6F-854E-996F-1617F46B4F3C}"/>
                </a:ext>
              </a:extLst>
            </p:cNvPr>
            <p:cNvCxnSpPr>
              <a:cxnSpLocks noChangeShapeType="1"/>
              <a:stCxn id="184" idx="3"/>
              <a:endCxn id="180" idx="7"/>
            </p:cNvCxnSpPr>
            <p:nvPr/>
          </p:nvCxnSpPr>
          <p:spPr bwMode="auto">
            <a:xfrm flipH="1">
              <a:off x="6279431" y="5810076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" name="AutoShape 70">
              <a:extLst>
                <a:ext uri="{FF2B5EF4-FFF2-40B4-BE49-F238E27FC236}">
                  <a16:creationId xmlns:a16="http://schemas.microsoft.com/office/drawing/2014/main" id="{C800D21E-24B4-EB4D-9BD2-140CA560A30D}"/>
                </a:ext>
              </a:extLst>
            </p:cNvPr>
            <p:cNvCxnSpPr>
              <a:cxnSpLocks noChangeShapeType="1"/>
              <a:stCxn id="180" idx="4"/>
              <a:endCxn id="188" idx="1"/>
            </p:cNvCxnSpPr>
            <p:nvPr/>
          </p:nvCxnSpPr>
          <p:spPr bwMode="auto">
            <a:xfrm>
              <a:off x="6246094" y="6203776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" name="AutoShape 71">
              <a:extLst>
                <a:ext uri="{FF2B5EF4-FFF2-40B4-BE49-F238E27FC236}">
                  <a16:creationId xmlns:a16="http://schemas.microsoft.com/office/drawing/2014/main" id="{149DEAC4-4918-C340-A387-6DE855BC15C8}"/>
                </a:ext>
              </a:extLst>
            </p:cNvPr>
            <p:cNvCxnSpPr>
              <a:cxnSpLocks noChangeShapeType="1"/>
              <a:stCxn id="179" idx="7"/>
              <a:endCxn id="188" idx="3"/>
            </p:cNvCxnSpPr>
            <p:nvPr/>
          </p:nvCxnSpPr>
          <p:spPr bwMode="auto">
            <a:xfrm flipV="1">
              <a:off x="5441231" y="6648276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7" name="AutoShape 72">
              <a:extLst>
                <a:ext uri="{FF2B5EF4-FFF2-40B4-BE49-F238E27FC236}">
                  <a16:creationId xmlns:a16="http://schemas.microsoft.com/office/drawing/2014/main" id="{73DE4DC1-FACA-DF45-A19C-BC99C176D8F7}"/>
                </a:ext>
              </a:extLst>
            </p:cNvPr>
            <p:cNvCxnSpPr>
              <a:cxnSpLocks noChangeShapeType="1"/>
              <a:stCxn id="184" idx="4"/>
              <a:endCxn id="188" idx="0"/>
            </p:cNvCxnSpPr>
            <p:nvPr/>
          </p:nvCxnSpPr>
          <p:spPr bwMode="auto">
            <a:xfrm flipH="1">
              <a:off x="6627094" y="5822776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" name="AutoShape 73">
              <a:extLst>
                <a:ext uri="{FF2B5EF4-FFF2-40B4-BE49-F238E27FC236}">
                  <a16:creationId xmlns:a16="http://schemas.microsoft.com/office/drawing/2014/main" id="{6DB0E841-FD14-4D42-94D4-FE17BA73B788}"/>
                </a:ext>
              </a:extLst>
            </p:cNvPr>
            <p:cNvCxnSpPr>
              <a:cxnSpLocks noChangeShapeType="1"/>
              <a:stCxn id="188" idx="7"/>
              <a:endCxn id="187" idx="2"/>
            </p:cNvCxnSpPr>
            <p:nvPr/>
          </p:nvCxnSpPr>
          <p:spPr bwMode="auto">
            <a:xfrm flipV="1">
              <a:off x="6660431" y="6310139"/>
              <a:ext cx="606425" cy="271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" name="AutoShape 74">
              <a:extLst>
                <a:ext uri="{FF2B5EF4-FFF2-40B4-BE49-F238E27FC236}">
                  <a16:creationId xmlns:a16="http://schemas.microsoft.com/office/drawing/2014/main" id="{71C47B10-8BF5-7E44-BEC2-608A8292F110}"/>
                </a:ext>
              </a:extLst>
            </p:cNvPr>
            <p:cNvCxnSpPr>
              <a:cxnSpLocks noChangeShapeType="1"/>
              <a:stCxn id="187" idx="7"/>
              <a:endCxn id="186" idx="2"/>
            </p:cNvCxnSpPr>
            <p:nvPr/>
          </p:nvCxnSpPr>
          <p:spPr bwMode="auto">
            <a:xfrm flipV="1">
              <a:off x="7346231" y="5776739"/>
              <a:ext cx="149225" cy="5000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0" name="AutoShape 75">
              <a:extLst>
                <a:ext uri="{FF2B5EF4-FFF2-40B4-BE49-F238E27FC236}">
                  <a16:creationId xmlns:a16="http://schemas.microsoft.com/office/drawing/2014/main" id="{50A85B61-68E3-E146-9F77-7A631A43CDBB}"/>
                </a:ext>
              </a:extLst>
            </p:cNvPr>
            <p:cNvCxnSpPr>
              <a:cxnSpLocks noChangeShapeType="1"/>
              <a:stCxn id="184" idx="7"/>
              <a:endCxn id="186" idx="1"/>
            </p:cNvCxnSpPr>
            <p:nvPr/>
          </p:nvCxnSpPr>
          <p:spPr bwMode="auto">
            <a:xfrm>
              <a:off x="6812831" y="5743401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1" name="AutoShape 76">
              <a:extLst>
                <a:ext uri="{FF2B5EF4-FFF2-40B4-BE49-F238E27FC236}">
                  <a16:creationId xmlns:a16="http://schemas.microsoft.com/office/drawing/2014/main" id="{79328C86-5FDC-EE44-A401-7139EB0D2C2A}"/>
                </a:ext>
              </a:extLst>
            </p:cNvPr>
            <p:cNvCxnSpPr>
              <a:cxnSpLocks noChangeShapeType="1"/>
              <a:stCxn id="186" idx="0"/>
              <a:endCxn id="185" idx="4"/>
            </p:cNvCxnSpPr>
            <p:nvPr/>
          </p:nvCxnSpPr>
          <p:spPr bwMode="auto">
            <a:xfrm flipH="1" flipV="1">
              <a:off x="7389094" y="5365576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" name="AutoShape 77">
              <a:extLst>
                <a:ext uri="{FF2B5EF4-FFF2-40B4-BE49-F238E27FC236}">
                  <a16:creationId xmlns:a16="http://schemas.microsoft.com/office/drawing/2014/main" id="{E5380606-FADE-004F-B222-5D1640010619}"/>
                </a:ext>
              </a:extLst>
            </p:cNvPr>
            <p:cNvCxnSpPr>
              <a:cxnSpLocks noChangeShapeType="1"/>
              <a:stCxn id="184" idx="7"/>
              <a:endCxn id="185" idx="3"/>
            </p:cNvCxnSpPr>
            <p:nvPr/>
          </p:nvCxnSpPr>
          <p:spPr bwMode="auto">
            <a:xfrm flipV="1">
              <a:off x="6812831" y="5352876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3" name="AutoShape 78">
              <a:extLst>
                <a:ext uri="{FF2B5EF4-FFF2-40B4-BE49-F238E27FC236}">
                  <a16:creationId xmlns:a16="http://schemas.microsoft.com/office/drawing/2014/main" id="{316810AE-52D0-3C49-B367-1A6B16D21642}"/>
                </a:ext>
              </a:extLst>
            </p:cNvPr>
            <p:cNvCxnSpPr>
              <a:cxnSpLocks noChangeShapeType="1"/>
              <a:stCxn id="185" idx="2"/>
              <a:endCxn id="182" idx="6"/>
            </p:cNvCxnSpPr>
            <p:nvPr/>
          </p:nvCxnSpPr>
          <p:spPr bwMode="auto">
            <a:xfrm flipH="1" flipV="1">
              <a:off x="6749331" y="5014739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8" name="Rectangle 83">
              <a:extLst>
                <a:ext uri="{FF2B5EF4-FFF2-40B4-BE49-F238E27FC236}">
                  <a16:creationId xmlns:a16="http://schemas.microsoft.com/office/drawing/2014/main" id="{84FA09E9-ED74-334C-A767-C3B55A05C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656" y="4892501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  <p:sp>
          <p:nvSpPr>
            <p:cNvPr id="239" name="Rectangle 84">
              <a:extLst>
                <a:ext uri="{FF2B5EF4-FFF2-40B4-BE49-F238E27FC236}">
                  <a16:creationId xmlns:a16="http://schemas.microsoft.com/office/drawing/2014/main" id="{51D2C1F3-09A6-CE4F-B239-4380D2592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706" y="4724226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  <p:sp>
          <p:nvSpPr>
            <p:cNvPr id="240" name="Rectangle 85">
              <a:extLst>
                <a:ext uri="{FF2B5EF4-FFF2-40B4-BE49-F238E27FC236}">
                  <a16:creationId xmlns:a16="http://schemas.microsoft.com/office/drawing/2014/main" id="{A25FD100-63C6-6E4B-9DEC-E87D76E36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906" y="5333826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  <p:sp>
          <p:nvSpPr>
            <p:cNvPr id="241" name="Rectangle 86">
              <a:extLst>
                <a:ext uri="{FF2B5EF4-FFF2-40B4-BE49-F238E27FC236}">
                  <a16:creationId xmlns:a16="http://schemas.microsoft.com/office/drawing/2014/main" id="{AF358BEC-A949-8144-A15E-28BB4558A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056" y="5044901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  <p:sp>
          <p:nvSpPr>
            <p:cNvPr id="242" name="Rectangle 87">
              <a:extLst>
                <a:ext uri="{FF2B5EF4-FFF2-40B4-BE49-F238E27FC236}">
                  <a16:creationId xmlns:a16="http://schemas.microsoft.com/office/drawing/2014/main" id="{1048EEBE-DFAF-3D4A-9BF1-2F0E2D1E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906" y="4114626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DF247806-05B2-6C4C-A1BD-23CE24841002}"/>
              </a:ext>
            </a:extLst>
          </p:cNvPr>
          <p:cNvGrpSpPr/>
          <p:nvPr/>
        </p:nvGrpSpPr>
        <p:grpSpPr>
          <a:xfrm>
            <a:off x="2237656" y="5425901"/>
            <a:ext cx="762000" cy="533400"/>
            <a:chOff x="2237656" y="5425901"/>
            <a:chExt cx="762000" cy="533400"/>
          </a:xfrm>
        </p:grpSpPr>
        <p:sp>
          <p:nvSpPr>
            <p:cNvPr id="244" name="Line 89">
              <a:extLst>
                <a:ext uri="{FF2B5EF4-FFF2-40B4-BE49-F238E27FC236}">
                  <a16:creationId xmlns:a16="http://schemas.microsoft.com/office/drawing/2014/main" id="{09B7E7DD-F2FE-C048-9522-2CB9C95BE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656" y="5654501"/>
              <a:ext cx="60960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" name="Line 90">
              <a:extLst>
                <a:ext uri="{FF2B5EF4-FFF2-40B4-BE49-F238E27FC236}">
                  <a16:creationId xmlns:a16="http://schemas.microsoft.com/office/drawing/2014/main" id="{53F26517-A5E3-8E42-8C18-59987F18DC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7256" y="5502101"/>
              <a:ext cx="152400" cy="381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" name="Line 91">
              <a:extLst>
                <a:ext uri="{FF2B5EF4-FFF2-40B4-BE49-F238E27FC236}">
                  <a16:creationId xmlns:a16="http://schemas.microsoft.com/office/drawing/2014/main" id="{122D5921-D1D9-484C-9B07-369B60C3DD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66256" y="5425901"/>
              <a:ext cx="457200" cy="76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7" name="Line 92">
              <a:extLst>
                <a:ext uri="{FF2B5EF4-FFF2-40B4-BE49-F238E27FC236}">
                  <a16:creationId xmlns:a16="http://schemas.microsoft.com/office/drawing/2014/main" id="{C5632134-175E-9745-99C1-BE959DAA78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7656" y="5425901"/>
              <a:ext cx="228600" cy="228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18A5EF80-A217-6444-86CA-3B72565E935D}"/>
              </a:ext>
            </a:extLst>
          </p:cNvPr>
          <p:cNvGrpSpPr/>
          <p:nvPr/>
        </p:nvGrpSpPr>
        <p:grpSpPr>
          <a:xfrm>
            <a:off x="2999656" y="5425901"/>
            <a:ext cx="1524000" cy="1066800"/>
            <a:chOff x="2999656" y="5425901"/>
            <a:chExt cx="1524000" cy="1066800"/>
          </a:xfrm>
        </p:grpSpPr>
        <p:sp>
          <p:nvSpPr>
            <p:cNvPr id="248" name="Line 93">
              <a:extLst>
                <a:ext uri="{FF2B5EF4-FFF2-40B4-BE49-F238E27FC236}">
                  <a16:creationId xmlns:a16="http://schemas.microsoft.com/office/drawing/2014/main" id="{04FE0867-4821-CE41-8DB0-2E262B3AB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9656" y="6035501"/>
              <a:ext cx="533400" cy="457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9" name="Line 94">
              <a:extLst>
                <a:ext uri="{FF2B5EF4-FFF2-40B4-BE49-F238E27FC236}">
                  <a16:creationId xmlns:a16="http://schemas.microsoft.com/office/drawing/2014/main" id="{4989422F-EC9C-5E43-AC1E-C3A8DA60F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9256" y="6340301"/>
              <a:ext cx="914400" cy="152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0" name="Line 95">
              <a:extLst>
                <a:ext uri="{FF2B5EF4-FFF2-40B4-BE49-F238E27FC236}">
                  <a16:creationId xmlns:a16="http://schemas.microsoft.com/office/drawing/2014/main" id="{9DF2EA2F-CB88-7E40-A246-2299F9BE60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4056" y="5425901"/>
              <a:ext cx="533400" cy="838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1" name="Line 96">
              <a:extLst>
                <a:ext uri="{FF2B5EF4-FFF2-40B4-BE49-F238E27FC236}">
                  <a16:creationId xmlns:a16="http://schemas.microsoft.com/office/drawing/2014/main" id="{40483E40-F933-734E-836C-2B6F41ECAE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1656" y="5502101"/>
              <a:ext cx="152400" cy="5334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2" name="Line 97">
              <a:extLst>
                <a:ext uri="{FF2B5EF4-FFF2-40B4-BE49-F238E27FC236}">
                  <a16:creationId xmlns:a16="http://schemas.microsoft.com/office/drawing/2014/main" id="{87E779A5-4A30-E044-8865-0199431A0C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52056" y="5578301"/>
              <a:ext cx="457200" cy="457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3" name="Line 98">
              <a:extLst>
                <a:ext uri="{FF2B5EF4-FFF2-40B4-BE49-F238E27FC236}">
                  <a16:creationId xmlns:a16="http://schemas.microsoft.com/office/drawing/2014/main" id="{4357E9CC-E051-8B4E-A4BD-59EB1AF92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9656" y="5654501"/>
              <a:ext cx="152400" cy="381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4" name="群組 253">
            <a:extLst>
              <a:ext uri="{FF2B5EF4-FFF2-40B4-BE49-F238E27FC236}">
                <a16:creationId xmlns:a16="http://schemas.microsoft.com/office/drawing/2014/main" id="{B0DE6F43-82C0-9A44-95AE-37865C77DAAE}"/>
              </a:ext>
            </a:extLst>
          </p:cNvPr>
          <p:cNvGrpSpPr/>
          <p:nvPr/>
        </p:nvGrpSpPr>
        <p:grpSpPr>
          <a:xfrm>
            <a:off x="309042" y="4296394"/>
            <a:ext cx="8413328" cy="2252663"/>
            <a:chOff x="309042" y="4296394"/>
            <a:chExt cx="8413328" cy="2252663"/>
          </a:xfrm>
        </p:grpSpPr>
        <p:sp>
          <p:nvSpPr>
            <p:cNvPr id="255" name="Rectangle 79">
              <a:extLst>
                <a:ext uri="{FF2B5EF4-FFF2-40B4-BE49-F238E27FC236}">
                  <a16:creationId xmlns:a16="http://schemas.microsoft.com/office/drawing/2014/main" id="{C8BB23E7-5140-E445-87BF-701D106C2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256" name="Line 81">
              <a:extLst>
                <a:ext uri="{FF2B5EF4-FFF2-40B4-BE49-F238E27FC236}">
                  <a16:creationId xmlns:a16="http://schemas.microsoft.com/office/drawing/2014/main" id="{0CC95080-4DBB-0242-9EF4-1727383EF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7" name="Rectangle 80">
              <a:extLst>
                <a:ext uri="{FF2B5EF4-FFF2-40B4-BE49-F238E27FC236}">
                  <a16:creationId xmlns:a16="http://schemas.microsoft.com/office/drawing/2014/main" id="{365F749C-08C1-6E43-9E00-0401BAA4E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258" name="Line 82">
              <a:extLst>
                <a:ext uri="{FF2B5EF4-FFF2-40B4-BE49-F238E27FC236}">
                  <a16:creationId xmlns:a16="http://schemas.microsoft.com/office/drawing/2014/main" id="{8BCD2149-6DD6-B44E-A0A4-186DAD8AF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9398557-95C6-6B48-9F65-D842AFAB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696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263830" cy="26993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00B050"/>
                </a:solidFill>
              </a:rPr>
              <a:t>initial intersection point </a:t>
            </a:r>
            <a:r>
              <a:rPr lang="en-US" altLang="zh-TW" dirty="0"/>
              <a:t>is set to </a:t>
            </a:r>
            <a:r>
              <a:rPr lang="en-US" altLang="zh-TW" dirty="0">
                <a:solidFill>
                  <a:srgbClr val="00B050"/>
                </a:solidFill>
              </a:rPr>
              <a:t>the source</a:t>
            </a:r>
          </a:p>
          <a:p>
            <a:r>
              <a:rPr lang="en-US" altLang="zh-TW" dirty="0"/>
              <a:t>The packet travels along the face boundary until it finds another </a:t>
            </a:r>
            <a:r>
              <a:rPr lang="en-US" altLang="zh-TW" dirty="0">
                <a:solidFill>
                  <a:srgbClr val="C00000"/>
                </a:solidFill>
              </a:rPr>
              <a:t>intersection point closer to the destination</a:t>
            </a:r>
            <a:r>
              <a:rPr lang="en-US" altLang="zh-TW" dirty="0"/>
              <a:t> (compared with the previous intersection point)</a:t>
            </a:r>
          </a:p>
          <a:p>
            <a:r>
              <a:rPr lang="en-US" altLang="zh-TW" dirty="0"/>
              <a:t>Then, </a:t>
            </a:r>
            <a:r>
              <a:rPr lang="en-US" altLang="zh-TW" dirty="0">
                <a:solidFill>
                  <a:srgbClr val="0070C0"/>
                </a:solidFill>
              </a:rPr>
              <a:t>update the intersection point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70C0"/>
                </a:solidFill>
              </a:rPr>
              <a:t>change the face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#3: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Step 2. Face Routing</a:t>
            </a:r>
          </a:p>
        </p:txBody>
      </p:sp>
      <p:cxnSp>
        <p:nvCxnSpPr>
          <p:cNvPr id="22" name="AutoShape 88">
            <a:extLst>
              <a:ext uri="{FF2B5EF4-FFF2-40B4-BE49-F238E27FC236}">
                <a16:creationId xmlns:a16="http://schemas.microsoft.com/office/drawing/2014/main" id="{2D51D830-9491-4A41-8DBF-83915C44A9F5}"/>
              </a:ext>
            </a:extLst>
          </p:cNvPr>
          <p:cNvCxnSpPr>
            <a:cxnSpLocks noChangeShapeType="1"/>
            <a:stCxn id="27" idx="6"/>
            <a:endCxn id="47" idx="1"/>
          </p:cNvCxnSpPr>
          <p:nvPr/>
        </p:nvCxnSpPr>
        <p:spPr bwMode="auto">
          <a:xfrm>
            <a:off x="2177331" y="5700539"/>
            <a:ext cx="4568825" cy="42862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523532D0-8765-114C-8ECB-8CE1FD629573}"/>
              </a:ext>
            </a:extLst>
          </p:cNvPr>
          <p:cNvGrpSpPr/>
          <p:nvPr/>
        </p:nvGrpSpPr>
        <p:grpSpPr>
          <a:xfrm>
            <a:off x="1475656" y="4114626"/>
            <a:ext cx="6111875" cy="2698750"/>
            <a:chOff x="1475656" y="4114626"/>
            <a:chExt cx="6111875" cy="2698750"/>
          </a:xfrm>
        </p:grpSpPr>
        <p:sp>
          <p:nvSpPr>
            <p:cNvPr id="24" name="Oval 6">
              <a:extLst>
                <a:ext uri="{FF2B5EF4-FFF2-40B4-BE49-F238E27FC236}">
                  <a16:creationId xmlns:a16="http://schemas.microsoft.com/office/drawing/2014/main" id="{80A74123-1F47-E243-870A-44C22DC6CE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75656" y="56545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Oval 7">
              <a:extLst>
                <a:ext uri="{FF2B5EF4-FFF2-40B4-BE49-F238E27FC236}">
                  <a16:creationId xmlns:a16="http://schemas.microsoft.com/office/drawing/2014/main" id="{E838CD05-CEA6-7942-A7BD-7A024F6A61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4256" y="50449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Oval 8">
              <a:extLst>
                <a:ext uri="{FF2B5EF4-FFF2-40B4-BE49-F238E27FC236}">
                  <a16:creationId xmlns:a16="http://schemas.microsoft.com/office/drawing/2014/main" id="{74BB2C08-068D-6845-8059-84EBCF2488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1456" y="62641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3BE7CCD7-EB9D-A842-B94A-6A295F5E80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5256" y="5654501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0AF6C232-5D33-F748-9505-9FC1DEA526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13856" y="53497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4041D072-DC45-7247-A205-A11F6EF5D6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47256" y="60355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Oval 12">
              <a:extLst>
                <a:ext uri="{FF2B5EF4-FFF2-40B4-BE49-F238E27FC236}">
                  <a16:creationId xmlns:a16="http://schemas.microsoft.com/office/drawing/2014/main" id="{B7243644-C888-3447-AD87-577B79E6D6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71056" y="46639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Oval 13">
              <a:extLst>
                <a:ext uri="{FF2B5EF4-FFF2-40B4-BE49-F238E27FC236}">
                  <a16:creationId xmlns:a16="http://schemas.microsoft.com/office/drawing/2014/main" id="{276A9302-DE75-B545-926A-735FEB8AB3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75856" y="53497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14">
              <a:extLst>
                <a:ext uri="{FF2B5EF4-FFF2-40B4-BE49-F238E27FC236}">
                  <a16:creationId xmlns:a16="http://schemas.microsoft.com/office/drawing/2014/main" id="{CF573F42-A395-0447-90FE-BDCAF2569B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56856" y="65689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Oval 15">
              <a:extLst>
                <a:ext uri="{FF2B5EF4-FFF2-40B4-BE49-F238E27FC236}">
                  <a16:creationId xmlns:a16="http://schemas.microsoft.com/office/drawing/2014/main" id="{690B2963-F5E9-E745-AAA0-7EECDDFF0F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42656" y="48163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Oval 16">
              <a:extLst>
                <a:ext uri="{FF2B5EF4-FFF2-40B4-BE49-F238E27FC236}">
                  <a16:creationId xmlns:a16="http://schemas.microsoft.com/office/drawing/2014/main" id="{AA3AE2B1-7483-D247-A6F2-78C6CF9F8B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95056" y="45115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Oval 17">
              <a:extLst>
                <a:ext uri="{FF2B5EF4-FFF2-40B4-BE49-F238E27FC236}">
                  <a16:creationId xmlns:a16="http://schemas.microsoft.com/office/drawing/2014/main" id="{721B4450-03C9-8045-8499-759010DAFD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85456" y="58831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Oval 18">
              <a:extLst>
                <a:ext uri="{FF2B5EF4-FFF2-40B4-BE49-F238E27FC236}">
                  <a16:creationId xmlns:a16="http://schemas.microsoft.com/office/drawing/2014/main" id="{9AEC1305-7D87-614F-9B66-D9BAB46718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37856" y="52735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Oval 19">
              <a:extLst>
                <a:ext uri="{FF2B5EF4-FFF2-40B4-BE49-F238E27FC236}">
                  <a16:creationId xmlns:a16="http://schemas.microsoft.com/office/drawing/2014/main" id="{5886B64E-6080-054C-B725-4CDD34A7E4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09456" y="51211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Oval 20">
              <a:extLst>
                <a:ext uri="{FF2B5EF4-FFF2-40B4-BE49-F238E27FC236}">
                  <a16:creationId xmlns:a16="http://schemas.microsoft.com/office/drawing/2014/main" id="{38277EA4-3A32-2E4F-89D2-489CD9EB53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95256" y="48163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Oval 21">
              <a:extLst>
                <a:ext uri="{FF2B5EF4-FFF2-40B4-BE49-F238E27FC236}">
                  <a16:creationId xmlns:a16="http://schemas.microsoft.com/office/drawing/2014/main" id="{39476EFF-0262-3049-8157-B0B31A8723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99856" y="63403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" name="Oval 22">
              <a:extLst>
                <a:ext uri="{FF2B5EF4-FFF2-40B4-BE49-F238E27FC236}">
                  <a16:creationId xmlns:a16="http://schemas.microsoft.com/office/drawing/2014/main" id="{6EE2CA52-418C-6B41-8B23-5E91438AD7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04656" y="60355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" name="Oval 23">
              <a:extLst>
                <a:ext uri="{FF2B5EF4-FFF2-40B4-BE49-F238E27FC236}">
                  <a16:creationId xmlns:a16="http://schemas.microsoft.com/office/drawing/2014/main" id="{E07F3E1C-DB1C-B644-9CB0-CAA0675DEF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14256" y="59593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" name="Oval 24">
              <a:extLst>
                <a:ext uri="{FF2B5EF4-FFF2-40B4-BE49-F238E27FC236}">
                  <a16:creationId xmlns:a16="http://schemas.microsoft.com/office/drawing/2014/main" id="{2B689128-91BC-F04A-A71E-F73103F3FA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61856" y="67213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" name="Oval 25">
              <a:extLst>
                <a:ext uri="{FF2B5EF4-FFF2-40B4-BE49-F238E27FC236}">
                  <a16:creationId xmlns:a16="http://schemas.microsoft.com/office/drawing/2014/main" id="{51D24683-8163-E946-A266-372E82C627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00056" y="61117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Oval 26">
              <a:extLst>
                <a:ext uri="{FF2B5EF4-FFF2-40B4-BE49-F238E27FC236}">
                  <a16:creationId xmlns:a16="http://schemas.microsoft.com/office/drawing/2014/main" id="{7E7E4B35-C335-104A-9A83-0DFE86BF12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47656" y="54259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Oval 27">
              <a:extLst>
                <a:ext uri="{FF2B5EF4-FFF2-40B4-BE49-F238E27FC236}">
                  <a16:creationId xmlns:a16="http://schemas.microsoft.com/office/drawing/2014/main" id="{78F380B0-A570-2E42-959B-8A51927A6C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57256" y="49687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Oval 28">
              <a:extLst>
                <a:ext uri="{FF2B5EF4-FFF2-40B4-BE49-F238E27FC236}">
                  <a16:creationId xmlns:a16="http://schemas.microsoft.com/office/drawing/2014/main" id="{39831BB4-E047-9A44-A2F3-54441B2FBA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3456" y="53497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Oval 29">
              <a:extLst>
                <a:ext uri="{FF2B5EF4-FFF2-40B4-BE49-F238E27FC236}">
                  <a16:creationId xmlns:a16="http://schemas.microsoft.com/office/drawing/2014/main" id="{4D61CC1F-57B8-5948-93C5-DD5C15C46D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3456" y="5730701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Oval 30">
              <a:extLst>
                <a:ext uri="{FF2B5EF4-FFF2-40B4-BE49-F238E27FC236}">
                  <a16:creationId xmlns:a16="http://schemas.microsoft.com/office/drawing/2014/main" id="{F67EEB01-4594-7842-AB73-6BBD109C3B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43056" y="52735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Oval 31">
              <a:extLst>
                <a:ext uri="{FF2B5EF4-FFF2-40B4-BE49-F238E27FC236}">
                  <a16:creationId xmlns:a16="http://schemas.microsoft.com/office/drawing/2014/main" id="{D042FDE6-7C8A-D340-8B01-E5FB084D6B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95456" y="57307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Oval 32">
              <a:extLst>
                <a:ext uri="{FF2B5EF4-FFF2-40B4-BE49-F238E27FC236}">
                  <a16:creationId xmlns:a16="http://schemas.microsoft.com/office/drawing/2014/main" id="{3D551E75-F265-2040-9716-8CFF05CF12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66856" y="62641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" name="Oval 33">
              <a:extLst>
                <a:ext uri="{FF2B5EF4-FFF2-40B4-BE49-F238E27FC236}">
                  <a16:creationId xmlns:a16="http://schemas.microsoft.com/office/drawing/2014/main" id="{4145ECC9-A52F-0C47-8761-D464EBEC4E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81056" y="65689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52" name="AutoShape 34">
              <a:extLst>
                <a:ext uri="{FF2B5EF4-FFF2-40B4-BE49-F238E27FC236}">
                  <a16:creationId xmlns:a16="http://schemas.microsoft.com/office/drawing/2014/main" id="{514903FC-D4B9-0244-8758-EA9160B30C80}"/>
                </a:ext>
              </a:extLst>
            </p:cNvPr>
            <p:cNvCxnSpPr>
              <a:cxnSpLocks noChangeShapeType="1"/>
              <a:stCxn id="24" idx="7"/>
              <a:endCxn id="25" idx="4"/>
            </p:cNvCxnSpPr>
            <p:nvPr/>
          </p:nvCxnSpPr>
          <p:spPr bwMode="auto">
            <a:xfrm flipV="1">
              <a:off x="1555031" y="5136976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35">
              <a:extLst>
                <a:ext uri="{FF2B5EF4-FFF2-40B4-BE49-F238E27FC236}">
                  <a16:creationId xmlns:a16="http://schemas.microsoft.com/office/drawing/2014/main" id="{76498958-97FC-6743-B29E-37D208A274C3}"/>
                </a:ext>
              </a:extLst>
            </p:cNvPr>
            <p:cNvCxnSpPr>
              <a:cxnSpLocks noChangeShapeType="1"/>
              <a:stCxn id="25" idx="7"/>
              <a:endCxn id="30" idx="2"/>
            </p:cNvCxnSpPr>
            <p:nvPr/>
          </p:nvCxnSpPr>
          <p:spPr bwMode="auto">
            <a:xfrm flipV="1">
              <a:off x="1783631" y="4709939"/>
              <a:ext cx="987425" cy="3476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36">
              <a:extLst>
                <a:ext uri="{FF2B5EF4-FFF2-40B4-BE49-F238E27FC236}">
                  <a16:creationId xmlns:a16="http://schemas.microsoft.com/office/drawing/2014/main" id="{92BB3BF3-3FD7-2A47-A7BC-AF92ECB32BC3}"/>
                </a:ext>
              </a:extLst>
            </p:cNvPr>
            <p:cNvCxnSpPr>
              <a:cxnSpLocks noChangeShapeType="1"/>
              <a:stCxn id="30" idx="6"/>
              <a:endCxn id="34" idx="2"/>
            </p:cNvCxnSpPr>
            <p:nvPr/>
          </p:nvCxnSpPr>
          <p:spPr bwMode="auto">
            <a:xfrm flipV="1">
              <a:off x="2863131" y="4557539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37">
              <a:extLst>
                <a:ext uri="{FF2B5EF4-FFF2-40B4-BE49-F238E27FC236}">
                  <a16:creationId xmlns:a16="http://schemas.microsoft.com/office/drawing/2014/main" id="{4C2772B4-CEC0-B844-96C9-82F345755B28}"/>
                </a:ext>
              </a:extLst>
            </p:cNvPr>
            <p:cNvCxnSpPr>
              <a:cxnSpLocks noChangeShapeType="1"/>
              <a:stCxn id="34" idx="6"/>
              <a:endCxn id="38" idx="1"/>
            </p:cNvCxnSpPr>
            <p:nvPr/>
          </p:nvCxnSpPr>
          <p:spPr bwMode="auto">
            <a:xfrm>
              <a:off x="4387131" y="4557539"/>
              <a:ext cx="1520825" cy="271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38">
              <a:extLst>
                <a:ext uri="{FF2B5EF4-FFF2-40B4-BE49-F238E27FC236}">
                  <a16:creationId xmlns:a16="http://schemas.microsoft.com/office/drawing/2014/main" id="{8D328E18-3D6A-1444-949E-CD0755529761}"/>
                </a:ext>
              </a:extLst>
            </p:cNvPr>
            <p:cNvCxnSpPr>
              <a:cxnSpLocks noChangeShapeType="1"/>
              <a:stCxn id="24" idx="5"/>
              <a:endCxn id="26" idx="1"/>
            </p:cNvCxnSpPr>
            <p:nvPr/>
          </p:nvCxnSpPr>
          <p:spPr bwMode="auto">
            <a:xfrm>
              <a:off x="1555031" y="5733876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39">
              <a:extLst>
                <a:ext uri="{FF2B5EF4-FFF2-40B4-BE49-F238E27FC236}">
                  <a16:creationId xmlns:a16="http://schemas.microsoft.com/office/drawing/2014/main" id="{5552F841-364A-1949-9486-E5C3D3B7D7C2}"/>
                </a:ext>
              </a:extLst>
            </p:cNvPr>
            <p:cNvCxnSpPr>
              <a:cxnSpLocks noChangeShapeType="1"/>
              <a:stCxn id="25" idx="5"/>
              <a:endCxn id="27" idx="2"/>
            </p:cNvCxnSpPr>
            <p:nvPr/>
          </p:nvCxnSpPr>
          <p:spPr bwMode="auto">
            <a:xfrm>
              <a:off x="1783631" y="5124276"/>
              <a:ext cx="3016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40">
              <a:extLst>
                <a:ext uri="{FF2B5EF4-FFF2-40B4-BE49-F238E27FC236}">
                  <a16:creationId xmlns:a16="http://schemas.microsoft.com/office/drawing/2014/main" id="{0F493604-8AE4-3045-9033-FAD917ADAC9A}"/>
                </a:ext>
              </a:extLst>
            </p:cNvPr>
            <p:cNvCxnSpPr>
              <a:cxnSpLocks noChangeShapeType="1"/>
              <a:stCxn id="25" idx="6"/>
              <a:endCxn id="28" idx="2"/>
            </p:cNvCxnSpPr>
            <p:nvPr/>
          </p:nvCxnSpPr>
          <p:spPr bwMode="auto">
            <a:xfrm>
              <a:off x="1796331" y="5090939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41">
              <a:extLst>
                <a:ext uri="{FF2B5EF4-FFF2-40B4-BE49-F238E27FC236}">
                  <a16:creationId xmlns:a16="http://schemas.microsoft.com/office/drawing/2014/main" id="{A340B80A-EB93-D04E-8341-716FC75410E2}"/>
                </a:ext>
              </a:extLst>
            </p:cNvPr>
            <p:cNvCxnSpPr>
              <a:cxnSpLocks noChangeShapeType="1"/>
              <a:stCxn id="27" idx="7"/>
              <a:endCxn id="28" idx="5"/>
            </p:cNvCxnSpPr>
            <p:nvPr/>
          </p:nvCxnSpPr>
          <p:spPr bwMode="auto">
            <a:xfrm flipV="1">
              <a:off x="2164631" y="5429076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42">
              <a:extLst>
                <a:ext uri="{FF2B5EF4-FFF2-40B4-BE49-F238E27FC236}">
                  <a16:creationId xmlns:a16="http://schemas.microsoft.com/office/drawing/2014/main" id="{0757DB8A-7201-834E-AE28-D8F82C77AD52}"/>
                </a:ext>
              </a:extLst>
            </p:cNvPr>
            <p:cNvCxnSpPr>
              <a:cxnSpLocks noChangeShapeType="1"/>
              <a:stCxn id="28" idx="6"/>
              <a:endCxn id="31" idx="2"/>
            </p:cNvCxnSpPr>
            <p:nvPr/>
          </p:nvCxnSpPr>
          <p:spPr bwMode="auto">
            <a:xfrm>
              <a:off x="2405931" y="5395739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43">
              <a:extLst>
                <a:ext uri="{FF2B5EF4-FFF2-40B4-BE49-F238E27FC236}">
                  <a16:creationId xmlns:a16="http://schemas.microsoft.com/office/drawing/2014/main" id="{7EB91CE4-FC72-5545-9036-11759CABF5CF}"/>
                </a:ext>
              </a:extLst>
            </p:cNvPr>
            <p:cNvCxnSpPr>
              <a:cxnSpLocks noChangeShapeType="1"/>
              <a:stCxn id="31" idx="0"/>
              <a:endCxn id="30" idx="4"/>
            </p:cNvCxnSpPr>
            <p:nvPr/>
          </p:nvCxnSpPr>
          <p:spPr bwMode="auto">
            <a:xfrm flipH="1" flipV="1">
              <a:off x="2817094" y="4755976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44">
              <a:extLst>
                <a:ext uri="{FF2B5EF4-FFF2-40B4-BE49-F238E27FC236}">
                  <a16:creationId xmlns:a16="http://schemas.microsoft.com/office/drawing/2014/main" id="{EECE571F-BA27-524A-80F9-62F48BE0E010}"/>
                </a:ext>
              </a:extLst>
            </p:cNvPr>
            <p:cNvCxnSpPr>
              <a:cxnSpLocks noChangeShapeType="1"/>
              <a:stCxn id="26" idx="0"/>
              <a:endCxn id="27" idx="4"/>
            </p:cNvCxnSpPr>
            <p:nvPr/>
          </p:nvCxnSpPr>
          <p:spPr bwMode="auto">
            <a:xfrm flipH="1" flipV="1">
              <a:off x="2131294" y="5746576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45">
              <a:extLst>
                <a:ext uri="{FF2B5EF4-FFF2-40B4-BE49-F238E27FC236}">
                  <a16:creationId xmlns:a16="http://schemas.microsoft.com/office/drawing/2014/main" id="{F9D0B73D-3FCC-C548-88C1-9C35BCC72453}"/>
                </a:ext>
              </a:extLst>
            </p:cNvPr>
            <p:cNvCxnSpPr>
              <a:cxnSpLocks noChangeShapeType="1"/>
              <a:stCxn id="26" idx="7"/>
              <a:endCxn id="29" idx="2"/>
            </p:cNvCxnSpPr>
            <p:nvPr/>
          </p:nvCxnSpPr>
          <p:spPr bwMode="auto">
            <a:xfrm flipV="1">
              <a:off x="2240831" y="6081539"/>
              <a:ext cx="606425" cy="195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46">
              <a:extLst>
                <a:ext uri="{FF2B5EF4-FFF2-40B4-BE49-F238E27FC236}">
                  <a16:creationId xmlns:a16="http://schemas.microsoft.com/office/drawing/2014/main" id="{B4184C87-15E8-3D41-8E5D-A604A96FD83B}"/>
                </a:ext>
              </a:extLst>
            </p:cNvPr>
            <p:cNvCxnSpPr>
              <a:cxnSpLocks noChangeShapeType="1"/>
              <a:stCxn id="29" idx="1"/>
              <a:endCxn id="27" idx="5"/>
            </p:cNvCxnSpPr>
            <p:nvPr/>
          </p:nvCxnSpPr>
          <p:spPr bwMode="auto">
            <a:xfrm flipH="1" flipV="1">
              <a:off x="2164631" y="5733876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47">
              <a:extLst>
                <a:ext uri="{FF2B5EF4-FFF2-40B4-BE49-F238E27FC236}">
                  <a16:creationId xmlns:a16="http://schemas.microsoft.com/office/drawing/2014/main" id="{E94FAC30-90F7-184C-9282-A413701B5DD3}"/>
                </a:ext>
              </a:extLst>
            </p:cNvPr>
            <p:cNvCxnSpPr>
              <a:cxnSpLocks noChangeShapeType="1"/>
              <a:stCxn id="29" idx="0"/>
              <a:endCxn id="31" idx="4"/>
            </p:cNvCxnSpPr>
            <p:nvPr/>
          </p:nvCxnSpPr>
          <p:spPr bwMode="auto">
            <a:xfrm flipV="1">
              <a:off x="2893294" y="5441776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48">
              <a:extLst>
                <a:ext uri="{FF2B5EF4-FFF2-40B4-BE49-F238E27FC236}">
                  <a16:creationId xmlns:a16="http://schemas.microsoft.com/office/drawing/2014/main" id="{E3B46598-943F-2C45-B8E6-6D2D31B06341}"/>
                </a:ext>
              </a:extLst>
            </p:cNvPr>
            <p:cNvCxnSpPr>
              <a:cxnSpLocks noChangeShapeType="1"/>
              <a:stCxn id="31" idx="7"/>
              <a:endCxn id="33" idx="4"/>
            </p:cNvCxnSpPr>
            <p:nvPr/>
          </p:nvCxnSpPr>
          <p:spPr bwMode="auto">
            <a:xfrm flipV="1">
              <a:off x="3155231" y="4908376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49">
              <a:extLst>
                <a:ext uri="{FF2B5EF4-FFF2-40B4-BE49-F238E27FC236}">
                  <a16:creationId xmlns:a16="http://schemas.microsoft.com/office/drawing/2014/main" id="{171150A7-F06C-714D-899E-02304DEFD670}"/>
                </a:ext>
              </a:extLst>
            </p:cNvPr>
            <p:cNvCxnSpPr>
              <a:cxnSpLocks noChangeShapeType="1"/>
              <a:stCxn id="33" idx="7"/>
              <a:endCxn id="34" idx="3"/>
            </p:cNvCxnSpPr>
            <p:nvPr/>
          </p:nvCxnSpPr>
          <p:spPr bwMode="auto">
            <a:xfrm flipV="1">
              <a:off x="4222031" y="4590876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50">
              <a:extLst>
                <a:ext uri="{FF2B5EF4-FFF2-40B4-BE49-F238E27FC236}">
                  <a16:creationId xmlns:a16="http://schemas.microsoft.com/office/drawing/2014/main" id="{73414BAC-FC15-B240-ADFD-724BB7536422}"/>
                </a:ext>
              </a:extLst>
            </p:cNvPr>
            <p:cNvCxnSpPr>
              <a:cxnSpLocks noChangeShapeType="1"/>
              <a:stCxn id="31" idx="6"/>
              <a:endCxn id="36" idx="3"/>
            </p:cNvCxnSpPr>
            <p:nvPr/>
          </p:nvCxnSpPr>
          <p:spPr bwMode="auto">
            <a:xfrm flipV="1">
              <a:off x="3167931" y="5352876"/>
              <a:ext cx="682625" cy="42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51">
              <a:extLst>
                <a:ext uri="{FF2B5EF4-FFF2-40B4-BE49-F238E27FC236}">
                  <a16:creationId xmlns:a16="http://schemas.microsoft.com/office/drawing/2014/main" id="{1407BA94-2DC5-4249-A282-4F74CB756571}"/>
                </a:ext>
              </a:extLst>
            </p:cNvPr>
            <p:cNvCxnSpPr>
              <a:cxnSpLocks noChangeShapeType="1"/>
              <a:stCxn id="33" idx="4"/>
              <a:endCxn id="36" idx="7"/>
            </p:cNvCxnSpPr>
            <p:nvPr/>
          </p:nvCxnSpPr>
          <p:spPr bwMode="auto">
            <a:xfrm flipH="1">
              <a:off x="3917231" y="4908376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52">
              <a:extLst>
                <a:ext uri="{FF2B5EF4-FFF2-40B4-BE49-F238E27FC236}">
                  <a16:creationId xmlns:a16="http://schemas.microsoft.com/office/drawing/2014/main" id="{E2D86367-19B8-B048-82BC-E294FDFA79DB}"/>
                </a:ext>
              </a:extLst>
            </p:cNvPr>
            <p:cNvCxnSpPr>
              <a:cxnSpLocks noChangeShapeType="1"/>
              <a:stCxn id="31" idx="5"/>
              <a:endCxn id="35" idx="1"/>
            </p:cNvCxnSpPr>
            <p:nvPr/>
          </p:nvCxnSpPr>
          <p:spPr bwMode="auto">
            <a:xfrm>
              <a:off x="3155231" y="5429076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53">
              <a:extLst>
                <a:ext uri="{FF2B5EF4-FFF2-40B4-BE49-F238E27FC236}">
                  <a16:creationId xmlns:a16="http://schemas.microsoft.com/office/drawing/2014/main" id="{AB9A9DB2-CE8F-9745-B66F-B44CFA632D64}"/>
                </a:ext>
              </a:extLst>
            </p:cNvPr>
            <p:cNvCxnSpPr>
              <a:cxnSpLocks noChangeShapeType="1"/>
              <a:stCxn id="36" idx="4"/>
              <a:endCxn id="35" idx="0"/>
            </p:cNvCxnSpPr>
            <p:nvPr/>
          </p:nvCxnSpPr>
          <p:spPr bwMode="auto">
            <a:xfrm flipH="1">
              <a:off x="3731494" y="5365576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54">
              <a:extLst>
                <a:ext uri="{FF2B5EF4-FFF2-40B4-BE49-F238E27FC236}">
                  <a16:creationId xmlns:a16="http://schemas.microsoft.com/office/drawing/2014/main" id="{3DF087E4-B7B7-A64C-9584-2B111396423C}"/>
                </a:ext>
              </a:extLst>
            </p:cNvPr>
            <p:cNvCxnSpPr>
              <a:cxnSpLocks noChangeShapeType="1"/>
              <a:stCxn id="29" idx="5"/>
              <a:endCxn id="32" idx="1"/>
            </p:cNvCxnSpPr>
            <p:nvPr/>
          </p:nvCxnSpPr>
          <p:spPr bwMode="auto">
            <a:xfrm>
              <a:off x="2926631" y="6114876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55">
              <a:extLst>
                <a:ext uri="{FF2B5EF4-FFF2-40B4-BE49-F238E27FC236}">
                  <a16:creationId xmlns:a16="http://schemas.microsoft.com/office/drawing/2014/main" id="{13C88B49-E021-B34C-B5DB-D285E7A51246}"/>
                </a:ext>
              </a:extLst>
            </p:cNvPr>
            <p:cNvCxnSpPr>
              <a:cxnSpLocks noChangeShapeType="1"/>
              <a:stCxn id="32" idx="7"/>
              <a:endCxn id="39" idx="2"/>
            </p:cNvCxnSpPr>
            <p:nvPr/>
          </p:nvCxnSpPr>
          <p:spPr bwMode="auto">
            <a:xfrm flipV="1">
              <a:off x="3536231" y="6386339"/>
              <a:ext cx="1063625" cy="195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56">
              <a:extLst>
                <a:ext uri="{FF2B5EF4-FFF2-40B4-BE49-F238E27FC236}">
                  <a16:creationId xmlns:a16="http://schemas.microsoft.com/office/drawing/2014/main" id="{45231FC9-741F-C043-B6CB-E86DBA3E3BB4}"/>
                </a:ext>
              </a:extLst>
            </p:cNvPr>
            <p:cNvCxnSpPr>
              <a:cxnSpLocks noChangeShapeType="1"/>
              <a:stCxn id="39" idx="0"/>
              <a:endCxn id="36" idx="6"/>
            </p:cNvCxnSpPr>
            <p:nvPr/>
          </p:nvCxnSpPr>
          <p:spPr bwMode="auto">
            <a:xfrm flipH="1" flipV="1">
              <a:off x="3929931" y="5319539"/>
              <a:ext cx="715963" cy="1020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57">
              <a:extLst>
                <a:ext uri="{FF2B5EF4-FFF2-40B4-BE49-F238E27FC236}">
                  <a16:creationId xmlns:a16="http://schemas.microsoft.com/office/drawing/2014/main" id="{3328F61C-BE76-6D4E-B1A5-FEFF801BB9CA}"/>
                </a:ext>
              </a:extLst>
            </p:cNvPr>
            <p:cNvCxnSpPr>
              <a:cxnSpLocks noChangeShapeType="1"/>
              <a:stCxn id="39" idx="7"/>
              <a:endCxn id="40" idx="1"/>
            </p:cNvCxnSpPr>
            <p:nvPr/>
          </p:nvCxnSpPr>
          <p:spPr bwMode="auto">
            <a:xfrm flipV="1">
              <a:off x="4679231" y="6048201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58">
              <a:extLst>
                <a:ext uri="{FF2B5EF4-FFF2-40B4-BE49-F238E27FC236}">
                  <a16:creationId xmlns:a16="http://schemas.microsoft.com/office/drawing/2014/main" id="{0EBE1ADE-73E7-6642-A76D-116C5FE01E7B}"/>
                </a:ext>
              </a:extLst>
            </p:cNvPr>
            <p:cNvCxnSpPr>
              <a:cxnSpLocks noChangeShapeType="1"/>
              <a:stCxn id="40" idx="1"/>
              <a:endCxn id="36" idx="6"/>
            </p:cNvCxnSpPr>
            <p:nvPr/>
          </p:nvCxnSpPr>
          <p:spPr bwMode="auto">
            <a:xfrm flipH="1" flipV="1">
              <a:off x="3929931" y="5319539"/>
              <a:ext cx="987425" cy="7286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59">
              <a:extLst>
                <a:ext uri="{FF2B5EF4-FFF2-40B4-BE49-F238E27FC236}">
                  <a16:creationId xmlns:a16="http://schemas.microsoft.com/office/drawing/2014/main" id="{10772808-20F8-5841-B4A6-1629C7DCCE55}"/>
                </a:ext>
              </a:extLst>
            </p:cNvPr>
            <p:cNvCxnSpPr>
              <a:cxnSpLocks noChangeShapeType="1"/>
              <a:stCxn id="40" idx="0"/>
              <a:endCxn id="37" idx="4"/>
            </p:cNvCxnSpPr>
            <p:nvPr/>
          </p:nvCxnSpPr>
          <p:spPr bwMode="auto">
            <a:xfrm flipV="1">
              <a:off x="4950694" y="5213176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60">
              <a:extLst>
                <a:ext uri="{FF2B5EF4-FFF2-40B4-BE49-F238E27FC236}">
                  <a16:creationId xmlns:a16="http://schemas.microsoft.com/office/drawing/2014/main" id="{1D105579-D2F5-6E47-8B0D-1E1ED69B3134}"/>
                </a:ext>
              </a:extLst>
            </p:cNvPr>
            <p:cNvCxnSpPr>
              <a:cxnSpLocks noChangeShapeType="1"/>
              <a:stCxn id="37" idx="6"/>
              <a:endCxn id="41" idx="0"/>
            </p:cNvCxnSpPr>
            <p:nvPr/>
          </p:nvCxnSpPr>
          <p:spPr bwMode="auto">
            <a:xfrm>
              <a:off x="5301531" y="5167139"/>
              <a:ext cx="258763" cy="7921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61">
              <a:extLst>
                <a:ext uri="{FF2B5EF4-FFF2-40B4-BE49-F238E27FC236}">
                  <a16:creationId xmlns:a16="http://schemas.microsoft.com/office/drawing/2014/main" id="{9CFDD18C-3293-234E-8F88-A59C2624193F}"/>
                </a:ext>
              </a:extLst>
            </p:cNvPr>
            <p:cNvCxnSpPr>
              <a:cxnSpLocks noChangeShapeType="1"/>
              <a:stCxn id="40" idx="5"/>
              <a:endCxn id="42" idx="1"/>
            </p:cNvCxnSpPr>
            <p:nvPr/>
          </p:nvCxnSpPr>
          <p:spPr bwMode="auto">
            <a:xfrm>
              <a:off x="4984031" y="6114876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62">
              <a:extLst>
                <a:ext uri="{FF2B5EF4-FFF2-40B4-BE49-F238E27FC236}">
                  <a16:creationId xmlns:a16="http://schemas.microsoft.com/office/drawing/2014/main" id="{ABFFDEC9-547C-2B42-BA8A-7CCA81AE2323}"/>
                </a:ext>
              </a:extLst>
            </p:cNvPr>
            <p:cNvCxnSpPr>
              <a:cxnSpLocks noChangeShapeType="1"/>
              <a:stCxn id="42" idx="2"/>
              <a:endCxn id="39" idx="6"/>
            </p:cNvCxnSpPr>
            <p:nvPr/>
          </p:nvCxnSpPr>
          <p:spPr bwMode="auto">
            <a:xfrm flipH="1" flipV="1">
              <a:off x="4691931" y="6386339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63">
              <a:extLst>
                <a:ext uri="{FF2B5EF4-FFF2-40B4-BE49-F238E27FC236}">
                  <a16:creationId xmlns:a16="http://schemas.microsoft.com/office/drawing/2014/main" id="{A0F5A371-AC72-F840-BCED-928DACB6426C}"/>
                </a:ext>
              </a:extLst>
            </p:cNvPr>
            <p:cNvCxnSpPr>
              <a:cxnSpLocks noChangeShapeType="1"/>
              <a:stCxn id="42" idx="7"/>
              <a:endCxn id="43" idx="2"/>
            </p:cNvCxnSpPr>
            <p:nvPr/>
          </p:nvCxnSpPr>
          <p:spPr bwMode="auto">
            <a:xfrm flipV="1">
              <a:off x="5441231" y="6157739"/>
              <a:ext cx="7588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64">
              <a:extLst>
                <a:ext uri="{FF2B5EF4-FFF2-40B4-BE49-F238E27FC236}">
                  <a16:creationId xmlns:a16="http://schemas.microsoft.com/office/drawing/2014/main" id="{4A72DCC8-9636-EE4E-ACF2-2207060A3E26}"/>
                </a:ext>
              </a:extLst>
            </p:cNvPr>
            <p:cNvCxnSpPr>
              <a:cxnSpLocks noChangeShapeType="1"/>
              <a:stCxn id="43" idx="0"/>
              <a:endCxn id="44" idx="4"/>
            </p:cNvCxnSpPr>
            <p:nvPr/>
          </p:nvCxnSpPr>
          <p:spPr bwMode="auto">
            <a:xfrm flipH="1" flipV="1">
              <a:off x="6093694" y="5517976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65">
              <a:extLst>
                <a:ext uri="{FF2B5EF4-FFF2-40B4-BE49-F238E27FC236}">
                  <a16:creationId xmlns:a16="http://schemas.microsoft.com/office/drawing/2014/main" id="{DD30EB29-8B5D-3241-B9A1-732D0672D851}"/>
                </a:ext>
              </a:extLst>
            </p:cNvPr>
            <p:cNvCxnSpPr>
              <a:cxnSpLocks noChangeShapeType="1"/>
              <a:stCxn id="44" idx="0"/>
              <a:endCxn id="38" idx="5"/>
            </p:cNvCxnSpPr>
            <p:nvPr/>
          </p:nvCxnSpPr>
          <p:spPr bwMode="auto">
            <a:xfrm flipH="1" flipV="1">
              <a:off x="5974631" y="4895676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66">
              <a:extLst>
                <a:ext uri="{FF2B5EF4-FFF2-40B4-BE49-F238E27FC236}">
                  <a16:creationId xmlns:a16="http://schemas.microsoft.com/office/drawing/2014/main" id="{CFECC7D7-C9CA-974A-8435-B3519FE71D6D}"/>
                </a:ext>
              </a:extLst>
            </p:cNvPr>
            <p:cNvCxnSpPr>
              <a:cxnSpLocks noChangeShapeType="1"/>
              <a:stCxn id="44" idx="7"/>
              <a:endCxn id="45" idx="2"/>
            </p:cNvCxnSpPr>
            <p:nvPr/>
          </p:nvCxnSpPr>
          <p:spPr bwMode="auto">
            <a:xfrm flipV="1">
              <a:off x="6127031" y="5014739"/>
              <a:ext cx="530225" cy="423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AutoShape 67">
              <a:extLst>
                <a:ext uri="{FF2B5EF4-FFF2-40B4-BE49-F238E27FC236}">
                  <a16:creationId xmlns:a16="http://schemas.microsoft.com/office/drawing/2014/main" id="{875A8832-7DC8-ED4E-8C5F-D929413EF138}"/>
                </a:ext>
              </a:extLst>
            </p:cNvPr>
            <p:cNvCxnSpPr>
              <a:cxnSpLocks noChangeShapeType="1"/>
              <a:stCxn id="44" idx="6"/>
              <a:endCxn id="46" idx="2"/>
            </p:cNvCxnSpPr>
            <p:nvPr/>
          </p:nvCxnSpPr>
          <p:spPr bwMode="auto">
            <a:xfrm flipV="1">
              <a:off x="6139731" y="5395739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AutoShape 68">
              <a:extLst>
                <a:ext uri="{FF2B5EF4-FFF2-40B4-BE49-F238E27FC236}">
                  <a16:creationId xmlns:a16="http://schemas.microsoft.com/office/drawing/2014/main" id="{E0B32A7A-DB8F-6045-A1F5-FDC601563905}"/>
                </a:ext>
              </a:extLst>
            </p:cNvPr>
            <p:cNvCxnSpPr>
              <a:cxnSpLocks noChangeShapeType="1"/>
              <a:stCxn id="44" idx="6"/>
              <a:endCxn id="47" idx="1"/>
            </p:cNvCxnSpPr>
            <p:nvPr/>
          </p:nvCxnSpPr>
          <p:spPr bwMode="auto">
            <a:xfrm>
              <a:off x="6139731" y="5471939"/>
              <a:ext cx="606425" cy="271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AutoShape 69">
              <a:extLst>
                <a:ext uri="{FF2B5EF4-FFF2-40B4-BE49-F238E27FC236}">
                  <a16:creationId xmlns:a16="http://schemas.microsoft.com/office/drawing/2014/main" id="{DD23DC29-F9E9-084E-8F7A-49F478CAB219}"/>
                </a:ext>
              </a:extLst>
            </p:cNvPr>
            <p:cNvCxnSpPr>
              <a:cxnSpLocks noChangeShapeType="1"/>
              <a:stCxn id="47" idx="3"/>
              <a:endCxn id="43" idx="7"/>
            </p:cNvCxnSpPr>
            <p:nvPr/>
          </p:nvCxnSpPr>
          <p:spPr bwMode="auto">
            <a:xfrm flipH="1">
              <a:off x="6279431" y="5810076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AutoShape 70">
              <a:extLst>
                <a:ext uri="{FF2B5EF4-FFF2-40B4-BE49-F238E27FC236}">
                  <a16:creationId xmlns:a16="http://schemas.microsoft.com/office/drawing/2014/main" id="{06AEFECE-B63B-3B48-BBF7-B34B4322F248}"/>
                </a:ext>
              </a:extLst>
            </p:cNvPr>
            <p:cNvCxnSpPr>
              <a:cxnSpLocks noChangeShapeType="1"/>
              <a:stCxn id="43" idx="4"/>
              <a:endCxn id="51" idx="1"/>
            </p:cNvCxnSpPr>
            <p:nvPr/>
          </p:nvCxnSpPr>
          <p:spPr bwMode="auto">
            <a:xfrm>
              <a:off x="6246094" y="6203776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AutoShape 71">
              <a:extLst>
                <a:ext uri="{FF2B5EF4-FFF2-40B4-BE49-F238E27FC236}">
                  <a16:creationId xmlns:a16="http://schemas.microsoft.com/office/drawing/2014/main" id="{2AFCBB45-0AC8-F241-BB11-C0B9432D8654}"/>
                </a:ext>
              </a:extLst>
            </p:cNvPr>
            <p:cNvCxnSpPr>
              <a:cxnSpLocks noChangeShapeType="1"/>
              <a:stCxn id="42" idx="7"/>
              <a:endCxn id="51" idx="3"/>
            </p:cNvCxnSpPr>
            <p:nvPr/>
          </p:nvCxnSpPr>
          <p:spPr bwMode="auto">
            <a:xfrm flipV="1">
              <a:off x="5441231" y="6648276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AutoShape 72">
              <a:extLst>
                <a:ext uri="{FF2B5EF4-FFF2-40B4-BE49-F238E27FC236}">
                  <a16:creationId xmlns:a16="http://schemas.microsoft.com/office/drawing/2014/main" id="{9D41AF37-7797-CC4D-84CC-514A046D9232}"/>
                </a:ext>
              </a:extLst>
            </p:cNvPr>
            <p:cNvCxnSpPr>
              <a:cxnSpLocks noChangeShapeType="1"/>
              <a:stCxn id="47" idx="4"/>
              <a:endCxn id="51" idx="0"/>
            </p:cNvCxnSpPr>
            <p:nvPr/>
          </p:nvCxnSpPr>
          <p:spPr bwMode="auto">
            <a:xfrm flipH="1">
              <a:off x="6627094" y="5822776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AutoShape 73">
              <a:extLst>
                <a:ext uri="{FF2B5EF4-FFF2-40B4-BE49-F238E27FC236}">
                  <a16:creationId xmlns:a16="http://schemas.microsoft.com/office/drawing/2014/main" id="{FECB202B-5EEB-904C-AB71-3DF7D990AA17}"/>
                </a:ext>
              </a:extLst>
            </p:cNvPr>
            <p:cNvCxnSpPr>
              <a:cxnSpLocks noChangeShapeType="1"/>
              <a:stCxn id="51" idx="7"/>
              <a:endCxn id="50" idx="2"/>
            </p:cNvCxnSpPr>
            <p:nvPr/>
          </p:nvCxnSpPr>
          <p:spPr bwMode="auto">
            <a:xfrm flipV="1">
              <a:off x="6660431" y="6310139"/>
              <a:ext cx="606425" cy="271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AutoShape 74">
              <a:extLst>
                <a:ext uri="{FF2B5EF4-FFF2-40B4-BE49-F238E27FC236}">
                  <a16:creationId xmlns:a16="http://schemas.microsoft.com/office/drawing/2014/main" id="{24002B9D-A8B6-B54B-99D0-143215B133B3}"/>
                </a:ext>
              </a:extLst>
            </p:cNvPr>
            <p:cNvCxnSpPr>
              <a:cxnSpLocks noChangeShapeType="1"/>
              <a:stCxn id="50" idx="7"/>
              <a:endCxn id="49" idx="2"/>
            </p:cNvCxnSpPr>
            <p:nvPr/>
          </p:nvCxnSpPr>
          <p:spPr bwMode="auto">
            <a:xfrm flipV="1">
              <a:off x="7346231" y="5776739"/>
              <a:ext cx="149225" cy="5000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AutoShape 75">
              <a:extLst>
                <a:ext uri="{FF2B5EF4-FFF2-40B4-BE49-F238E27FC236}">
                  <a16:creationId xmlns:a16="http://schemas.microsoft.com/office/drawing/2014/main" id="{6B1D0D37-63C8-6641-834D-779F3E4A0D30}"/>
                </a:ext>
              </a:extLst>
            </p:cNvPr>
            <p:cNvCxnSpPr>
              <a:cxnSpLocks noChangeShapeType="1"/>
              <a:stCxn id="47" idx="7"/>
              <a:endCxn id="49" idx="1"/>
            </p:cNvCxnSpPr>
            <p:nvPr/>
          </p:nvCxnSpPr>
          <p:spPr bwMode="auto">
            <a:xfrm>
              <a:off x="6812831" y="5743401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AutoShape 76">
              <a:extLst>
                <a:ext uri="{FF2B5EF4-FFF2-40B4-BE49-F238E27FC236}">
                  <a16:creationId xmlns:a16="http://schemas.microsoft.com/office/drawing/2014/main" id="{FF42A8FE-F624-D64B-86A2-5AC7E549EC42}"/>
                </a:ext>
              </a:extLst>
            </p:cNvPr>
            <p:cNvCxnSpPr>
              <a:cxnSpLocks noChangeShapeType="1"/>
              <a:stCxn id="49" idx="0"/>
              <a:endCxn id="48" idx="4"/>
            </p:cNvCxnSpPr>
            <p:nvPr/>
          </p:nvCxnSpPr>
          <p:spPr bwMode="auto">
            <a:xfrm flipH="1" flipV="1">
              <a:off x="7389094" y="5365576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AutoShape 77">
              <a:extLst>
                <a:ext uri="{FF2B5EF4-FFF2-40B4-BE49-F238E27FC236}">
                  <a16:creationId xmlns:a16="http://schemas.microsoft.com/office/drawing/2014/main" id="{E61D8A80-9BD6-4947-8339-6E5E51222589}"/>
                </a:ext>
              </a:extLst>
            </p:cNvPr>
            <p:cNvCxnSpPr>
              <a:cxnSpLocks noChangeShapeType="1"/>
              <a:stCxn id="47" idx="7"/>
              <a:endCxn id="48" idx="3"/>
            </p:cNvCxnSpPr>
            <p:nvPr/>
          </p:nvCxnSpPr>
          <p:spPr bwMode="auto">
            <a:xfrm flipV="1">
              <a:off x="6812831" y="5352876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AutoShape 78">
              <a:extLst>
                <a:ext uri="{FF2B5EF4-FFF2-40B4-BE49-F238E27FC236}">
                  <a16:creationId xmlns:a16="http://schemas.microsoft.com/office/drawing/2014/main" id="{646AA20A-025F-5944-87D7-03F3060CC5F7}"/>
                </a:ext>
              </a:extLst>
            </p:cNvPr>
            <p:cNvCxnSpPr>
              <a:cxnSpLocks noChangeShapeType="1"/>
              <a:stCxn id="48" idx="2"/>
              <a:endCxn id="45" idx="6"/>
            </p:cNvCxnSpPr>
            <p:nvPr/>
          </p:nvCxnSpPr>
          <p:spPr bwMode="auto">
            <a:xfrm flipH="1" flipV="1">
              <a:off x="6749331" y="5014739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0" name="Rectangle 83">
              <a:extLst>
                <a:ext uri="{FF2B5EF4-FFF2-40B4-BE49-F238E27FC236}">
                  <a16:creationId xmlns:a16="http://schemas.microsoft.com/office/drawing/2014/main" id="{A5923869-9F3E-DE49-B8E0-4A3C14596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656" y="4892501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  <p:sp>
          <p:nvSpPr>
            <p:cNvPr id="101" name="Rectangle 84">
              <a:extLst>
                <a:ext uri="{FF2B5EF4-FFF2-40B4-BE49-F238E27FC236}">
                  <a16:creationId xmlns:a16="http://schemas.microsoft.com/office/drawing/2014/main" id="{EAAB45B4-4747-554F-B106-3EC3EFA2F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706" y="4724226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  <p:sp>
          <p:nvSpPr>
            <p:cNvPr id="102" name="Rectangle 85">
              <a:extLst>
                <a:ext uri="{FF2B5EF4-FFF2-40B4-BE49-F238E27FC236}">
                  <a16:creationId xmlns:a16="http://schemas.microsoft.com/office/drawing/2014/main" id="{87479219-D16C-F349-94A0-93782B654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906" y="5333826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  <p:sp>
          <p:nvSpPr>
            <p:cNvPr id="103" name="Rectangle 86">
              <a:extLst>
                <a:ext uri="{FF2B5EF4-FFF2-40B4-BE49-F238E27FC236}">
                  <a16:creationId xmlns:a16="http://schemas.microsoft.com/office/drawing/2014/main" id="{D728EED1-BF71-E44E-8378-C302ABACC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056" y="5044901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  <p:sp>
          <p:nvSpPr>
            <p:cNvPr id="104" name="Rectangle 87">
              <a:extLst>
                <a:ext uri="{FF2B5EF4-FFF2-40B4-BE49-F238E27FC236}">
                  <a16:creationId xmlns:a16="http://schemas.microsoft.com/office/drawing/2014/main" id="{19C9D426-6316-4C43-A962-1FD7C6B05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906" y="4114626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E1BE7651-BDBF-0C40-9D27-A8D385910F65}"/>
              </a:ext>
            </a:extLst>
          </p:cNvPr>
          <p:cNvGrpSpPr/>
          <p:nvPr/>
        </p:nvGrpSpPr>
        <p:grpSpPr>
          <a:xfrm>
            <a:off x="2237656" y="5425901"/>
            <a:ext cx="762000" cy="533400"/>
            <a:chOff x="2237656" y="5425901"/>
            <a:chExt cx="762000" cy="533400"/>
          </a:xfrm>
        </p:grpSpPr>
        <p:sp>
          <p:nvSpPr>
            <p:cNvPr id="106" name="Line 89">
              <a:extLst>
                <a:ext uri="{FF2B5EF4-FFF2-40B4-BE49-F238E27FC236}">
                  <a16:creationId xmlns:a16="http://schemas.microsoft.com/office/drawing/2014/main" id="{D0A06269-98FB-304B-BF82-165509218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656" y="5654501"/>
              <a:ext cx="60960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" name="Line 90">
              <a:extLst>
                <a:ext uri="{FF2B5EF4-FFF2-40B4-BE49-F238E27FC236}">
                  <a16:creationId xmlns:a16="http://schemas.microsoft.com/office/drawing/2014/main" id="{5964DEAC-08AA-F342-9D87-123BEE3333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7256" y="5502101"/>
              <a:ext cx="152400" cy="381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" name="Line 91">
              <a:extLst>
                <a:ext uri="{FF2B5EF4-FFF2-40B4-BE49-F238E27FC236}">
                  <a16:creationId xmlns:a16="http://schemas.microsoft.com/office/drawing/2014/main" id="{38E05D80-853A-2340-8789-4D4CA45650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66256" y="5425901"/>
              <a:ext cx="457200" cy="76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9" name="Line 92">
              <a:extLst>
                <a:ext uri="{FF2B5EF4-FFF2-40B4-BE49-F238E27FC236}">
                  <a16:creationId xmlns:a16="http://schemas.microsoft.com/office/drawing/2014/main" id="{C8688815-4904-1941-A289-66BC820E0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7656" y="5425901"/>
              <a:ext cx="228600" cy="228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02CE2BB7-9400-BC42-BB46-FEF23820C4FE}"/>
              </a:ext>
            </a:extLst>
          </p:cNvPr>
          <p:cNvGrpSpPr/>
          <p:nvPr/>
        </p:nvGrpSpPr>
        <p:grpSpPr>
          <a:xfrm>
            <a:off x="2999656" y="5425901"/>
            <a:ext cx="1524000" cy="1066800"/>
            <a:chOff x="2999656" y="5425901"/>
            <a:chExt cx="1524000" cy="1066800"/>
          </a:xfrm>
        </p:grpSpPr>
        <p:sp>
          <p:nvSpPr>
            <p:cNvPr id="111" name="Line 93">
              <a:extLst>
                <a:ext uri="{FF2B5EF4-FFF2-40B4-BE49-F238E27FC236}">
                  <a16:creationId xmlns:a16="http://schemas.microsoft.com/office/drawing/2014/main" id="{56DEF09E-998E-BF4B-9B2C-D69688A9E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9656" y="6035501"/>
              <a:ext cx="533400" cy="457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" name="Line 94">
              <a:extLst>
                <a:ext uri="{FF2B5EF4-FFF2-40B4-BE49-F238E27FC236}">
                  <a16:creationId xmlns:a16="http://schemas.microsoft.com/office/drawing/2014/main" id="{C85B2C37-1CA6-A84D-925A-AC9739E82F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9256" y="6340301"/>
              <a:ext cx="914400" cy="152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" name="Line 95">
              <a:extLst>
                <a:ext uri="{FF2B5EF4-FFF2-40B4-BE49-F238E27FC236}">
                  <a16:creationId xmlns:a16="http://schemas.microsoft.com/office/drawing/2014/main" id="{D3CF9E33-B81D-7A40-A741-BC26B760C2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4056" y="5425901"/>
              <a:ext cx="533400" cy="838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4" name="Line 96">
              <a:extLst>
                <a:ext uri="{FF2B5EF4-FFF2-40B4-BE49-F238E27FC236}">
                  <a16:creationId xmlns:a16="http://schemas.microsoft.com/office/drawing/2014/main" id="{7C87F016-D755-E44E-B3CF-A0B05B8B9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1656" y="5502101"/>
              <a:ext cx="152400" cy="5334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5" name="Line 97">
              <a:extLst>
                <a:ext uri="{FF2B5EF4-FFF2-40B4-BE49-F238E27FC236}">
                  <a16:creationId xmlns:a16="http://schemas.microsoft.com/office/drawing/2014/main" id="{326CF194-9D2D-B147-AD82-06DE2D646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52056" y="5578301"/>
              <a:ext cx="457200" cy="457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6" name="Line 98">
              <a:extLst>
                <a:ext uri="{FF2B5EF4-FFF2-40B4-BE49-F238E27FC236}">
                  <a16:creationId xmlns:a16="http://schemas.microsoft.com/office/drawing/2014/main" id="{182A48DC-F401-344A-9DA9-C8793A81D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9656" y="5654501"/>
              <a:ext cx="152400" cy="381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D1C009E5-19B5-C14A-B774-8317A58C34F4}"/>
              </a:ext>
            </a:extLst>
          </p:cNvPr>
          <p:cNvGrpSpPr/>
          <p:nvPr/>
        </p:nvGrpSpPr>
        <p:grpSpPr>
          <a:xfrm>
            <a:off x="309042" y="4296394"/>
            <a:ext cx="8413328" cy="2252663"/>
            <a:chOff x="309042" y="4296394"/>
            <a:chExt cx="8413328" cy="2252663"/>
          </a:xfrm>
        </p:grpSpPr>
        <p:sp>
          <p:nvSpPr>
            <p:cNvPr id="118" name="Rectangle 79">
              <a:extLst>
                <a:ext uri="{FF2B5EF4-FFF2-40B4-BE49-F238E27FC236}">
                  <a16:creationId xmlns:a16="http://schemas.microsoft.com/office/drawing/2014/main" id="{7D1C76F7-0F32-A24D-B3E1-BA652A88C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119" name="Line 81">
              <a:extLst>
                <a:ext uri="{FF2B5EF4-FFF2-40B4-BE49-F238E27FC236}">
                  <a16:creationId xmlns:a16="http://schemas.microsoft.com/office/drawing/2014/main" id="{1EDCFDD3-1663-2244-BE77-7AC21843A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" name="Rectangle 80">
              <a:extLst>
                <a:ext uri="{FF2B5EF4-FFF2-40B4-BE49-F238E27FC236}">
                  <a16:creationId xmlns:a16="http://schemas.microsoft.com/office/drawing/2014/main" id="{CF225015-5816-104F-A910-6C7BC2A47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121" name="Line 82">
              <a:extLst>
                <a:ext uri="{FF2B5EF4-FFF2-40B4-BE49-F238E27FC236}">
                  <a16:creationId xmlns:a16="http://schemas.microsoft.com/office/drawing/2014/main" id="{C8689E79-B238-CF4E-976B-CE3D780A8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" name="乘號 3">
            <a:extLst>
              <a:ext uri="{FF2B5EF4-FFF2-40B4-BE49-F238E27FC236}">
                <a16:creationId xmlns:a16="http://schemas.microsoft.com/office/drawing/2014/main" id="{0C5C6982-2963-5E42-A457-615B0BD4FD29}"/>
              </a:ext>
            </a:extLst>
          </p:cNvPr>
          <p:cNvSpPr/>
          <p:nvPr/>
        </p:nvSpPr>
        <p:spPr>
          <a:xfrm>
            <a:off x="1929746" y="5509277"/>
            <a:ext cx="422210" cy="422210"/>
          </a:xfrm>
          <a:prstGeom prst="mathMultipl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2" name="乘號 121">
            <a:extLst>
              <a:ext uri="{FF2B5EF4-FFF2-40B4-BE49-F238E27FC236}">
                <a16:creationId xmlns:a16="http://schemas.microsoft.com/office/drawing/2014/main" id="{362DF081-A0E0-0641-86D4-56DFC3545B60}"/>
              </a:ext>
            </a:extLst>
          </p:cNvPr>
          <p:cNvSpPr/>
          <p:nvPr/>
        </p:nvSpPr>
        <p:spPr>
          <a:xfrm>
            <a:off x="2781001" y="5540201"/>
            <a:ext cx="422210" cy="422210"/>
          </a:xfrm>
          <a:prstGeom prst="mathMultipl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3" name="乘號 122">
            <a:extLst>
              <a:ext uri="{FF2B5EF4-FFF2-40B4-BE49-F238E27FC236}">
                <a16:creationId xmlns:a16="http://schemas.microsoft.com/office/drawing/2014/main" id="{A5D37D46-5839-6E45-B1F2-EF2FAAD7CA13}"/>
              </a:ext>
            </a:extLst>
          </p:cNvPr>
          <p:cNvSpPr/>
          <p:nvPr/>
        </p:nvSpPr>
        <p:spPr>
          <a:xfrm>
            <a:off x="3941076" y="5517976"/>
            <a:ext cx="422210" cy="422210"/>
          </a:xfrm>
          <a:prstGeom prst="mathMultipl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DED530-8007-664B-BDB5-948A5066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533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2" grpId="0" animBg="1"/>
      <p:bldP spid="1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263830" cy="23779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C00000"/>
                </a:solidFill>
              </a:rPr>
              <a:t>Which face should we change to?</a:t>
            </a:r>
          </a:p>
          <a:p>
            <a:r>
              <a:rPr lang="en-US" altLang="zh-TW" dirty="0"/>
              <a:t>Use right-hand rule to determine</a:t>
            </a:r>
          </a:p>
          <a:p>
            <a:r>
              <a:rPr lang="en-US" altLang="zh-TW" dirty="0"/>
              <a:t>Go along the </a:t>
            </a:r>
            <a:r>
              <a:rPr lang="en-US" altLang="zh-TW" dirty="0">
                <a:solidFill>
                  <a:srgbClr val="0070C0"/>
                </a:solidFill>
              </a:rPr>
              <a:t>line from destination to source </a:t>
            </a:r>
            <a:r>
              <a:rPr lang="en-US" altLang="zh-TW" dirty="0"/>
              <a:t>(use right hand to touch the line)</a:t>
            </a:r>
          </a:p>
          <a:p>
            <a:r>
              <a:rPr lang="en-US" altLang="zh-TW" dirty="0"/>
              <a:t>When you reach the </a:t>
            </a:r>
            <a:r>
              <a:rPr lang="en-US" altLang="zh-TW" dirty="0">
                <a:solidFill>
                  <a:srgbClr val="00B050"/>
                </a:solidFill>
              </a:rPr>
              <a:t>intersection point, turn left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#3: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Step 2. Face Routing</a:t>
            </a:r>
          </a:p>
        </p:txBody>
      </p:sp>
      <p:cxnSp>
        <p:nvCxnSpPr>
          <p:cNvPr id="243" name="AutoShape 88">
            <a:extLst>
              <a:ext uri="{FF2B5EF4-FFF2-40B4-BE49-F238E27FC236}">
                <a16:creationId xmlns:a16="http://schemas.microsoft.com/office/drawing/2014/main" id="{D438A2D1-3700-F14E-84B1-161D55BDFFB6}"/>
              </a:ext>
            </a:extLst>
          </p:cNvPr>
          <p:cNvCxnSpPr>
            <a:cxnSpLocks noChangeShapeType="1"/>
            <a:stCxn id="91" idx="6"/>
            <a:endCxn id="184" idx="1"/>
          </p:cNvCxnSpPr>
          <p:nvPr/>
        </p:nvCxnSpPr>
        <p:spPr bwMode="auto">
          <a:xfrm>
            <a:off x="2177331" y="5700539"/>
            <a:ext cx="4568825" cy="42862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75E278D6-AD3D-554A-ADC6-98C7B505A70E}"/>
              </a:ext>
            </a:extLst>
          </p:cNvPr>
          <p:cNvGrpSpPr/>
          <p:nvPr/>
        </p:nvGrpSpPr>
        <p:grpSpPr>
          <a:xfrm>
            <a:off x="1475656" y="4114626"/>
            <a:ext cx="6111875" cy="2698750"/>
            <a:chOff x="1475656" y="4114626"/>
            <a:chExt cx="6111875" cy="2698750"/>
          </a:xfrm>
        </p:grpSpPr>
        <p:sp>
          <p:nvSpPr>
            <p:cNvPr id="84" name="Oval 6">
              <a:extLst>
                <a:ext uri="{FF2B5EF4-FFF2-40B4-BE49-F238E27FC236}">
                  <a16:creationId xmlns:a16="http://schemas.microsoft.com/office/drawing/2014/main" id="{DC0E05A7-C544-584C-A637-89EFE2AC13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75656" y="56545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5" name="Oval 7">
              <a:extLst>
                <a:ext uri="{FF2B5EF4-FFF2-40B4-BE49-F238E27FC236}">
                  <a16:creationId xmlns:a16="http://schemas.microsoft.com/office/drawing/2014/main" id="{E8391362-DFE4-174E-A5D9-26CE8DEC70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4256" y="50449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0" name="Oval 8">
              <a:extLst>
                <a:ext uri="{FF2B5EF4-FFF2-40B4-BE49-F238E27FC236}">
                  <a16:creationId xmlns:a16="http://schemas.microsoft.com/office/drawing/2014/main" id="{E48A518A-F8FC-C94E-B902-421F33E852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1456" y="62641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1" name="Oval 9">
              <a:extLst>
                <a:ext uri="{FF2B5EF4-FFF2-40B4-BE49-F238E27FC236}">
                  <a16:creationId xmlns:a16="http://schemas.microsoft.com/office/drawing/2014/main" id="{DB6E52AB-D3C1-6C40-9018-72E832B257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5256" y="5654501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" name="Oval 10">
              <a:extLst>
                <a:ext uri="{FF2B5EF4-FFF2-40B4-BE49-F238E27FC236}">
                  <a16:creationId xmlns:a16="http://schemas.microsoft.com/office/drawing/2014/main" id="{8A63636D-DF89-0D46-BDBE-181992973D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13856" y="53497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" name="Oval 11">
              <a:extLst>
                <a:ext uri="{FF2B5EF4-FFF2-40B4-BE49-F238E27FC236}">
                  <a16:creationId xmlns:a16="http://schemas.microsoft.com/office/drawing/2014/main" id="{BA6D0085-0611-004F-B781-65A13C57FF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47256" y="60355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7" name="Oval 12">
              <a:extLst>
                <a:ext uri="{FF2B5EF4-FFF2-40B4-BE49-F238E27FC236}">
                  <a16:creationId xmlns:a16="http://schemas.microsoft.com/office/drawing/2014/main" id="{BBCFCF02-1B73-1942-A425-F103C61B8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71056" y="46639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8" name="Oval 13">
              <a:extLst>
                <a:ext uri="{FF2B5EF4-FFF2-40B4-BE49-F238E27FC236}">
                  <a16:creationId xmlns:a16="http://schemas.microsoft.com/office/drawing/2014/main" id="{D67F58EB-FD14-8F43-BAD0-4DC1D4408D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75856" y="53497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9" name="Oval 14">
              <a:extLst>
                <a:ext uri="{FF2B5EF4-FFF2-40B4-BE49-F238E27FC236}">
                  <a16:creationId xmlns:a16="http://schemas.microsoft.com/office/drawing/2014/main" id="{53C98EB3-9BBD-A14B-BC49-D9CC3A7ABC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56856" y="65689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0" name="Oval 15">
              <a:extLst>
                <a:ext uri="{FF2B5EF4-FFF2-40B4-BE49-F238E27FC236}">
                  <a16:creationId xmlns:a16="http://schemas.microsoft.com/office/drawing/2014/main" id="{DCE8ADD0-2090-F941-B27A-EB2C82D79A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42656" y="48163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1" name="Oval 16">
              <a:extLst>
                <a:ext uri="{FF2B5EF4-FFF2-40B4-BE49-F238E27FC236}">
                  <a16:creationId xmlns:a16="http://schemas.microsoft.com/office/drawing/2014/main" id="{7D38E872-98B0-E748-918C-14D5535249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95056" y="45115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2" name="Oval 17">
              <a:extLst>
                <a:ext uri="{FF2B5EF4-FFF2-40B4-BE49-F238E27FC236}">
                  <a16:creationId xmlns:a16="http://schemas.microsoft.com/office/drawing/2014/main" id="{60B58800-D7E0-034D-8795-86641E87B7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85456" y="58831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3" name="Oval 18">
              <a:extLst>
                <a:ext uri="{FF2B5EF4-FFF2-40B4-BE49-F238E27FC236}">
                  <a16:creationId xmlns:a16="http://schemas.microsoft.com/office/drawing/2014/main" id="{81A69293-C4D6-5641-80C2-C38F0D672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37856" y="52735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" name="Oval 19">
              <a:extLst>
                <a:ext uri="{FF2B5EF4-FFF2-40B4-BE49-F238E27FC236}">
                  <a16:creationId xmlns:a16="http://schemas.microsoft.com/office/drawing/2014/main" id="{CF2E5F82-F903-EF4C-B179-886C41B9EA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09456" y="51211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" name="Oval 20">
              <a:extLst>
                <a:ext uri="{FF2B5EF4-FFF2-40B4-BE49-F238E27FC236}">
                  <a16:creationId xmlns:a16="http://schemas.microsoft.com/office/drawing/2014/main" id="{E0320FC7-8107-8741-BECF-45C179CBA2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95256" y="48163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" name="Oval 21">
              <a:extLst>
                <a:ext uri="{FF2B5EF4-FFF2-40B4-BE49-F238E27FC236}">
                  <a16:creationId xmlns:a16="http://schemas.microsoft.com/office/drawing/2014/main" id="{A03B93FE-763B-0F42-910F-F8B701FE21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99856" y="63403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7" name="Oval 22">
              <a:extLst>
                <a:ext uri="{FF2B5EF4-FFF2-40B4-BE49-F238E27FC236}">
                  <a16:creationId xmlns:a16="http://schemas.microsoft.com/office/drawing/2014/main" id="{539B0FE3-E6B8-2748-B3D7-385E6DFDE1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04656" y="60355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8" name="Oval 23">
              <a:extLst>
                <a:ext uri="{FF2B5EF4-FFF2-40B4-BE49-F238E27FC236}">
                  <a16:creationId xmlns:a16="http://schemas.microsoft.com/office/drawing/2014/main" id="{58FD7D26-C7B3-0C46-9809-5C50CA42B7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14256" y="59593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9" name="Oval 24">
              <a:extLst>
                <a:ext uri="{FF2B5EF4-FFF2-40B4-BE49-F238E27FC236}">
                  <a16:creationId xmlns:a16="http://schemas.microsoft.com/office/drawing/2014/main" id="{4ABE1FDC-615B-F048-B223-3042526C8A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61856" y="67213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0" name="Oval 25">
              <a:extLst>
                <a:ext uri="{FF2B5EF4-FFF2-40B4-BE49-F238E27FC236}">
                  <a16:creationId xmlns:a16="http://schemas.microsoft.com/office/drawing/2014/main" id="{759E1056-4DD0-034B-B62E-0932B46730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00056" y="61117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1" name="Oval 26">
              <a:extLst>
                <a:ext uri="{FF2B5EF4-FFF2-40B4-BE49-F238E27FC236}">
                  <a16:creationId xmlns:a16="http://schemas.microsoft.com/office/drawing/2014/main" id="{D51C2CE2-AA36-2140-9974-898E44084E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47656" y="54259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2" name="Oval 27">
              <a:extLst>
                <a:ext uri="{FF2B5EF4-FFF2-40B4-BE49-F238E27FC236}">
                  <a16:creationId xmlns:a16="http://schemas.microsoft.com/office/drawing/2014/main" id="{418FF14D-14A7-6440-8FED-3BDD52E46E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57256" y="49687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3" name="Oval 28">
              <a:extLst>
                <a:ext uri="{FF2B5EF4-FFF2-40B4-BE49-F238E27FC236}">
                  <a16:creationId xmlns:a16="http://schemas.microsoft.com/office/drawing/2014/main" id="{3540B585-0429-CE4E-A02D-9AA4F00441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3456" y="53497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" name="Oval 29">
              <a:extLst>
                <a:ext uri="{FF2B5EF4-FFF2-40B4-BE49-F238E27FC236}">
                  <a16:creationId xmlns:a16="http://schemas.microsoft.com/office/drawing/2014/main" id="{2F337FD8-4D5C-1E4E-8B09-A52FD82345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3456" y="5730701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" name="Oval 30">
              <a:extLst>
                <a:ext uri="{FF2B5EF4-FFF2-40B4-BE49-F238E27FC236}">
                  <a16:creationId xmlns:a16="http://schemas.microsoft.com/office/drawing/2014/main" id="{B471C6AC-17BD-A449-A191-A972E6C4F7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43056" y="52735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" name="Oval 31">
              <a:extLst>
                <a:ext uri="{FF2B5EF4-FFF2-40B4-BE49-F238E27FC236}">
                  <a16:creationId xmlns:a16="http://schemas.microsoft.com/office/drawing/2014/main" id="{C27F95F5-C67B-F94E-BCED-6DC7BCF4BB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95456" y="57307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7" name="Oval 32">
              <a:extLst>
                <a:ext uri="{FF2B5EF4-FFF2-40B4-BE49-F238E27FC236}">
                  <a16:creationId xmlns:a16="http://schemas.microsoft.com/office/drawing/2014/main" id="{4BAE4FE6-FD75-974B-9A73-032CDC51D3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66856" y="62641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8" name="Oval 33">
              <a:extLst>
                <a:ext uri="{FF2B5EF4-FFF2-40B4-BE49-F238E27FC236}">
                  <a16:creationId xmlns:a16="http://schemas.microsoft.com/office/drawing/2014/main" id="{A42E52EC-A11D-7D4C-9EFD-17471796C1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81056" y="65689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89" name="AutoShape 34">
              <a:extLst>
                <a:ext uri="{FF2B5EF4-FFF2-40B4-BE49-F238E27FC236}">
                  <a16:creationId xmlns:a16="http://schemas.microsoft.com/office/drawing/2014/main" id="{0CBF2F1B-F975-A249-9BCA-1B924939E1D7}"/>
                </a:ext>
              </a:extLst>
            </p:cNvPr>
            <p:cNvCxnSpPr>
              <a:cxnSpLocks noChangeShapeType="1"/>
              <a:stCxn id="84" idx="7"/>
              <a:endCxn id="85" idx="4"/>
            </p:cNvCxnSpPr>
            <p:nvPr/>
          </p:nvCxnSpPr>
          <p:spPr bwMode="auto">
            <a:xfrm flipV="1">
              <a:off x="1555031" y="5136976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0" name="AutoShape 35">
              <a:extLst>
                <a:ext uri="{FF2B5EF4-FFF2-40B4-BE49-F238E27FC236}">
                  <a16:creationId xmlns:a16="http://schemas.microsoft.com/office/drawing/2014/main" id="{F63EB371-0F7E-FD45-B543-4F81CA1C0667}"/>
                </a:ext>
              </a:extLst>
            </p:cNvPr>
            <p:cNvCxnSpPr>
              <a:cxnSpLocks noChangeShapeType="1"/>
              <a:stCxn id="85" idx="7"/>
              <a:endCxn id="167" idx="2"/>
            </p:cNvCxnSpPr>
            <p:nvPr/>
          </p:nvCxnSpPr>
          <p:spPr bwMode="auto">
            <a:xfrm flipV="1">
              <a:off x="1783631" y="4709939"/>
              <a:ext cx="987425" cy="3476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1" name="AutoShape 36">
              <a:extLst>
                <a:ext uri="{FF2B5EF4-FFF2-40B4-BE49-F238E27FC236}">
                  <a16:creationId xmlns:a16="http://schemas.microsoft.com/office/drawing/2014/main" id="{EF2F86BE-25B1-2E44-ADE4-B0F86E04B82C}"/>
                </a:ext>
              </a:extLst>
            </p:cNvPr>
            <p:cNvCxnSpPr>
              <a:cxnSpLocks noChangeShapeType="1"/>
              <a:stCxn id="167" idx="6"/>
              <a:endCxn id="171" idx="2"/>
            </p:cNvCxnSpPr>
            <p:nvPr/>
          </p:nvCxnSpPr>
          <p:spPr bwMode="auto">
            <a:xfrm flipV="1">
              <a:off x="2863131" y="4557539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2" name="AutoShape 37">
              <a:extLst>
                <a:ext uri="{FF2B5EF4-FFF2-40B4-BE49-F238E27FC236}">
                  <a16:creationId xmlns:a16="http://schemas.microsoft.com/office/drawing/2014/main" id="{DC8CF692-A6EE-8449-95C6-BC0446E29F2F}"/>
                </a:ext>
              </a:extLst>
            </p:cNvPr>
            <p:cNvCxnSpPr>
              <a:cxnSpLocks noChangeShapeType="1"/>
              <a:stCxn id="171" idx="6"/>
              <a:endCxn id="175" idx="1"/>
            </p:cNvCxnSpPr>
            <p:nvPr/>
          </p:nvCxnSpPr>
          <p:spPr bwMode="auto">
            <a:xfrm>
              <a:off x="4387131" y="4557539"/>
              <a:ext cx="1520825" cy="271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AutoShape 38">
              <a:extLst>
                <a:ext uri="{FF2B5EF4-FFF2-40B4-BE49-F238E27FC236}">
                  <a16:creationId xmlns:a16="http://schemas.microsoft.com/office/drawing/2014/main" id="{C3217BCE-5168-BB46-92A0-C08767336A10}"/>
                </a:ext>
              </a:extLst>
            </p:cNvPr>
            <p:cNvCxnSpPr>
              <a:cxnSpLocks noChangeShapeType="1"/>
              <a:stCxn id="84" idx="5"/>
              <a:endCxn id="90" idx="1"/>
            </p:cNvCxnSpPr>
            <p:nvPr/>
          </p:nvCxnSpPr>
          <p:spPr bwMode="auto">
            <a:xfrm>
              <a:off x="1555031" y="5733876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" name="AutoShape 39">
              <a:extLst>
                <a:ext uri="{FF2B5EF4-FFF2-40B4-BE49-F238E27FC236}">
                  <a16:creationId xmlns:a16="http://schemas.microsoft.com/office/drawing/2014/main" id="{AECDC7F9-2CF1-7344-A11D-9108A365910F}"/>
                </a:ext>
              </a:extLst>
            </p:cNvPr>
            <p:cNvCxnSpPr>
              <a:cxnSpLocks noChangeShapeType="1"/>
              <a:stCxn id="85" idx="5"/>
              <a:endCxn id="91" idx="2"/>
            </p:cNvCxnSpPr>
            <p:nvPr/>
          </p:nvCxnSpPr>
          <p:spPr bwMode="auto">
            <a:xfrm>
              <a:off x="1783631" y="5124276"/>
              <a:ext cx="3016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" name="AutoShape 40">
              <a:extLst>
                <a:ext uri="{FF2B5EF4-FFF2-40B4-BE49-F238E27FC236}">
                  <a16:creationId xmlns:a16="http://schemas.microsoft.com/office/drawing/2014/main" id="{32C6ED7F-42E1-924C-8454-00A5222ADA41}"/>
                </a:ext>
              </a:extLst>
            </p:cNvPr>
            <p:cNvCxnSpPr>
              <a:cxnSpLocks noChangeShapeType="1"/>
              <a:stCxn id="85" idx="6"/>
              <a:endCxn id="165" idx="2"/>
            </p:cNvCxnSpPr>
            <p:nvPr/>
          </p:nvCxnSpPr>
          <p:spPr bwMode="auto">
            <a:xfrm>
              <a:off x="1796331" y="5090939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6" name="AutoShape 41">
              <a:extLst>
                <a:ext uri="{FF2B5EF4-FFF2-40B4-BE49-F238E27FC236}">
                  <a16:creationId xmlns:a16="http://schemas.microsoft.com/office/drawing/2014/main" id="{24E3A8C8-0C46-E048-92F2-D3BE04D54C4F}"/>
                </a:ext>
              </a:extLst>
            </p:cNvPr>
            <p:cNvCxnSpPr>
              <a:cxnSpLocks noChangeShapeType="1"/>
              <a:stCxn id="91" idx="7"/>
              <a:endCxn id="165" idx="5"/>
            </p:cNvCxnSpPr>
            <p:nvPr/>
          </p:nvCxnSpPr>
          <p:spPr bwMode="auto">
            <a:xfrm flipV="1">
              <a:off x="2164631" y="5429076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" name="AutoShape 42">
              <a:extLst>
                <a:ext uri="{FF2B5EF4-FFF2-40B4-BE49-F238E27FC236}">
                  <a16:creationId xmlns:a16="http://schemas.microsoft.com/office/drawing/2014/main" id="{A4BA6BC7-227A-D248-A242-15E647457390}"/>
                </a:ext>
              </a:extLst>
            </p:cNvPr>
            <p:cNvCxnSpPr>
              <a:cxnSpLocks noChangeShapeType="1"/>
              <a:stCxn id="165" idx="6"/>
              <a:endCxn id="168" idx="2"/>
            </p:cNvCxnSpPr>
            <p:nvPr/>
          </p:nvCxnSpPr>
          <p:spPr bwMode="auto">
            <a:xfrm>
              <a:off x="2405931" y="5395739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AutoShape 43">
              <a:extLst>
                <a:ext uri="{FF2B5EF4-FFF2-40B4-BE49-F238E27FC236}">
                  <a16:creationId xmlns:a16="http://schemas.microsoft.com/office/drawing/2014/main" id="{AA75F595-D894-1040-B626-D8C69FA70377}"/>
                </a:ext>
              </a:extLst>
            </p:cNvPr>
            <p:cNvCxnSpPr>
              <a:cxnSpLocks noChangeShapeType="1"/>
              <a:stCxn id="168" idx="0"/>
              <a:endCxn id="167" idx="4"/>
            </p:cNvCxnSpPr>
            <p:nvPr/>
          </p:nvCxnSpPr>
          <p:spPr bwMode="auto">
            <a:xfrm flipH="1" flipV="1">
              <a:off x="2817094" y="4755976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9" name="AutoShape 44">
              <a:extLst>
                <a:ext uri="{FF2B5EF4-FFF2-40B4-BE49-F238E27FC236}">
                  <a16:creationId xmlns:a16="http://schemas.microsoft.com/office/drawing/2014/main" id="{D2B72337-3404-204D-A6B0-74DD1A657B48}"/>
                </a:ext>
              </a:extLst>
            </p:cNvPr>
            <p:cNvCxnSpPr>
              <a:cxnSpLocks noChangeShapeType="1"/>
              <a:stCxn id="90" idx="0"/>
              <a:endCxn id="91" idx="4"/>
            </p:cNvCxnSpPr>
            <p:nvPr/>
          </p:nvCxnSpPr>
          <p:spPr bwMode="auto">
            <a:xfrm flipH="1" flipV="1">
              <a:off x="2131294" y="5746576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" name="AutoShape 45">
              <a:extLst>
                <a:ext uri="{FF2B5EF4-FFF2-40B4-BE49-F238E27FC236}">
                  <a16:creationId xmlns:a16="http://schemas.microsoft.com/office/drawing/2014/main" id="{9A92975B-8988-124D-A465-A9429B57592F}"/>
                </a:ext>
              </a:extLst>
            </p:cNvPr>
            <p:cNvCxnSpPr>
              <a:cxnSpLocks noChangeShapeType="1"/>
              <a:stCxn id="90" idx="7"/>
              <a:endCxn id="166" idx="2"/>
            </p:cNvCxnSpPr>
            <p:nvPr/>
          </p:nvCxnSpPr>
          <p:spPr bwMode="auto">
            <a:xfrm flipV="1">
              <a:off x="2240831" y="6081539"/>
              <a:ext cx="606425" cy="195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1" name="AutoShape 46">
              <a:extLst>
                <a:ext uri="{FF2B5EF4-FFF2-40B4-BE49-F238E27FC236}">
                  <a16:creationId xmlns:a16="http://schemas.microsoft.com/office/drawing/2014/main" id="{FF32B6CD-AC48-0E4B-9FA1-E8D2AD4FB4D3}"/>
                </a:ext>
              </a:extLst>
            </p:cNvPr>
            <p:cNvCxnSpPr>
              <a:cxnSpLocks noChangeShapeType="1"/>
              <a:stCxn id="166" idx="1"/>
              <a:endCxn id="91" idx="5"/>
            </p:cNvCxnSpPr>
            <p:nvPr/>
          </p:nvCxnSpPr>
          <p:spPr bwMode="auto">
            <a:xfrm flipH="1" flipV="1">
              <a:off x="2164631" y="5733876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" name="AutoShape 47">
              <a:extLst>
                <a:ext uri="{FF2B5EF4-FFF2-40B4-BE49-F238E27FC236}">
                  <a16:creationId xmlns:a16="http://schemas.microsoft.com/office/drawing/2014/main" id="{46C4C182-DA43-7F47-B855-066571C2BAC1}"/>
                </a:ext>
              </a:extLst>
            </p:cNvPr>
            <p:cNvCxnSpPr>
              <a:cxnSpLocks noChangeShapeType="1"/>
              <a:stCxn id="166" idx="0"/>
              <a:endCxn id="168" idx="4"/>
            </p:cNvCxnSpPr>
            <p:nvPr/>
          </p:nvCxnSpPr>
          <p:spPr bwMode="auto">
            <a:xfrm flipV="1">
              <a:off x="2893294" y="5441776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3" name="AutoShape 48">
              <a:extLst>
                <a:ext uri="{FF2B5EF4-FFF2-40B4-BE49-F238E27FC236}">
                  <a16:creationId xmlns:a16="http://schemas.microsoft.com/office/drawing/2014/main" id="{DBE29DFC-549B-554E-A850-D2D4A4C2FD7D}"/>
                </a:ext>
              </a:extLst>
            </p:cNvPr>
            <p:cNvCxnSpPr>
              <a:cxnSpLocks noChangeShapeType="1"/>
              <a:stCxn id="168" idx="7"/>
              <a:endCxn id="170" idx="4"/>
            </p:cNvCxnSpPr>
            <p:nvPr/>
          </p:nvCxnSpPr>
          <p:spPr bwMode="auto">
            <a:xfrm flipV="1">
              <a:off x="3155231" y="4908376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" name="AutoShape 49">
              <a:extLst>
                <a:ext uri="{FF2B5EF4-FFF2-40B4-BE49-F238E27FC236}">
                  <a16:creationId xmlns:a16="http://schemas.microsoft.com/office/drawing/2014/main" id="{A9F5417A-2A23-3949-ACE9-15DE5FD5E6F0}"/>
                </a:ext>
              </a:extLst>
            </p:cNvPr>
            <p:cNvCxnSpPr>
              <a:cxnSpLocks noChangeShapeType="1"/>
              <a:stCxn id="170" idx="7"/>
              <a:endCxn id="171" idx="3"/>
            </p:cNvCxnSpPr>
            <p:nvPr/>
          </p:nvCxnSpPr>
          <p:spPr bwMode="auto">
            <a:xfrm flipV="1">
              <a:off x="4222031" y="4590876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AutoShape 50">
              <a:extLst>
                <a:ext uri="{FF2B5EF4-FFF2-40B4-BE49-F238E27FC236}">
                  <a16:creationId xmlns:a16="http://schemas.microsoft.com/office/drawing/2014/main" id="{402B5E2D-9F65-6049-95E3-526C8898EED1}"/>
                </a:ext>
              </a:extLst>
            </p:cNvPr>
            <p:cNvCxnSpPr>
              <a:cxnSpLocks noChangeShapeType="1"/>
              <a:stCxn id="168" idx="6"/>
              <a:endCxn id="173" idx="3"/>
            </p:cNvCxnSpPr>
            <p:nvPr/>
          </p:nvCxnSpPr>
          <p:spPr bwMode="auto">
            <a:xfrm flipV="1">
              <a:off x="3167931" y="5352876"/>
              <a:ext cx="682625" cy="42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AutoShape 51">
              <a:extLst>
                <a:ext uri="{FF2B5EF4-FFF2-40B4-BE49-F238E27FC236}">
                  <a16:creationId xmlns:a16="http://schemas.microsoft.com/office/drawing/2014/main" id="{57AE02C9-114F-E44D-810C-8782F25E4C87}"/>
                </a:ext>
              </a:extLst>
            </p:cNvPr>
            <p:cNvCxnSpPr>
              <a:cxnSpLocks noChangeShapeType="1"/>
              <a:stCxn id="170" idx="4"/>
              <a:endCxn id="173" idx="7"/>
            </p:cNvCxnSpPr>
            <p:nvPr/>
          </p:nvCxnSpPr>
          <p:spPr bwMode="auto">
            <a:xfrm flipH="1">
              <a:off x="3917231" y="4908376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AutoShape 52">
              <a:extLst>
                <a:ext uri="{FF2B5EF4-FFF2-40B4-BE49-F238E27FC236}">
                  <a16:creationId xmlns:a16="http://schemas.microsoft.com/office/drawing/2014/main" id="{50C7CE7B-EB17-A043-A500-8119C7CF292F}"/>
                </a:ext>
              </a:extLst>
            </p:cNvPr>
            <p:cNvCxnSpPr>
              <a:cxnSpLocks noChangeShapeType="1"/>
              <a:stCxn id="168" idx="5"/>
              <a:endCxn id="172" idx="1"/>
            </p:cNvCxnSpPr>
            <p:nvPr/>
          </p:nvCxnSpPr>
          <p:spPr bwMode="auto">
            <a:xfrm>
              <a:off x="3155231" y="5429076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" name="AutoShape 53">
              <a:extLst>
                <a:ext uri="{FF2B5EF4-FFF2-40B4-BE49-F238E27FC236}">
                  <a16:creationId xmlns:a16="http://schemas.microsoft.com/office/drawing/2014/main" id="{1CAB8F84-F3E4-2A49-A0C8-6994B9F62D9B}"/>
                </a:ext>
              </a:extLst>
            </p:cNvPr>
            <p:cNvCxnSpPr>
              <a:cxnSpLocks noChangeShapeType="1"/>
              <a:stCxn id="173" idx="4"/>
              <a:endCxn id="172" idx="0"/>
            </p:cNvCxnSpPr>
            <p:nvPr/>
          </p:nvCxnSpPr>
          <p:spPr bwMode="auto">
            <a:xfrm flipH="1">
              <a:off x="3731494" y="5365576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" name="AutoShape 54">
              <a:extLst>
                <a:ext uri="{FF2B5EF4-FFF2-40B4-BE49-F238E27FC236}">
                  <a16:creationId xmlns:a16="http://schemas.microsoft.com/office/drawing/2014/main" id="{C83A70D2-B402-E84F-9890-21D43121E3BB}"/>
                </a:ext>
              </a:extLst>
            </p:cNvPr>
            <p:cNvCxnSpPr>
              <a:cxnSpLocks noChangeShapeType="1"/>
              <a:stCxn id="166" idx="5"/>
              <a:endCxn id="169" idx="1"/>
            </p:cNvCxnSpPr>
            <p:nvPr/>
          </p:nvCxnSpPr>
          <p:spPr bwMode="auto">
            <a:xfrm>
              <a:off x="2926631" y="6114876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" name="AutoShape 55">
              <a:extLst>
                <a:ext uri="{FF2B5EF4-FFF2-40B4-BE49-F238E27FC236}">
                  <a16:creationId xmlns:a16="http://schemas.microsoft.com/office/drawing/2014/main" id="{AB4CC6DD-5979-A44E-9997-E56E9066B38F}"/>
                </a:ext>
              </a:extLst>
            </p:cNvPr>
            <p:cNvCxnSpPr>
              <a:cxnSpLocks noChangeShapeType="1"/>
              <a:stCxn id="169" idx="7"/>
              <a:endCxn id="176" idx="2"/>
            </p:cNvCxnSpPr>
            <p:nvPr/>
          </p:nvCxnSpPr>
          <p:spPr bwMode="auto">
            <a:xfrm flipV="1">
              <a:off x="3536231" y="6386339"/>
              <a:ext cx="1063625" cy="195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" name="AutoShape 56">
              <a:extLst>
                <a:ext uri="{FF2B5EF4-FFF2-40B4-BE49-F238E27FC236}">
                  <a16:creationId xmlns:a16="http://schemas.microsoft.com/office/drawing/2014/main" id="{8BEBC66B-6780-8F4E-B4CE-53CE5CFFB09C}"/>
                </a:ext>
              </a:extLst>
            </p:cNvPr>
            <p:cNvCxnSpPr>
              <a:cxnSpLocks noChangeShapeType="1"/>
              <a:stCxn id="176" idx="0"/>
              <a:endCxn id="173" idx="6"/>
            </p:cNvCxnSpPr>
            <p:nvPr/>
          </p:nvCxnSpPr>
          <p:spPr bwMode="auto">
            <a:xfrm flipH="1" flipV="1">
              <a:off x="3929931" y="5319539"/>
              <a:ext cx="715963" cy="1020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" name="AutoShape 57">
              <a:extLst>
                <a:ext uri="{FF2B5EF4-FFF2-40B4-BE49-F238E27FC236}">
                  <a16:creationId xmlns:a16="http://schemas.microsoft.com/office/drawing/2014/main" id="{3A7DBE09-1711-8D41-B236-4650D2922818}"/>
                </a:ext>
              </a:extLst>
            </p:cNvPr>
            <p:cNvCxnSpPr>
              <a:cxnSpLocks noChangeShapeType="1"/>
              <a:stCxn id="176" idx="7"/>
              <a:endCxn id="177" idx="1"/>
            </p:cNvCxnSpPr>
            <p:nvPr/>
          </p:nvCxnSpPr>
          <p:spPr bwMode="auto">
            <a:xfrm flipV="1">
              <a:off x="4679231" y="6048201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" name="AutoShape 58">
              <a:extLst>
                <a:ext uri="{FF2B5EF4-FFF2-40B4-BE49-F238E27FC236}">
                  <a16:creationId xmlns:a16="http://schemas.microsoft.com/office/drawing/2014/main" id="{CD7DFF80-35DC-C749-ACB2-8F71C52A4115}"/>
                </a:ext>
              </a:extLst>
            </p:cNvPr>
            <p:cNvCxnSpPr>
              <a:cxnSpLocks noChangeShapeType="1"/>
              <a:stCxn id="177" idx="1"/>
              <a:endCxn id="173" idx="6"/>
            </p:cNvCxnSpPr>
            <p:nvPr/>
          </p:nvCxnSpPr>
          <p:spPr bwMode="auto">
            <a:xfrm flipH="1" flipV="1">
              <a:off x="3929931" y="5319539"/>
              <a:ext cx="987425" cy="7286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4" name="AutoShape 59">
              <a:extLst>
                <a:ext uri="{FF2B5EF4-FFF2-40B4-BE49-F238E27FC236}">
                  <a16:creationId xmlns:a16="http://schemas.microsoft.com/office/drawing/2014/main" id="{ED573DC0-7A3C-704F-A7A0-3D455D0287C4}"/>
                </a:ext>
              </a:extLst>
            </p:cNvPr>
            <p:cNvCxnSpPr>
              <a:cxnSpLocks noChangeShapeType="1"/>
              <a:stCxn id="177" idx="0"/>
              <a:endCxn id="174" idx="4"/>
            </p:cNvCxnSpPr>
            <p:nvPr/>
          </p:nvCxnSpPr>
          <p:spPr bwMode="auto">
            <a:xfrm flipV="1">
              <a:off x="4950694" y="5213176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" name="AutoShape 60">
              <a:extLst>
                <a:ext uri="{FF2B5EF4-FFF2-40B4-BE49-F238E27FC236}">
                  <a16:creationId xmlns:a16="http://schemas.microsoft.com/office/drawing/2014/main" id="{C40E4301-3DF8-6345-B3E4-D255D9250EAE}"/>
                </a:ext>
              </a:extLst>
            </p:cNvPr>
            <p:cNvCxnSpPr>
              <a:cxnSpLocks noChangeShapeType="1"/>
              <a:stCxn id="174" idx="6"/>
              <a:endCxn id="178" idx="0"/>
            </p:cNvCxnSpPr>
            <p:nvPr/>
          </p:nvCxnSpPr>
          <p:spPr bwMode="auto">
            <a:xfrm>
              <a:off x="5301531" y="5167139"/>
              <a:ext cx="258763" cy="7921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6" name="AutoShape 61">
              <a:extLst>
                <a:ext uri="{FF2B5EF4-FFF2-40B4-BE49-F238E27FC236}">
                  <a16:creationId xmlns:a16="http://schemas.microsoft.com/office/drawing/2014/main" id="{B17FDCC8-F6AF-F545-B378-2F6476A0A40B}"/>
                </a:ext>
              </a:extLst>
            </p:cNvPr>
            <p:cNvCxnSpPr>
              <a:cxnSpLocks noChangeShapeType="1"/>
              <a:stCxn id="177" idx="5"/>
              <a:endCxn id="179" idx="1"/>
            </p:cNvCxnSpPr>
            <p:nvPr/>
          </p:nvCxnSpPr>
          <p:spPr bwMode="auto">
            <a:xfrm>
              <a:off x="4984031" y="6114876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AutoShape 62">
              <a:extLst>
                <a:ext uri="{FF2B5EF4-FFF2-40B4-BE49-F238E27FC236}">
                  <a16:creationId xmlns:a16="http://schemas.microsoft.com/office/drawing/2014/main" id="{5DB3ADEE-008E-B341-8176-DEA708894C21}"/>
                </a:ext>
              </a:extLst>
            </p:cNvPr>
            <p:cNvCxnSpPr>
              <a:cxnSpLocks noChangeShapeType="1"/>
              <a:stCxn id="179" idx="2"/>
              <a:endCxn id="176" idx="6"/>
            </p:cNvCxnSpPr>
            <p:nvPr/>
          </p:nvCxnSpPr>
          <p:spPr bwMode="auto">
            <a:xfrm flipH="1" flipV="1">
              <a:off x="4691931" y="6386339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8" name="AutoShape 63">
              <a:extLst>
                <a:ext uri="{FF2B5EF4-FFF2-40B4-BE49-F238E27FC236}">
                  <a16:creationId xmlns:a16="http://schemas.microsoft.com/office/drawing/2014/main" id="{4C4FD5F6-AB99-9041-812D-0D820E9A48E5}"/>
                </a:ext>
              </a:extLst>
            </p:cNvPr>
            <p:cNvCxnSpPr>
              <a:cxnSpLocks noChangeShapeType="1"/>
              <a:stCxn id="179" idx="7"/>
              <a:endCxn id="180" idx="2"/>
            </p:cNvCxnSpPr>
            <p:nvPr/>
          </p:nvCxnSpPr>
          <p:spPr bwMode="auto">
            <a:xfrm flipV="1">
              <a:off x="5441231" y="6157739"/>
              <a:ext cx="7588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" name="AutoShape 64">
              <a:extLst>
                <a:ext uri="{FF2B5EF4-FFF2-40B4-BE49-F238E27FC236}">
                  <a16:creationId xmlns:a16="http://schemas.microsoft.com/office/drawing/2014/main" id="{C9BFA047-85FC-E348-BEBA-D2890BBE8739}"/>
                </a:ext>
              </a:extLst>
            </p:cNvPr>
            <p:cNvCxnSpPr>
              <a:cxnSpLocks noChangeShapeType="1"/>
              <a:stCxn id="180" idx="0"/>
              <a:endCxn id="181" idx="4"/>
            </p:cNvCxnSpPr>
            <p:nvPr/>
          </p:nvCxnSpPr>
          <p:spPr bwMode="auto">
            <a:xfrm flipH="1" flipV="1">
              <a:off x="6093694" y="5517976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" name="AutoShape 65">
              <a:extLst>
                <a:ext uri="{FF2B5EF4-FFF2-40B4-BE49-F238E27FC236}">
                  <a16:creationId xmlns:a16="http://schemas.microsoft.com/office/drawing/2014/main" id="{5D496E93-C37F-A844-8D2C-062BDAB7C57C}"/>
                </a:ext>
              </a:extLst>
            </p:cNvPr>
            <p:cNvCxnSpPr>
              <a:cxnSpLocks noChangeShapeType="1"/>
              <a:stCxn id="181" idx="0"/>
              <a:endCxn id="175" idx="5"/>
            </p:cNvCxnSpPr>
            <p:nvPr/>
          </p:nvCxnSpPr>
          <p:spPr bwMode="auto">
            <a:xfrm flipH="1" flipV="1">
              <a:off x="5974631" y="4895676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" name="AutoShape 66">
              <a:extLst>
                <a:ext uri="{FF2B5EF4-FFF2-40B4-BE49-F238E27FC236}">
                  <a16:creationId xmlns:a16="http://schemas.microsoft.com/office/drawing/2014/main" id="{73D671DB-C225-C34D-8125-F37DA4FBF5B6}"/>
                </a:ext>
              </a:extLst>
            </p:cNvPr>
            <p:cNvCxnSpPr>
              <a:cxnSpLocks noChangeShapeType="1"/>
              <a:stCxn id="181" idx="7"/>
              <a:endCxn id="182" idx="2"/>
            </p:cNvCxnSpPr>
            <p:nvPr/>
          </p:nvCxnSpPr>
          <p:spPr bwMode="auto">
            <a:xfrm flipV="1">
              <a:off x="6127031" y="5014739"/>
              <a:ext cx="530225" cy="423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AutoShape 67">
              <a:extLst>
                <a:ext uri="{FF2B5EF4-FFF2-40B4-BE49-F238E27FC236}">
                  <a16:creationId xmlns:a16="http://schemas.microsoft.com/office/drawing/2014/main" id="{E51973D2-6C52-AB46-B35B-531509EF0A33}"/>
                </a:ext>
              </a:extLst>
            </p:cNvPr>
            <p:cNvCxnSpPr>
              <a:cxnSpLocks noChangeShapeType="1"/>
              <a:stCxn id="181" idx="6"/>
              <a:endCxn id="183" idx="2"/>
            </p:cNvCxnSpPr>
            <p:nvPr/>
          </p:nvCxnSpPr>
          <p:spPr bwMode="auto">
            <a:xfrm flipV="1">
              <a:off x="6139731" y="5395739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" name="AutoShape 68">
              <a:extLst>
                <a:ext uri="{FF2B5EF4-FFF2-40B4-BE49-F238E27FC236}">
                  <a16:creationId xmlns:a16="http://schemas.microsoft.com/office/drawing/2014/main" id="{8E96CCDF-2BCD-7444-B67C-55C597917A95}"/>
                </a:ext>
              </a:extLst>
            </p:cNvPr>
            <p:cNvCxnSpPr>
              <a:cxnSpLocks noChangeShapeType="1"/>
              <a:stCxn id="181" idx="6"/>
              <a:endCxn id="184" idx="1"/>
            </p:cNvCxnSpPr>
            <p:nvPr/>
          </p:nvCxnSpPr>
          <p:spPr bwMode="auto">
            <a:xfrm>
              <a:off x="6139731" y="5471939"/>
              <a:ext cx="606425" cy="271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4" name="AutoShape 69">
              <a:extLst>
                <a:ext uri="{FF2B5EF4-FFF2-40B4-BE49-F238E27FC236}">
                  <a16:creationId xmlns:a16="http://schemas.microsoft.com/office/drawing/2014/main" id="{C99482E6-FD6F-854E-996F-1617F46B4F3C}"/>
                </a:ext>
              </a:extLst>
            </p:cNvPr>
            <p:cNvCxnSpPr>
              <a:cxnSpLocks noChangeShapeType="1"/>
              <a:stCxn id="184" idx="3"/>
              <a:endCxn id="180" idx="7"/>
            </p:cNvCxnSpPr>
            <p:nvPr/>
          </p:nvCxnSpPr>
          <p:spPr bwMode="auto">
            <a:xfrm flipH="1">
              <a:off x="6279431" y="5810076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" name="AutoShape 70">
              <a:extLst>
                <a:ext uri="{FF2B5EF4-FFF2-40B4-BE49-F238E27FC236}">
                  <a16:creationId xmlns:a16="http://schemas.microsoft.com/office/drawing/2014/main" id="{C800D21E-24B4-EB4D-9BD2-140CA560A30D}"/>
                </a:ext>
              </a:extLst>
            </p:cNvPr>
            <p:cNvCxnSpPr>
              <a:cxnSpLocks noChangeShapeType="1"/>
              <a:stCxn id="180" idx="4"/>
              <a:endCxn id="188" idx="1"/>
            </p:cNvCxnSpPr>
            <p:nvPr/>
          </p:nvCxnSpPr>
          <p:spPr bwMode="auto">
            <a:xfrm>
              <a:off x="6246094" y="6203776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" name="AutoShape 71">
              <a:extLst>
                <a:ext uri="{FF2B5EF4-FFF2-40B4-BE49-F238E27FC236}">
                  <a16:creationId xmlns:a16="http://schemas.microsoft.com/office/drawing/2014/main" id="{149DEAC4-4918-C340-A387-6DE855BC15C8}"/>
                </a:ext>
              </a:extLst>
            </p:cNvPr>
            <p:cNvCxnSpPr>
              <a:cxnSpLocks noChangeShapeType="1"/>
              <a:stCxn id="179" idx="7"/>
              <a:endCxn id="188" idx="3"/>
            </p:cNvCxnSpPr>
            <p:nvPr/>
          </p:nvCxnSpPr>
          <p:spPr bwMode="auto">
            <a:xfrm flipV="1">
              <a:off x="5441231" y="6648276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7" name="AutoShape 72">
              <a:extLst>
                <a:ext uri="{FF2B5EF4-FFF2-40B4-BE49-F238E27FC236}">
                  <a16:creationId xmlns:a16="http://schemas.microsoft.com/office/drawing/2014/main" id="{73DE4DC1-FACA-DF45-A19C-BC99C176D8F7}"/>
                </a:ext>
              </a:extLst>
            </p:cNvPr>
            <p:cNvCxnSpPr>
              <a:cxnSpLocks noChangeShapeType="1"/>
              <a:stCxn id="184" idx="4"/>
              <a:endCxn id="188" idx="0"/>
            </p:cNvCxnSpPr>
            <p:nvPr/>
          </p:nvCxnSpPr>
          <p:spPr bwMode="auto">
            <a:xfrm flipH="1">
              <a:off x="6627094" y="5822776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" name="AutoShape 73">
              <a:extLst>
                <a:ext uri="{FF2B5EF4-FFF2-40B4-BE49-F238E27FC236}">
                  <a16:creationId xmlns:a16="http://schemas.microsoft.com/office/drawing/2014/main" id="{6DB0E841-FD14-4D42-94D4-FE17BA73B788}"/>
                </a:ext>
              </a:extLst>
            </p:cNvPr>
            <p:cNvCxnSpPr>
              <a:cxnSpLocks noChangeShapeType="1"/>
              <a:stCxn id="188" idx="7"/>
              <a:endCxn id="187" idx="2"/>
            </p:cNvCxnSpPr>
            <p:nvPr/>
          </p:nvCxnSpPr>
          <p:spPr bwMode="auto">
            <a:xfrm flipV="1">
              <a:off x="6660431" y="6310139"/>
              <a:ext cx="606425" cy="271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" name="AutoShape 74">
              <a:extLst>
                <a:ext uri="{FF2B5EF4-FFF2-40B4-BE49-F238E27FC236}">
                  <a16:creationId xmlns:a16="http://schemas.microsoft.com/office/drawing/2014/main" id="{71C47B10-8BF5-7E44-BEC2-608A8292F110}"/>
                </a:ext>
              </a:extLst>
            </p:cNvPr>
            <p:cNvCxnSpPr>
              <a:cxnSpLocks noChangeShapeType="1"/>
              <a:stCxn id="187" idx="7"/>
              <a:endCxn id="186" idx="2"/>
            </p:cNvCxnSpPr>
            <p:nvPr/>
          </p:nvCxnSpPr>
          <p:spPr bwMode="auto">
            <a:xfrm flipV="1">
              <a:off x="7346231" y="5776739"/>
              <a:ext cx="149225" cy="5000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0" name="AutoShape 75">
              <a:extLst>
                <a:ext uri="{FF2B5EF4-FFF2-40B4-BE49-F238E27FC236}">
                  <a16:creationId xmlns:a16="http://schemas.microsoft.com/office/drawing/2014/main" id="{50A85B61-68E3-E146-9F77-7A631A43CDBB}"/>
                </a:ext>
              </a:extLst>
            </p:cNvPr>
            <p:cNvCxnSpPr>
              <a:cxnSpLocks noChangeShapeType="1"/>
              <a:stCxn id="184" idx="7"/>
              <a:endCxn id="186" idx="1"/>
            </p:cNvCxnSpPr>
            <p:nvPr/>
          </p:nvCxnSpPr>
          <p:spPr bwMode="auto">
            <a:xfrm>
              <a:off x="6812831" y="5743401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1" name="AutoShape 76">
              <a:extLst>
                <a:ext uri="{FF2B5EF4-FFF2-40B4-BE49-F238E27FC236}">
                  <a16:creationId xmlns:a16="http://schemas.microsoft.com/office/drawing/2014/main" id="{79328C86-5FDC-EE44-A401-7139EB0D2C2A}"/>
                </a:ext>
              </a:extLst>
            </p:cNvPr>
            <p:cNvCxnSpPr>
              <a:cxnSpLocks noChangeShapeType="1"/>
              <a:stCxn id="186" idx="0"/>
              <a:endCxn id="185" idx="4"/>
            </p:cNvCxnSpPr>
            <p:nvPr/>
          </p:nvCxnSpPr>
          <p:spPr bwMode="auto">
            <a:xfrm flipH="1" flipV="1">
              <a:off x="7389094" y="5365576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" name="AutoShape 77">
              <a:extLst>
                <a:ext uri="{FF2B5EF4-FFF2-40B4-BE49-F238E27FC236}">
                  <a16:creationId xmlns:a16="http://schemas.microsoft.com/office/drawing/2014/main" id="{E5380606-FADE-004F-B222-5D1640010619}"/>
                </a:ext>
              </a:extLst>
            </p:cNvPr>
            <p:cNvCxnSpPr>
              <a:cxnSpLocks noChangeShapeType="1"/>
              <a:stCxn id="184" idx="7"/>
              <a:endCxn id="185" idx="3"/>
            </p:cNvCxnSpPr>
            <p:nvPr/>
          </p:nvCxnSpPr>
          <p:spPr bwMode="auto">
            <a:xfrm flipV="1">
              <a:off x="6812831" y="5352876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3" name="AutoShape 78">
              <a:extLst>
                <a:ext uri="{FF2B5EF4-FFF2-40B4-BE49-F238E27FC236}">
                  <a16:creationId xmlns:a16="http://schemas.microsoft.com/office/drawing/2014/main" id="{316810AE-52D0-3C49-B367-1A6B16D21642}"/>
                </a:ext>
              </a:extLst>
            </p:cNvPr>
            <p:cNvCxnSpPr>
              <a:cxnSpLocks noChangeShapeType="1"/>
              <a:stCxn id="185" idx="2"/>
              <a:endCxn id="182" idx="6"/>
            </p:cNvCxnSpPr>
            <p:nvPr/>
          </p:nvCxnSpPr>
          <p:spPr bwMode="auto">
            <a:xfrm flipH="1" flipV="1">
              <a:off x="6749331" y="5014739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8" name="Rectangle 83">
              <a:extLst>
                <a:ext uri="{FF2B5EF4-FFF2-40B4-BE49-F238E27FC236}">
                  <a16:creationId xmlns:a16="http://schemas.microsoft.com/office/drawing/2014/main" id="{84FA09E9-ED74-334C-A767-C3B55A05C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656" y="4892501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  <p:sp>
          <p:nvSpPr>
            <p:cNvPr id="239" name="Rectangle 84">
              <a:extLst>
                <a:ext uri="{FF2B5EF4-FFF2-40B4-BE49-F238E27FC236}">
                  <a16:creationId xmlns:a16="http://schemas.microsoft.com/office/drawing/2014/main" id="{51D2C1F3-09A6-CE4F-B239-4380D2592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706" y="4724226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  <p:sp>
          <p:nvSpPr>
            <p:cNvPr id="240" name="Rectangle 85">
              <a:extLst>
                <a:ext uri="{FF2B5EF4-FFF2-40B4-BE49-F238E27FC236}">
                  <a16:creationId xmlns:a16="http://schemas.microsoft.com/office/drawing/2014/main" id="{A25FD100-63C6-6E4B-9DEC-E87D76E36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906" y="5333826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  <p:sp>
          <p:nvSpPr>
            <p:cNvPr id="241" name="Rectangle 86">
              <a:extLst>
                <a:ext uri="{FF2B5EF4-FFF2-40B4-BE49-F238E27FC236}">
                  <a16:creationId xmlns:a16="http://schemas.microsoft.com/office/drawing/2014/main" id="{AF358BEC-A949-8144-A15E-28BB4558A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056" y="5044901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  <p:sp>
          <p:nvSpPr>
            <p:cNvPr id="242" name="Rectangle 87">
              <a:extLst>
                <a:ext uri="{FF2B5EF4-FFF2-40B4-BE49-F238E27FC236}">
                  <a16:creationId xmlns:a16="http://schemas.microsoft.com/office/drawing/2014/main" id="{1048EEBE-DFAF-3D4A-9BF1-2F0E2D1E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906" y="4114626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DF247806-05B2-6C4C-A1BD-23CE24841002}"/>
              </a:ext>
            </a:extLst>
          </p:cNvPr>
          <p:cNvGrpSpPr/>
          <p:nvPr/>
        </p:nvGrpSpPr>
        <p:grpSpPr>
          <a:xfrm>
            <a:off x="2237656" y="5502101"/>
            <a:ext cx="762000" cy="457200"/>
            <a:chOff x="2237656" y="5502101"/>
            <a:chExt cx="762000" cy="457200"/>
          </a:xfrm>
        </p:grpSpPr>
        <p:sp>
          <p:nvSpPr>
            <p:cNvPr id="244" name="Line 89">
              <a:extLst>
                <a:ext uri="{FF2B5EF4-FFF2-40B4-BE49-F238E27FC236}">
                  <a16:creationId xmlns:a16="http://schemas.microsoft.com/office/drawing/2014/main" id="{09B7E7DD-F2FE-C048-9522-2CB9C95BE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656" y="5654501"/>
              <a:ext cx="60960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" name="Line 90">
              <a:extLst>
                <a:ext uri="{FF2B5EF4-FFF2-40B4-BE49-F238E27FC236}">
                  <a16:creationId xmlns:a16="http://schemas.microsoft.com/office/drawing/2014/main" id="{53F26517-A5E3-8E42-8C18-59987F18DC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7256" y="5502101"/>
              <a:ext cx="152400" cy="381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4" name="群組 253">
            <a:extLst>
              <a:ext uri="{FF2B5EF4-FFF2-40B4-BE49-F238E27FC236}">
                <a16:creationId xmlns:a16="http://schemas.microsoft.com/office/drawing/2014/main" id="{B0DE6F43-82C0-9A44-95AE-37865C77DAAE}"/>
              </a:ext>
            </a:extLst>
          </p:cNvPr>
          <p:cNvGrpSpPr/>
          <p:nvPr/>
        </p:nvGrpSpPr>
        <p:grpSpPr>
          <a:xfrm>
            <a:off x="309042" y="4296394"/>
            <a:ext cx="8413328" cy="2252663"/>
            <a:chOff x="309042" y="4296394"/>
            <a:chExt cx="8413328" cy="2252663"/>
          </a:xfrm>
        </p:grpSpPr>
        <p:sp>
          <p:nvSpPr>
            <p:cNvPr id="255" name="Rectangle 79">
              <a:extLst>
                <a:ext uri="{FF2B5EF4-FFF2-40B4-BE49-F238E27FC236}">
                  <a16:creationId xmlns:a16="http://schemas.microsoft.com/office/drawing/2014/main" id="{C8BB23E7-5140-E445-87BF-701D106C2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256" name="Line 81">
              <a:extLst>
                <a:ext uri="{FF2B5EF4-FFF2-40B4-BE49-F238E27FC236}">
                  <a16:creationId xmlns:a16="http://schemas.microsoft.com/office/drawing/2014/main" id="{0CC95080-4DBB-0242-9EF4-1727383EF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7" name="Rectangle 80">
              <a:extLst>
                <a:ext uri="{FF2B5EF4-FFF2-40B4-BE49-F238E27FC236}">
                  <a16:creationId xmlns:a16="http://schemas.microsoft.com/office/drawing/2014/main" id="{365F749C-08C1-6E43-9E00-0401BAA4E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258" name="Line 82">
              <a:extLst>
                <a:ext uri="{FF2B5EF4-FFF2-40B4-BE49-F238E27FC236}">
                  <a16:creationId xmlns:a16="http://schemas.microsoft.com/office/drawing/2014/main" id="{8BCD2149-6DD6-B44E-A0A4-186DAD8AF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581C412F-AB70-6A48-8BC5-040BE0A79514}"/>
              </a:ext>
            </a:extLst>
          </p:cNvPr>
          <p:cNvGrpSpPr/>
          <p:nvPr/>
        </p:nvGrpSpPr>
        <p:grpSpPr>
          <a:xfrm>
            <a:off x="3002143" y="5801194"/>
            <a:ext cx="3639237" cy="314786"/>
            <a:chOff x="3741461" y="5895775"/>
            <a:chExt cx="3639237" cy="314786"/>
          </a:xfrm>
        </p:grpSpPr>
        <p:sp>
          <p:nvSpPr>
            <p:cNvPr id="102" name="Line 95">
              <a:extLst>
                <a:ext uri="{FF2B5EF4-FFF2-40B4-BE49-F238E27FC236}">
                  <a16:creationId xmlns:a16="http://schemas.microsoft.com/office/drawing/2014/main" id="{AFA31AA3-709E-9E4A-A29F-8E83BE121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91373" y="5895775"/>
              <a:ext cx="3489325" cy="48569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" name="Line 95">
              <a:extLst>
                <a:ext uri="{FF2B5EF4-FFF2-40B4-BE49-F238E27FC236}">
                  <a16:creationId xmlns:a16="http://schemas.microsoft.com/office/drawing/2014/main" id="{A6F4C380-7C6E-5A43-8E52-FB46F907F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1461" y="5931645"/>
              <a:ext cx="103875" cy="278916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C41D543D-29CF-184F-A9CD-C47846CDE2EE}"/>
              </a:ext>
            </a:extLst>
          </p:cNvPr>
          <p:cNvGrpSpPr/>
          <p:nvPr/>
        </p:nvGrpSpPr>
        <p:grpSpPr>
          <a:xfrm>
            <a:off x="2999656" y="6035501"/>
            <a:ext cx="1524000" cy="457200"/>
            <a:chOff x="2999656" y="6035501"/>
            <a:chExt cx="1524000" cy="457200"/>
          </a:xfrm>
        </p:grpSpPr>
        <p:sp>
          <p:nvSpPr>
            <p:cNvPr id="105" name="Line 93">
              <a:extLst>
                <a:ext uri="{FF2B5EF4-FFF2-40B4-BE49-F238E27FC236}">
                  <a16:creationId xmlns:a16="http://schemas.microsoft.com/office/drawing/2014/main" id="{7B6C5EBB-84CA-DA4F-98B0-C89324A88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9656" y="6035501"/>
              <a:ext cx="533400" cy="457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" name="Line 94">
              <a:extLst>
                <a:ext uri="{FF2B5EF4-FFF2-40B4-BE49-F238E27FC236}">
                  <a16:creationId xmlns:a16="http://schemas.microsoft.com/office/drawing/2014/main" id="{4AE8E5E5-5E3C-A846-B299-C441595F1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9256" y="6340301"/>
              <a:ext cx="914400" cy="152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70200F1-9431-D94E-A543-0F5C0B7B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188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5"/>
                <a:ext cx="8263830" cy="26993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You need to use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 right-hand-rule </a:t>
                </a:r>
                <a:r>
                  <a:rPr lang="en-US" altLang="zh-TW" dirty="0"/>
                  <a:t>to change the face</a:t>
                </a:r>
              </a:p>
              <a:p>
                <a:r>
                  <a:rPr lang="en-US" altLang="zh-TW" dirty="0"/>
                  <a:t>You can use the formula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TW" dirty="0"/>
                  <a:t> to obtain the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included angle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（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夾角）</a:t>
                </a:r>
                <a:r>
                  <a:rPr lang="en-US" altLang="zh-TW" dirty="0"/>
                  <a:t>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⃑"/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⃑"/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⃑"/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dirty="0"/>
              </a:p>
              <a:p>
                <a:r>
                  <a:rPr lang="en-US" altLang="zh-TW" dirty="0"/>
                  <a:t>Be careful to compute the included angle since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you may get the wrong side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8263830" cy="2699369"/>
              </a:xfrm>
              <a:prstGeom prst="rect">
                <a:avLst/>
              </a:prstGeom>
              <a:blipFill>
                <a:blip r:embed="rId3"/>
                <a:stretch>
                  <a:fillRect l="-1382" t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#3: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Step 2. Face Routing</a:t>
            </a:r>
          </a:p>
        </p:txBody>
      </p:sp>
      <p:cxnSp>
        <p:nvCxnSpPr>
          <p:cNvPr id="243" name="AutoShape 88">
            <a:extLst>
              <a:ext uri="{FF2B5EF4-FFF2-40B4-BE49-F238E27FC236}">
                <a16:creationId xmlns:a16="http://schemas.microsoft.com/office/drawing/2014/main" id="{D438A2D1-3700-F14E-84B1-161D55BDFFB6}"/>
              </a:ext>
            </a:extLst>
          </p:cNvPr>
          <p:cNvCxnSpPr>
            <a:cxnSpLocks noChangeShapeType="1"/>
            <a:stCxn id="91" idx="6"/>
            <a:endCxn id="184" idx="1"/>
          </p:cNvCxnSpPr>
          <p:nvPr/>
        </p:nvCxnSpPr>
        <p:spPr bwMode="auto">
          <a:xfrm>
            <a:off x="2177331" y="5700539"/>
            <a:ext cx="4568825" cy="42862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Oval 7">
            <a:extLst>
              <a:ext uri="{FF2B5EF4-FFF2-40B4-BE49-F238E27FC236}">
                <a16:creationId xmlns:a16="http://schemas.microsoft.com/office/drawing/2014/main" id="{E8391362-DFE4-174E-A5D9-26CE8DEC70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04256" y="5044901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Oval 8">
            <a:extLst>
              <a:ext uri="{FF2B5EF4-FFF2-40B4-BE49-F238E27FC236}">
                <a16:creationId xmlns:a16="http://schemas.microsoft.com/office/drawing/2014/main" id="{E48A518A-F8FC-C94E-B902-421F33E852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61456" y="6264101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Oval 9">
            <a:extLst>
              <a:ext uri="{FF2B5EF4-FFF2-40B4-BE49-F238E27FC236}">
                <a16:creationId xmlns:a16="http://schemas.microsoft.com/office/drawing/2014/main" id="{DB6E52AB-D3C1-6C40-9018-72E832B257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85256" y="5654501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165" name="Oval 10">
            <a:extLst>
              <a:ext uri="{FF2B5EF4-FFF2-40B4-BE49-F238E27FC236}">
                <a16:creationId xmlns:a16="http://schemas.microsoft.com/office/drawing/2014/main" id="{8A63636D-DF89-0D46-BDBE-181992973D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3856" y="5349701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6" name="Oval 11">
            <a:extLst>
              <a:ext uri="{FF2B5EF4-FFF2-40B4-BE49-F238E27FC236}">
                <a16:creationId xmlns:a16="http://schemas.microsoft.com/office/drawing/2014/main" id="{BA6D0085-0611-004F-B781-65A13C57FF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47256" y="6035501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" name="Oval 29">
            <a:extLst>
              <a:ext uri="{FF2B5EF4-FFF2-40B4-BE49-F238E27FC236}">
                <a16:creationId xmlns:a16="http://schemas.microsoft.com/office/drawing/2014/main" id="{2F337FD8-4D5C-1E4E-8B09-A52FD8234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33456" y="5730701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cxnSp>
        <p:nvCxnSpPr>
          <p:cNvPr id="194" name="AutoShape 39">
            <a:extLst>
              <a:ext uri="{FF2B5EF4-FFF2-40B4-BE49-F238E27FC236}">
                <a16:creationId xmlns:a16="http://schemas.microsoft.com/office/drawing/2014/main" id="{AECDC7F9-2CF1-7344-A11D-9108A365910F}"/>
              </a:ext>
            </a:extLst>
          </p:cNvPr>
          <p:cNvCxnSpPr>
            <a:cxnSpLocks noChangeShapeType="1"/>
            <a:stCxn id="85" idx="5"/>
            <a:endCxn id="91" idx="2"/>
          </p:cNvCxnSpPr>
          <p:nvPr/>
        </p:nvCxnSpPr>
        <p:spPr bwMode="auto">
          <a:xfrm>
            <a:off x="1783631" y="5124276"/>
            <a:ext cx="3016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" name="AutoShape 41">
            <a:extLst>
              <a:ext uri="{FF2B5EF4-FFF2-40B4-BE49-F238E27FC236}">
                <a16:creationId xmlns:a16="http://schemas.microsoft.com/office/drawing/2014/main" id="{24E3A8C8-0C46-E048-92F2-D3BE04D54C4F}"/>
              </a:ext>
            </a:extLst>
          </p:cNvPr>
          <p:cNvCxnSpPr>
            <a:cxnSpLocks noChangeShapeType="1"/>
            <a:stCxn id="91" idx="7"/>
            <a:endCxn id="165" idx="5"/>
          </p:cNvCxnSpPr>
          <p:nvPr/>
        </p:nvCxnSpPr>
        <p:spPr bwMode="auto">
          <a:xfrm flipV="1">
            <a:off x="2164631" y="5429076"/>
            <a:ext cx="228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AutoShape 44">
            <a:extLst>
              <a:ext uri="{FF2B5EF4-FFF2-40B4-BE49-F238E27FC236}">
                <a16:creationId xmlns:a16="http://schemas.microsoft.com/office/drawing/2014/main" id="{D2B72337-3404-204D-A6B0-74DD1A657B48}"/>
              </a:ext>
            </a:extLst>
          </p:cNvPr>
          <p:cNvCxnSpPr>
            <a:cxnSpLocks noChangeShapeType="1"/>
            <a:stCxn id="90" idx="0"/>
            <a:endCxn id="91" idx="4"/>
          </p:cNvCxnSpPr>
          <p:nvPr/>
        </p:nvCxnSpPr>
        <p:spPr bwMode="auto">
          <a:xfrm flipH="1" flipV="1">
            <a:off x="2131294" y="5746576"/>
            <a:ext cx="762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AutoShape 46">
            <a:extLst>
              <a:ext uri="{FF2B5EF4-FFF2-40B4-BE49-F238E27FC236}">
                <a16:creationId xmlns:a16="http://schemas.microsoft.com/office/drawing/2014/main" id="{FF32B6CD-AC48-0E4B-9FA1-E8D2AD4FB4D3}"/>
              </a:ext>
            </a:extLst>
          </p:cNvPr>
          <p:cNvCxnSpPr>
            <a:cxnSpLocks noChangeShapeType="1"/>
            <a:stCxn id="166" idx="1"/>
            <a:endCxn id="91" idx="5"/>
          </p:cNvCxnSpPr>
          <p:nvPr/>
        </p:nvCxnSpPr>
        <p:spPr bwMode="auto">
          <a:xfrm flipH="1" flipV="1">
            <a:off x="2164631" y="5733876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8" name="Rectangle 83">
            <a:extLst>
              <a:ext uri="{FF2B5EF4-FFF2-40B4-BE49-F238E27FC236}">
                <a16:creationId xmlns:a16="http://schemas.microsoft.com/office/drawing/2014/main" id="{84FA09E9-ED74-334C-A767-C3B55A05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146" y="4958137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i="1" dirty="0">
                <a:solidFill>
                  <a:srgbClr val="CC0000"/>
                </a:solidFill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244" name="Line 89">
            <a:extLst>
              <a:ext uri="{FF2B5EF4-FFF2-40B4-BE49-F238E27FC236}">
                <a16:creationId xmlns:a16="http://schemas.microsoft.com/office/drawing/2014/main" id="{09B7E7DD-F2FE-C048-9522-2CB9C95BE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3856" y="5714033"/>
            <a:ext cx="555755" cy="25796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54" name="群組 253">
            <a:extLst>
              <a:ext uri="{FF2B5EF4-FFF2-40B4-BE49-F238E27FC236}">
                <a16:creationId xmlns:a16="http://schemas.microsoft.com/office/drawing/2014/main" id="{B0DE6F43-82C0-9A44-95AE-37865C77DAAE}"/>
              </a:ext>
            </a:extLst>
          </p:cNvPr>
          <p:cNvGrpSpPr/>
          <p:nvPr/>
        </p:nvGrpSpPr>
        <p:grpSpPr>
          <a:xfrm>
            <a:off x="309042" y="4296394"/>
            <a:ext cx="8413328" cy="2252663"/>
            <a:chOff x="309042" y="4296394"/>
            <a:chExt cx="8413328" cy="2252663"/>
          </a:xfrm>
        </p:grpSpPr>
        <p:sp>
          <p:nvSpPr>
            <p:cNvPr id="255" name="Rectangle 79">
              <a:extLst>
                <a:ext uri="{FF2B5EF4-FFF2-40B4-BE49-F238E27FC236}">
                  <a16:creationId xmlns:a16="http://schemas.microsoft.com/office/drawing/2014/main" id="{C8BB23E7-5140-E445-87BF-701D106C2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256" name="Line 81">
              <a:extLst>
                <a:ext uri="{FF2B5EF4-FFF2-40B4-BE49-F238E27FC236}">
                  <a16:creationId xmlns:a16="http://schemas.microsoft.com/office/drawing/2014/main" id="{0CC95080-4DBB-0242-9EF4-1727383EF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7" name="Rectangle 80">
              <a:extLst>
                <a:ext uri="{FF2B5EF4-FFF2-40B4-BE49-F238E27FC236}">
                  <a16:creationId xmlns:a16="http://schemas.microsoft.com/office/drawing/2014/main" id="{365F749C-08C1-6E43-9E00-0401BAA4E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258" name="Line 82">
              <a:extLst>
                <a:ext uri="{FF2B5EF4-FFF2-40B4-BE49-F238E27FC236}">
                  <a16:creationId xmlns:a16="http://schemas.microsoft.com/office/drawing/2014/main" id="{8BCD2149-6DD6-B44E-A0A4-186DAD8AF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2" name="Rectangle 83">
            <a:extLst>
              <a:ext uri="{FF2B5EF4-FFF2-40B4-BE49-F238E27FC236}">
                <a16:creationId xmlns:a16="http://schemas.microsoft.com/office/drawing/2014/main" id="{BCB98850-36FE-E947-9541-564354E86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599" y="4599181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i="1" dirty="0">
                <a:solidFill>
                  <a:srgbClr val="CC0000"/>
                </a:solidFill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23" name="Rectangle 83">
            <a:extLst>
              <a:ext uri="{FF2B5EF4-FFF2-40B4-BE49-F238E27FC236}">
                <a16:creationId xmlns:a16="http://schemas.microsoft.com/office/drawing/2014/main" id="{68EBE08F-D850-EB42-814B-3F4B30CB9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3142" y="5975206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i="1" dirty="0">
                <a:solidFill>
                  <a:srgbClr val="CC0000"/>
                </a:solidFill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4" name="Rectangle 83">
            <a:extLst>
              <a:ext uri="{FF2B5EF4-FFF2-40B4-BE49-F238E27FC236}">
                <a16:creationId xmlns:a16="http://schemas.microsoft.com/office/drawing/2014/main" id="{4669048E-9046-0944-9849-3CF713F97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278" y="6317014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i="1" dirty="0">
                <a:solidFill>
                  <a:srgbClr val="CC0000"/>
                </a:solidFill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5" name="Rectangle 83">
            <a:extLst>
              <a:ext uri="{FF2B5EF4-FFF2-40B4-BE49-F238E27FC236}">
                <a16:creationId xmlns:a16="http://schemas.microsoft.com/office/drawing/2014/main" id="{B0DBA2A3-BF77-BA4E-A6C2-64D07289C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984" y="5776738"/>
            <a:ext cx="269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i="1" dirty="0">
                <a:solidFill>
                  <a:srgbClr val="CC0000"/>
                </a:solidFill>
                <a:ea typeface="新細明體" panose="02020500000000000000" pitchFamily="18" charset="-120"/>
              </a:rPr>
              <a:t>t</a:t>
            </a:r>
          </a:p>
        </p:txBody>
      </p:sp>
      <p:sp>
        <p:nvSpPr>
          <p:cNvPr id="26" name="Rectangle 83">
            <a:extLst>
              <a:ext uri="{FF2B5EF4-FFF2-40B4-BE49-F238E27FC236}">
                <a16:creationId xmlns:a16="http://schemas.microsoft.com/office/drawing/2014/main" id="{45FF7DDC-BCB7-384A-94C4-86399B7E3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727" y="54429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i="1" dirty="0">
                <a:solidFill>
                  <a:srgbClr val="CC0000"/>
                </a:solidFill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77392B-8312-8C48-8784-B9F9AFA0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2401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263830" cy="20135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Worst case:</a:t>
            </a:r>
          </a:p>
          <a:p>
            <a:r>
              <a:rPr lang="en-US" altLang="zh-TW" dirty="0"/>
              <a:t>Face change can incur a considerable routing cost</a:t>
            </a:r>
          </a:p>
          <a:p>
            <a:r>
              <a:rPr lang="en-US" altLang="zh-TW" dirty="0"/>
              <a:t>(Some extension fixes the problem, but you don’t need to fix it)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#3: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Step 2. Face Routing</a:t>
            </a:r>
          </a:p>
        </p:txBody>
      </p:sp>
      <p:sp>
        <p:nvSpPr>
          <p:cNvPr id="91" name="Oval 9">
            <a:extLst>
              <a:ext uri="{FF2B5EF4-FFF2-40B4-BE49-F238E27FC236}">
                <a16:creationId xmlns:a16="http://schemas.microsoft.com/office/drawing/2014/main" id="{DB6E52AB-D3C1-6C40-9018-72E832B257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85256" y="5654501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166" name="Oval 11">
            <a:extLst>
              <a:ext uri="{FF2B5EF4-FFF2-40B4-BE49-F238E27FC236}">
                <a16:creationId xmlns:a16="http://schemas.microsoft.com/office/drawing/2014/main" id="{BA6D0085-0611-004F-B781-65A13C57FF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47256" y="6035501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8" name="Oval 13">
            <a:extLst>
              <a:ext uri="{FF2B5EF4-FFF2-40B4-BE49-F238E27FC236}">
                <a16:creationId xmlns:a16="http://schemas.microsoft.com/office/drawing/2014/main" id="{D67F58EB-FD14-8F43-BAD0-4DC1D4408D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5856" y="5349701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2" name="Oval 17">
            <a:extLst>
              <a:ext uri="{FF2B5EF4-FFF2-40B4-BE49-F238E27FC236}">
                <a16:creationId xmlns:a16="http://schemas.microsoft.com/office/drawing/2014/main" id="{60B58800-D7E0-034D-8795-86641E87B7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87837" y="6073229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" name="Oval 18">
            <a:extLst>
              <a:ext uri="{FF2B5EF4-FFF2-40B4-BE49-F238E27FC236}">
                <a16:creationId xmlns:a16="http://schemas.microsoft.com/office/drawing/2014/main" id="{81A69293-C4D6-5641-80C2-C38F0D6724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37856" y="5273501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" name="Oval 19">
            <a:extLst>
              <a:ext uri="{FF2B5EF4-FFF2-40B4-BE49-F238E27FC236}">
                <a16:creationId xmlns:a16="http://schemas.microsoft.com/office/drawing/2014/main" id="{CF2E5F82-F903-EF4C-B179-886C41B9EA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6029" y="602677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" name="Oval 21">
            <a:extLst>
              <a:ext uri="{FF2B5EF4-FFF2-40B4-BE49-F238E27FC236}">
                <a16:creationId xmlns:a16="http://schemas.microsoft.com/office/drawing/2014/main" id="{A03B93FE-763B-0F42-910F-F8B701FE21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6093296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7" name="Oval 22">
            <a:extLst>
              <a:ext uri="{FF2B5EF4-FFF2-40B4-BE49-F238E27FC236}">
                <a16:creationId xmlns:a16="http://schemas.microsoft.com/office/drawing/2014/main" id="{539B0FE3-E6B8-2748-B3D7-385E6DFDE1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2040" y="5353149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8" name="Oval 23">
            <a:extLst>
              <a:ext uri="{FF2B5EF4-FFF2-40B4-BE49-F238E27FC236}">
                <a16:creationId xmlns:a16="http://schemas.microsoft.com/office/drawing/2014/main" id="{58FD7D26-C7B3-0C46-9809-5C50CA42B7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01989" y="5332114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0" name="Oval 25">
            <a:extLst>
              <a:ext uri="{FF2B5EF4-FFF2-40B4-BE49-F238E27FC236}">
                <a16:creationId xmlns:a16="http://schemas.microsoft.com/office/drawing/2014/main" id="{759E1056-4DD0-034B-B62E-0932B46730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0056" y="6111701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" name="Oval 29">
            <a:extLst>
              <a:ext uri="{FF2B5EF4-FFF2-40B4-BE49-F238E27FC236}">
                <a16:creationId xmlns:a16="http://schemas.microsoft.com/office/drawing/2014/main" id="{2F337FD8-4D5C-1E4E-8B09-A52FD8234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33456" y="5730701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cxnSp>
        <p:nvCxnSpPr>
          <p:cNvPr id="201" name="AutoShape 46">
            <a:extLst>
              <a:ext uri="{FF2B5EF4-FFF2-40B4-BE49-F238E27FC236}">
                <a16:creationId xmlns:a16="http://schemas.microsoft.com/office/drawing/2014/main" id="{FF32B6CD-AC48-0E4B-9FA1-E8D2AD4FB4D3}"/>
              </a:ext>
            </a:extLst>
          </p:cNvPr>
          <p:cNvCxnSpPr>
            <a:cxnSpLocks noChangeShapeType="1"/>
            <a:stCxn id="166" idx="1"/>
            <a:endCxn id="91" idx="5"/>
          </p:cNvCxnSpPr>
          <p:nvPr/>
        </p:nvCxnSpPr>
        <p:spPr bwMode="auto">
          <a:xfrm flipH="1" flipV="1">
            <a:off x="2164631" y="5733876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AutoShape 47">
            <a:extLst>
              <a:ext uri="{FF2B5EF4-FFF2-40B4-BE49-F238E27FC236}">
                <a16:creationId xmlns:a16="http://schemas.microsoft.com/office/drawing/2014/main" id="{46C4C182-DA43-7F47-B855-066571C2BAC1}"/>
              </a:ext>
            </a:extLst>
          </p:cNvPr>
          <p:cNvCxnSpPr>
            <a:cxnSpLocks noChangeShapeType="1"/>
            <a:stCxn id="166" idx="0"/>
            <a:endCxn id="168" idx="4"/>
          </p:cNvCxnSpPr>
          <p:nvPr/>
        </p:nvCxnSpPr>
        <p:spPr bwMode="auto">
          <a:xfrm flipV="1">
            <a:off x="2893294" y="5441776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AutoShape 52">
            <a:extLst>
              <a:ext uri="{FF2B5EF4-FFF2-40B4-BE49-F238E27FC236}">
                <a16:creationId xmlns:a16="http://schemas.microsoft.com/office/drawing/2014/main" id="{50C7CE7B-EB17-A043-A500-8119C7CF292F}"/>
              </a:ext>
            </a:extLst>
          </p:cNvPr>
          <p:cNvCxnSpPr>
            <a:cxnSpLocks noChangeShapeType="1"/>
            <a:stCxn id="168" idx="5"/>
            <a:endCxn id="172" idx="1"/>
          </p:cNvCxnSpPr>
          <p:nvPr/>
        </p:nvCxnSpPr>
        <p:spPr bwMode="auto">
          <a:xfrm>
            <a:off x="3154447" y="5428292"/>
            <a:ext cx="546874" cy="6584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AutoShape 53">
            <a:extLst>
              <a:ext uri="{FF2B5EF4-FFF2-40B4-BE49-F238E27FC236}">
                <a16:creationId xmlns:a16="http://schemas.microsoft.com/office/drawing/2014/main" id="{1CAB8F84-F3E4-2A49-A0C8-6994B9F62D9B}"/>
              </a:ext>
            </a:extLst>
          </p:cNvPr>
          <p:cNvCxnSpPr>
            <a:cxnSpLocks noChangeShapeType="1"/>
            <a:stCxn id="173" idx="4"/>
            <a:endCxn id="172" idx="0"/>
          </p:cNvCxnSpPr>
          <p:nvPr/>
        </p:nvCxnSpPr>
        <p:spPr bwMode="auto">
          <a:xfrm flipH="1">
            <a:off x="3733875" y="5365576"/>
            <a:ext cx="150019" cy="7076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AutoShape 56">
            <a:extLst>
              <a:ext uri="{FF2B5EF4-FFF2-40B4-BE49-F238E27FC236}">
                <a16:creationId xmlns:a16="http://schemas.microsoft.com/office/drawing/2014/main" id="{8BEBC66B-6780-8F4E-B4CE-53CE5CFFB09C}"/>
              </a:ext>
            </a:extLst>
          </p:cNvPr>
          <p:cNvCxnSpPr>
            <a:cxnSpLocks noChangeShapeType="1"/>
            <a:stCxn id="176" idx="0"/>
            <a:endCxn id="173" idx="6"/>
          </p:cNvCxnSpPr>
          <p:nvPr/>
        </p:nvCxnSpPr>
        <p:spPr bwMode="auto">
          <a:xfrm flipH="1" flipV="1">
            <a:off x="3929931" y="5319539"/>
            <a:ext cx="688107" cy="7737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AutoShape 57">
            <a:extLst>
              <a:ext uri="{FF2B5EF4-FFF2-40B4-BE49-F238E27FC236}">
                <a16:creationId xmlns:a16="http://schemas.microsoft.com/office/drawing/2014/main" id="{3A7DBE09-1711-8D41-B236-4650D2922818}"/>
              </a:ext>
            </a:extLst>
          </p:cNvPr>
          <p:cNvCxnSpPr>
            <a:cxnSpLocks noChangeShapeType="1"/>
            <a:stCxn id="176" idx="7"/>
            <a:endCxn id="177" idx="3"/>
          </p:cNvCxnSpPr>
          <p:nvPr/>
        </p:nvCxnSpPr>
        <p:spPr bwMode="auto">
          <a:xfrm flipV="1">
            <a:off x="4650591" y="5431740"/>
            <a:ext cx="294933" cy="675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AutoShape 59">
            <a:extLst>
              <a:ext uri="{FF2B5EF4-FFF2-40B4-BE49-F238E27FC236}">
                <a16:creationId xmlns:a16="http://schemas.microsoft.com/office/drawing/2014/main" id="{ED573DC0-7A3C-704F-A7A0-3D455D0287C4}"/>
              </a:ext>
            </a:extLst>
          </p:cNvPr>
          <p:cNvCxnSpPr>
            <a:cxnSpLocks noChangeShapeType="1"/>
            <a:stCxn id="177" idx="5"/>
            <a:endCxn id="174" idx="1"/>
          </p:cNvCxnSpPr>
          <p:nvPr/>
        </p:nvCxnSpPr>
        <p:spPr bwMode="auto">
          <a:xfrm>
            <a:off x="5010631" y="5431740"/>
            <a:ext cx="418882" cy="6085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AutoShape 60">
            <a:extLst>
              <a:ext uri="{FF2B5EF4-FFF2-40B4-BE49-F238E27FC236}">
                <a16:creationId xmlns:a16="http://schemas.microsoft.com/office/drawing/2014/main" id="{C40E4301-3DF8-6345-B3E4-D255D9250EAE}"/>
              </a:ext>
            </a:extLst>
          </p:cNvPr>
          <p:cNvCxnSpPr>
            <a:cxnSpLocks noChangeShapeType="1"/>
            <a:stCxn id="174" idx="7"/>
            <a:endCxn id="178" idx="3"/>
          </p:cNvCxnSpPr>
          <p:nvPr/>
        </p:nvCxnSpPr>
        <p:spPr bwMode="auto">
          <a:xfrm flipV="1">
            <a:off x="5494620" y="5410705"/>
            <a:ext cx="220853" cy="6295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" name="AutoShape 64">
            <a:extLst>
              <a:ext uri="{FF2B5EF4-FFF2-40B4-BE49-F238E27FC236}">
                <a16:creationId xmlns:a16="http://schemas.microsoft.com/office/drawing/2014/main" id="{C9BFA047-85FC-E348-BEBA-D2890BBE8739}"/>
              </a:ext>
            </a:extLst>
          </p:cNvPr>
          <p:cNvCxnSpPr>
            <a:cxnSpLocks noChangeShapeType="1"/>
            <a:stCxn id="180" idx="0"/>
            <a:endCxn id="178" idx="5"/>
          </p:cNvCxnSpPr>
          <p:nvPr/>
        </p:nvCxnSpPr>
        <p:spPr bwMode="auto">
          <a:xfrm flipH="1" flipV="1">
            <a:off x="5780580" y="5410705"/>
            <a:ext cx="465514" cy="7009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4" name="AutoShape 69">
            <a:extLst>
              <a:ext uri="{FF2B5EF4-FFF2-40B4-BE49-F238E27FC236}">
                <a16:creationId xmlns:a16="http://schemas.microsoft.com/office/drawing/2014/main" id="{C99482E6-FD6F-854E-996F-1617F46B4F3C}"/>
              </a:ext>
            </a:extLst>
          </p:cNvPr>
          <p:cNvCxnSpPr>
            <a:cxnSpLocks noChangeShapeType="1"/>
            <a:stCxn id="184" idx="3"/>
            <a:endCxn id="180" idx="7"/>
          </p:cNvCxnSpPr>
          <p:nvPr/>
        </p:nvCxnSpPr>
        <p:spPr bwMode="auto">
          <a:xfrm flipH="1">
            <a:off x="6279431" y="5810076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0" name="Rectangle 85">
            <a:extLst>
              <a:ext uri="{FF2B5EF4-FFF2-40B4-BE49-F238E27FC236}">
                <a16:creationId xmlns:a16="http://schemas.microsoft.com/office/drawing/2014/main" id="{A25FD100-63C6-6E4B-9DEC-E87D76E36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888" y="432695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i="1" dirty="0">
                <a:solidFill>
                  <a:srgbClr val="CC0000"/>
                </a:solidFill>
                <a:ea typeface="新細明體" panose="02020500000000000000" pitchFamily="18" charset="-120"/>
              </a:rPr>
              <a:t>face</a:t>
            </a:r>
          </a:p>
        </p:txBody>
      </p:sp>
      <p:cxnSp>
        <p:nvCxnSpPr>
          <p:cNvPr id="243" name="AutoShape 88">
            <a:extLst>
              <a:ext uri="{FF2B5EF4-FFF2-40B4-BE49-F238E27FC236}">
                <a16:creationId xmlns:a16="http://schemas.microsoft.com/office/drawing/2014/main" id="{D438A2D1-3700-F14E-84B1-161D55BDFFB6}"/>
              </a:ext>
            </a:extLst>
          </p:cNvPr>
          <p:cNvCxnSpPr>
            <a:cxnSpLocks noChangeShapeType="1"/>
            <a:stCxn id="91" idx="6"/>
            <a:endCxn id="184" idx="1"/>
          </p:cNvCxnSpPr>
          <p:nvPr/>
        </p:nvCxnSpPr>
        <p:spPr bwMode="auto">
          <a:xfrm>
            <a:off x="2177331" y="5700539"/>
            <a:ext cx="4568825" cy="42862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395BCBE-3B73-7E4C-A927-E80825BF0C96}"/>
              </a:ext>
            </a:extLst>
          </p:cNvPr>
          <p:cNvGrpSpPr/>
          <p:nvPr/>
        </p:nvGrpSpPr>
        <p:grpSpPr>
          <a:xfrm>
            <a:off x="2237656" y="5502100"/>
            <a:ext cx="814790" cy="472332"/>
            <a:chOff x="2237656" y="5502100"/>
            <a:chExt cx="814790" cy="472332"/>
          </a:xfrm>
        </p:grpSpPr>
        <p:sp>
          <p:nvSpPr>
            <p:cNvPr id="244" name="Line 89">
              <a:extLst>
                <a:ext uri="{FF2B5EF4-FFF2-40B4-BE49-F238E27FC236}">
                  <a16:creationId xmlns:a16="http://schemas.microsoft.com/office/drawing/2014/main" id="{09B7E7DD-F2FE-C048-9522-2CB9C95BE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656" y="5654501"/>
              <a:ext cx="60960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3" name="Line 98">
              <a:extLst>
                <a:ext uri="{FF2B5EF4-FFF2-40B4-BE49-F238E27FC236}">
                  <a16:creationId xmlns:a16="http://schemas.microsoft.com/office/drawing/2014/main" id="{4357E9CC-E051-8B4E-A4BD-59EB1AF92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5907" y="5502100"/>
              <a:ext cx="196539" cy="4723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dirty="0"/>
            </a:p>
          </p:txBody>
        </p:sp>
      </p:grpSp>
      <p:grpSp>
        <p:nvGrpSpPr>
          <p:cNvPr id="254" name="群組 253">
            <a:extLst>
              <a:ext uri="{FF2B5EF4-FFF2-40B4-BE49-F238E27FC236}">
                <a16:creationId xmlns:a16="http://schemas.microsoft.com/office/drawing/2014/main" id="{B0DE6F43-82C0-9A44-95AE-37865C77DAAE}"/>
              </a:ext>
            </a:extLst>
          </p:cNvPr>
          <p:cNvGrpSpPr/>
          <p:nvPr/>
        </p:nvGrpSpPr>
        <p:grpSpPr>
          <a:xfrm>
            <a:off x="309042" y="4296394"/>
            <a:ext cx="8413328" cy="2252663"/>
            <a:chOff x="309042" y="4296394"/>
            <a:chExt cx="8413328" cy="2252663"/>
          </a:xfrm>
        </p:grpSpPr>
        <p:sp>
          <p:nvSpPr>
            <p:cNvPr id="255" name="Rectangle 79">
              <a:extLst>
                <a:ext uri="{FF2B5EF4-FFF2-40B4-BE49-F238E27FC236}">
                  <a16:creationId xmlns:a16="http://schemas.microsoft.com/office/drawing/2014/main" id="{C8BB23E7-5140-E445-87BF-701D106C2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256" name="Line 81">
              <a:extLst>
                <a:ext uri="{FF2B5EF4-FFF2-40B4-BE49-F238E27FC236}">
                  <a16:creationId xmlns:a16="http://schemas.microsoft.com/office/drawing/2014/main" id="{0CC95080-4DBB-0242-9EF4-1727383EF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7" name="Rectangle 80">
              <a:extLst>
                <a:ext uri="{FF2B5EF4-FFF2-40B4-BE49-F238E27FC236}">
                  <a16:creationId xmlns:a16="http://schemas.microsoft.com/office/drawing/2014/main" id="{365F749C-08C1-6E43-9E00-0401BAA4E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258" name="Line 82">
              <a:extLst>
                <a:ext uri="{FF2B5EF4-FFF2-40B4-BE49-F238E27FC236}">
                  <a16:creationId xmlns:a16="http://schemas.microsoft.com/office/drawing/2014/main" id="{8BCD2149-6DD6-B44E-A0A4-186DAD8AF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C539DC6D-9AB5-7E48-A799-9C02806F0C8F}"/>
              </a:ext>
            </a:extLst>
          </p:cNvPr>
          <p:cNvGrpSpPr/>
          <p:nvPr/>
        </p:nvGrpSpPr>
        <p:grpSpPr>
          <a:xfrm>
            <a:off x="2095301" y="5178251"/>
            <a:ext cx="1590223" cy="1057399"/>
            <a:chOff x="2095301" y="5178251"/>
            <a:chExt cx="1590223" cy="1057399"/>
          </a:xfrm>
        </p:grpSpPr>
        <p:sp>
          <p:nvSpPr>
            <p:cNvPr id="246" name="Line 91">
              <a:extLst>
                <a:ext uri="{FF2B5EF4-FFF2-40B4-BE49-F238E27FC236}">
                  <a16:creationId xmlns:a16="http://schemas.microsoft.com/office/drawing/2014/main" id="{122D5921-D1D9-484C-9B07-369B60C3D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5301" y="5188897"/>
              <a:ext cx="550223" cy="758498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248" name="Line 93">
              <a:extLst>
                <a:ext uri="{FF2B5EF4-FFF2-40B4-BE49-F238E27FC236}">
                  <a16:creationId xmlns:a16="http://schemas.microsoft.com/office/drawing/2014/main" id="{04FE0867-4821-CE41-8DB0-2E262B3AB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95301" y="5843411"/>
              <a:ext cx="763681" cy="392239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9" name="Line 94">
              <a:extLst>
                <a:ext uri="{FF2B5EF4-FFF2-40B4-BE49-F238E27FC236}">
                  <a16:creationId xmlns:a16="http://schemas.microsoft.com/office/drawing/2014/main" id="{4989422F-EC9C-5E43-AC1E-C3A8DA60F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586" y="5441031"/>
              <a:ext cx="750297" cy="341311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" name="Line 94">
              <a:extLst>
                <a:ext uri="{FF2B5EF4-FFF2-40B4-BE49-F238E27FC236}">
                  <a16:creationId xmlns:a16="http://schemas.microsoft.com/office/drawing/2014/main" id="{16A877FA-AC5D-F84B-A62E-09DC2014B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5429" y="5178251"/>
              <a:ext cx="245463" cy="505619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4617A470-EF5E-164B-BF85-898835797D09}"/>
              </a:ext>
            </a:extLst>
          </p:cNvPr>
          <p:cNvGrpSpPr/>
          <p:nvPr/>
        </p:nvGrpSpPr>
        <p:grpSpPr>
          <a:xfrm>
            <a:off x="1940345" y="4940323"/>
            <a:ext cx="2926587" cy="1410194"/>
            <a:chOff x="1940345" y="4940323"/>
            <a:chExt cx="2926587" cy="1410194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6832FAE-76CF-8F4D-9BEE-DD01A5DF1341}"/>
                </a:ext>
              </a:extLst>
            </p:cNvPr>
            <p:cNvGrpSpPr/>
            <p:nvPr/>
          </p:nvGrpSpPr>
          <p:grpSpPr>
            <a:xfrm>
              <a:off x="1940345" y="4940323"/>
              <a:ext cx="2926587" cy="1410194"/>
              <a:chOff x="1940345" y="4940323"/>
              <a:chExt cx="2926587" cy="1410194"/>
            </a:xfrm>
          </p:grpSpPr>
          <p:sp>
            <p:nvSpPr>
              <p:cNvPr id="250" name="Line 95">
                <a:extLst>
                  <a:ext uri="{FF2B5EF4-FFF2-40B4-BE49-F238E27FC236}">
                    <a16:creationId xmlns:a16="http://schemas.microsoft.com/office/drawing/2014/main" id="{9DF2EA2F-CB88-7E40-A246-2299F9BE6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56287" y="5332112"/>
                <a:ext cx="210645" cy="615282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4" name="Line 93">
                <a:extLst>
                  <a:ext uri="{FF2B5EF4-FFF2-40B4-BE49-F238E27FC236}">
                    <a16:creationId xmlns:a16="http://schemas.microsoft.com/office/drawing/2014/main" id="{E24E600D-529C-C54C-BE33-CF1B767B3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04452" y="5654500"/>
                <a:ext cx="421111" cy="552705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5" name="Line 93">
                <a:extLst>
                  <a:ext uri="{FF2B5EF4-FFF2-40B4-BE49-F238E27FC236}">
                    <a16:creationId xmlns:a16="http://schemas.microsoft.com/office/drawing/2014/main" id="{CD499088-E495-224E-8CFB-E660EF2A1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7581" y="5627114"/>
                <a:ext cx="246866" cy="723403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6" name="Line 93">
                <a:extLst>
                  <a:ext uri="{FF2B5EF4-FFF2-40B4-BE49-F238E27FC236}">
                    <a16:creationId xmlns:a16="http://schemas.microsoft.com/office/drawing/2014/main" id="{3123026E-5A80-F643-A165-B5B4F3344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40345" y="5965940"/>
                <a:ext cx="943887" cy="372484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7" name="Line 93">
                <a:extLst>
                  <a:ext uri="{FF2B5EF4-FFF2-40B4-BE49-F238E27FC236}">
                    <a16:creationId xmlns:a16="http://schemas.microsoft.com/office/drawing/2014/main" id="{52238ED3-DB86-4943-B162-313615494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4700" y="5241653"/>
                <a:ext cx="637397" cy="295352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8" name="Line 93">
                <a:extLst>
                  <a:ext uri="{FF2B5EF4-FFF2-40B4-BE49-F238E27FC236}">
                    <a16:creationId xmlns:a16="http://schemas.microsoft.com/office/drawing/2014/main" id="{12F4C0B5-EBA3-8F4C-9654-D8885F9D4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8887" y="5056855"/>
                <a:ext cx="253077" cy="487958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9" name="Line 93">
                <a:extLst>
                  <a:ext uri="{FF2B5EF4-FFF2-40B4-BE49-F238E27FC236}">
                    <a16:creationId xmlns:a16="http://schemas.microsoft.com/office/drawing/2014/main" id="{0E532F3A-8F12-914C-985D-8CF0ECD40F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6949" y="4940323"/>
                <a:ext cx="585945" cy="691157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0" name="Line 93">
                <a:extLst>
                  <a:ext uri="{FF2B5EF4-FFF2-40B4-BE49-F238E27FC236}">
                    <a16:creationId xmlns:a16="http://schemas.microsoft.com/office/drawing/2014/main" id="{A3FCB858-54CF-FB48-946E-1BE5816A8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6158" y="5188896"/>
                <a:ext cx="129068" cy="325749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1" name="Line 93">
              <a:extLst>
                <a:ext uri="{FF2B5EF4-FFF2-40B4-BE49-F238E27FC236}">
                  <a16:creationId xmlns:a16="http://schemas.microsoft.com/office/drawing/2014/main" id="{BC77702B-0844-BD44-8E4F-B18A7F828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2928" y="5178251"/>
              <a:ext cx="694325" cy="769144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5" name="Line 98">
            <a:extLst>
              <a:ext uri="{FF2B5EF4-FFF2-40B4-BE49-F238E27FC236}">
                <a16:creationId xmlns:a16="http://schemas.microsoft.com/office/drawing/2014/main" id="{E178C413-6F74-BD4C-BA0A-3D3A14D859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47885" y="5761866"/>
            <a:ext cx="4285570" cy="4260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B8A3124-9F78-0D48-9BEF-C15109904361}"/>
              </a:ext>
            </a:extLst>
          </p:cNvPr>
          <p:cNvGrpSpPr/>
          <p:nvPr/>
        </p:nvGrpSpPr>
        <p:grpSpPr>
          <a:xfrm>
            <a:off x="2943523" y="5795014"/>
            <a:ext cx="3813280" cy="469251"/>
            <a:chOff x="2943523" y="5795014"/>
            <a:chExt cx="3813280" cy="469251"/>
          </a:xfrm>
        </p:grpSpPr>
        <p:sp>
          <p:nvSpPr>
            <p:cNvPr id="66" name="Line 91">
              <a:extLst>
                <a:ext uri="{FF2B5EF4-FFF2-40B4-BE49-F238E27FC236}">
                  <a16:creationId xmlns:a16="http://schemas.microsoft.com/office/drawing/2014/main" id="{E7E6926A-B078-3D46-A2B8-388AFCD93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57485" y="5795014"/>
              <a:ext cx="3699318" cy="8458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67" name="Line 91">
              <a:extLst>
                <a:ext uri="{FF2B5EF4-FFF2-40B4-BE49-F238E27FC236}">
                  <a16:creationId xmlns:a16="http://schemas.microsoft.com/office/drawing/2014/main" id="{33F59988-3A17-8E4A-8BD4-E559FB37CE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3523" y="5851154"/>
              <a:ext cx="137516" cy="413111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69" name="Line 95">
            <a:extLst>
              <a:ext uri="{FF2B5EF4-FFF2-40B4-BE49-F238E27FC236}">
                <a16:creationId xmlns:a16="http://schemas.microsoft.com/office/drawing/2014/main" id="{2C1FA2C2-DEE0-9C48-9DE8-968CBB438A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50258" y="5805264"/>
            <a:ext cx="3114470" cy="30212"/>
          </a:xfrm>
          <a:prstGeom prst="line">
            <a:avLst/>
          </a:prstGeom>
          <a:noFill/>
          <a:ln w="19050">
            <a:solidFill>
              <a:srgbClr val="0070C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2E76A4E-1727-964B-B508-F4BCFC74230C}"/>
              </a:ext>
            </a:extLst>
          </p:cNvPr>
          <p:cNvGrpSpPr/>
          <p:nvPr/>
        </p:nvGrpSpPr>
        <p:grpSpPr>
          <a:xfrm>
            <a:off x="3121894" y="5178252"/>
            <a:ext cx="713012" cy="769143"/>
            <a:chOff x="3121894" y="5178252"/>
            <a:chExt cx="713012" cy="769143"/>
          </a:xfrm>
        </p:grpSpPr>
        <p:sp>
          <p:nvSpPr>
            <p:cNvPr id="71" name="Line 94">
              <a:extLst>
                <a:ext uri="{FF2B5EF4-FFF2-40B4-BE49-F238E27FC236}">
                  <a16:creationId xmlns:a16="http://schemas.microsoft.com/office/drawing/2014/main" id="{0E0C153C-C035-B640-B3A6-DCDC12B0E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894" y="5178252"/>
              <a:ext cx="581819" cy="769143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" name="Line 91">
              <a:extLst>
                <a:ext uri="{FF2B5EF4-FFF2-40B4-BE49-F238E27FC236}">
                  <a16:creationId xmlns:a16="http://schemas.microsoft.com/office/drawing/2014/main" id="{BA8F4A8D-44AC-2041-8E78-24D6C0EF54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5524" y="5365575"/>
              <a:ext cx="149382" cy="581817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dirty="0"/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BA2A8445-0A89-7E4A-B1D1-DF1CB0E00A4C}"/>
              </a:ext>
            </a:extLst>
          </p:cNvPr>
          <p:cNvGrpSpPr/>
          <p:nvPr/>
        </p:nvGrpSpPr>
        <p:grpSpPr>
          <a:xfrm>
            <a:off x="3812465" y="5843029"/>
            <a:ext cx="2920989" cy="392621"/>
            <a:chOff x="3812465" y="5843029"/>
            <a:chExt cx="2920989" cy="392621"/>
          </a:xfrm>
        </p:grpSpPr>
        <p:sp>
          <p:nvSpPr>
            <p:cNvPr id="76" name="Line 95">
              <a:extLst>
                <a:ext uri="{FF2B5EF4-FFF2-40B4-BE49-F238E27FC236}">
                  <a16:creationId xmlns:a16="http://schemas.microsoft.com/office/drawing/2014/main" id="{8E581D9A-AE56-194D-A470-4F235163F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64271" y="5843029"/>
              <a:ext cx="2869183" cy="24756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" name="Line 95">
              <a:extLst>
                <a:ext uri="{FF2B5EF4-FFF2-40B4-BE49-F238E27FC236}">
                  <a16:creationId xmlns:a16="http://schemas.microsoft.com/office/drawing/2014/main" id="{EDB65B43-D457-094F-AA25-203C51EBD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2465" y="5900738"/>
              <a:ext cx="60662" cy="334912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48CC23F-762D-BA47-866C-124FB22B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697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9" grpId="0" animBg="1"/>
      <p:bldP spid="6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#3: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Face Routing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8335838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Number of nodes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Nodes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with non-negative coordinates (x, y) 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(the input graph is connected after adding links)</a:t>
            </a:r>
          </a:p>
          <a:p>
            <a:pPr lvl="1"/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Source-destination pairs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Add a link between any two nodes u, v if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≤ 1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Remove some links to generate a planar graph 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Get the path of face routing for each pair</a:t>
            </a: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zh-TW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routing paths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pair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CFFDC-4E5F-444E-B561-26184FD2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2834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6512" y="1628800"/>
            <a:ext cx="9144000" cy="54726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Each node can send and receive the packet to and from others</a:t>
            </a:r>
            <a:endParaRPr lang="en-US" altLang="zh-TW" dirty="0">
              <a:solidFill>
                <a:srgbClr val="7030A0"/>
              </a:solidFill>
            </a:endParaRPr>
          </a:p>
          <a:p>
            <a:r>
              <a:rPr lang="en-US" altLang="zh-TW" dirty="0"/>
              <a:t>Define your own </a:t>
            </a:r>
            <a:r>
              <a:rPr lang="en-US" altLang="zh-TW" dirty="0">
                <a:solidFill>
                  <a:schemeClr val="accent2"/>
                </a:solidFill>
              </a:rPr>
              <a:t>packet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class </a:t>
            </a:r>
            <a:r>
              <a:rPr lang="en-US" altLang="zh-TW" dirty="0"/>
              <a:t>to privately store</a:t>
            </a:r>
          </a:p>
          <a:p>
            <a:pPr lvl="1"/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locations of source and destination</a:t>
            </a:r>
          </a:p>
          <a:p>
            <a:pPr lvl="1"/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last hop and next hop</a:t>
            </a:r>
          </a:p>
          <a:p>
            <a:pPr lvl="1"/>
            <a:r>
              <a:rPr lang="en-US" altLang="zh-TW" sz="22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previous intersection point</a:t>
            </a:r>
          </a:p>
          <a:p>
            <a:r>
              <a:rPr lang="en-US" altLang="zh-TW" dirty="0"/>
              <a:t>Use a </a:t>
            </a:r>
            <a:r>
              <a:rPr lang="en-US" altLang="zh-TW" dirty="0">
                <a:solidFill>
                  <a:srgbClr val="00B050"/>
                </a:solidFill>
              </a:rPr>
              <a:t>queue&lt;packet&gt; </a:t>
            </a:r>
            <a:r>
              <a:rPr lang="en-US" altLang="zh-TW" dirty="0"/>
              <a:t>to store the packet in each node</a:t>
            </a:r>
          </a:p>
          <a:p>
            <a:r>
              <a:rPr lang="en-US" altLang="zh-TW" dirty="0"/>
              <a:t>Write a member function “</a:t>
            </a:r>
            <a:r>
              <a:rPr lang="en-US" altLang="zh-TW" dirty="0" err="1">
                <a:solidFill>
                  <a:srgbClr val="C00000"/>
                </a:solidFill>
              </a:rPr>
              <a:t>checkQueue</a:t>
            </a:r>
            <a:r>
              <a:rPr lang="en-US" altLang="zh-TW" dirty="0">
                <a:solidFill>
                  <a:srgbClr val="C00000"/>
                </a:solidFill>
              </a:rPr>
              <a:t> ()</a:t>
            </a:r>
            <a:r>
              <a:rPr lang="en-US" altLang="zh-TW" dirty="0"/>
              <a:t>” in node class</a:t>
            </a:r>
          </a:p>
          <a:p>
            <a:pPr lvl="1"/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Check whether the queue is empty</a:t>
            </a:r>
          </a:p>
          <a:p>
            <a:pPr lvl="1"/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If not, pop the packet in the queue (use </a:t>
            </a:r>
            <a:r>
              <a:rPr lang="en-US" altLang="zh-TW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pop_front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) to receive the packet</a:t>
            </a:r>
          </a:p>
          <a:p>
            <a:pPr lvl="1"/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If the next hop is me, use </a:t>
            </a:r>
            <a:r>
              <a:rPr lang="en-US" altLang="zh-TW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getNextHop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() to update the last hop and next hop, and then use send to forward the packet </a:t>
            </a:r>
          </a:p>
          <a:p>
            <a:pPr lvl="1"/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If the next hop is not me, drop the packet</a:t>
            </a:r>
            <a:endParaRPr lang="en-US" altLang="zh-TW" sz="2200" dirty="0"/>
          </a:p>
          <a:p>
            <a:r>
              <a:rPr lang="en-US" altLang="zh-TW" dirty="0"/>
              <a:t>Write a member function  “</a:t>
            </a:r>
            <a:r>
              <a:rPr lang="en-US" altLang="zh-TW" dirty="0" err="1">
                <a:solidFill>
                  <a:srgbClr val="7030A0"/>
                </a:solidFill>
              </a:rPr>
              <a:t>getNextHop</a:t>
            </a:r>
            <a:r>
              <a:rPr lang="en-US" altLang="zh-TW" dirty="0">
                <a:solidFill>
                  <a:srgbClr val="7030A0"/>
                </a:solidFill>
              </a:rPr>
              <a:t> ()</a:t>
            </a:r>
            <a:r>
              <a:rPr lang="en-US" altLang="zh-TW" dirty="0"/>
              <a:t>” in node class</a:t>
            </a:r>
          </a:p>
          <a:p>
            <a:pPr lvl="1"/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Use Face Routing to compute the next hop node</a:t>
            </a:r>
          </a:p>
          <a:p>
            <a:r>
              <a:rPr lang="en-US" altLang="zh-TW" dirty="0"/>
              <a:t>Write a member function “</a:t>
            </a:r>
            <a:r>
              <a:rPr lang="en-US" altLang="zh-TW" dirty="0">
                <a:solidFill>
                  <a:srgbClr val="0070C0"/>
                </a:solidFill>
              </a:rPr>
              <a:t>send ()</a:t>
            </a:r>
            <a:r>
              <a:rPr lang="en-US" altLang="zh-TW" dirty="0"/>
              <a:t>” in node class</a:t>
            </a:r>
          </a:p>
          <a:p>
            <a:pPr lvl="1"/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Push the packet back to all neighbors’ queue (use </a:t>
            </a:r>
            <a:r>
              <a:rPr lang="en-US" altLang="zh-TW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push_back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342900" lvl="1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1"/>
            <a:endParaRPr lang="en-US" altLang="zh-TW" dirty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0964A21-9783-B44C-AC6E-9980D208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4433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#3: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Face Routing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8335838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Program sketch: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Read file and </a:t>
            </a:r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generate nodes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node, 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add its neighbor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 its neighbor list (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centralized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node, </a:t>
            </a:r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remove the neighbors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to avoid crossings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(you must use the introduced </a:t>
            </a:r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distributed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algorithm)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Read file and </a:t>
            </a:r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 a source-destination pair</a:t>
            </a:r>
          </a:p>
          <a:p>
            <a:pPr lvl="1"/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Generate a packet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and initialize the packet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(filling the columns of the source, destination, …)</a:t>
            </a:r>
          </a:p>
          <a:p>
            <a:pPr lvl="1"/>
            <a:r>
              <a:rPr lang="en-US" altLang="zh-TW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Add the packet to the queue of the source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round, </a:t>
            </a:r>
            <a:r>
              <a:rPr lang="en-US" altLang="zh-TW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every node check its queue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(i.e.,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checkQueue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())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If the 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queue is not empty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packet is mine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it uses Face Routing to 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 the next hop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(i.e.,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getNextHop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()), and 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then add the packet to all neighbors’ queues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(i.e., send())</a:t>
            </a:r>
          </a:p>
          <a:p>
            <a:pPr lvl="1"/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Otherwise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it </a:t>
            </a:r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drops the packet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Repeat getting the next source-destination pair until no source-destination pair exists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4122735-EFEC-8D4A-BAE7-13D1CD5E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959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Large-scale geographic routing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Every node only has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local</a:t>
            </a:r>
            <a:r>
              <a:rPr lang="en-US" altLang="zh-TW" dirty="0">
                <a:ea typeface="新細明體" panose="02020500000000000000" pitchFamily="18" charset="-120"/>
              </a:rPr>
              <a:t> information (i.e., its neighbors’ information) and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destination’s</a:t>
            </a:r>
            <a:r>
              <a:rPr lang="en-US" altLang="zh-TW" dirty="0">
                <a:ea typeface="新細明體" panose="02020500000000000000" pitchFamily="18" charset="-120"/>
              </a:rPr>
              <a:t> information</a:t>
            </a:r>
          </a:p>
        </p:txBody>
      </p:sp>
      <p:grpSp>
        <p:nvGrpSpPr>
          <p:cNvPr id="4099" name="群組 4098">
            <a:extLst>
              <a:ext uri="{FF2B5EF4-FFF2-40B4-BE49-F238E27FC236}">
                <a16:creationId xmlns:a16="http://schemas.microsoft.com/office/drawing/2014/main" id="{E914F703-0813-9D4B-8C8B-F695644F7B0F}"/>
              </a:ext>
            </a:extLst>
          </p:cNvPr>
          <p:cNvGrpSpPr/>
          <p:nvPr/>
        </p:nvGrpSpPr>
        <p:grpSpPr>
          <a:xfrm>
            <a:off x="1444501" y="4509120"/>
            <a:ext cx="6111875" cy="2301875"/>
            <a:chOff x="1444501" y="4509120"/>
            <a:chExt cx="6111875" cy="2301875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33586341-F204-B341-A3C3-34C38E6B32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Oval 80">
              <a:extLst>
                <a:ext uri="{FF2B5EF4-FFF2-40B4-BE49-F238E27FC236}">
                  <a16:creationId xmlns:a16="http://schemas.microsoft.com/office/drawing/2014/main" id="{75489F7D-7E77-3443-92DA-6B11CA3475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5DE84BE8-606E-DA46-93D9-EC29E950C8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118DA04B-83FC-2948-A646-4D28ECCB85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C4B76A17-74E5-5E45-A7A7-0F6A29B061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0D1BBD8C-E36F-E147-A2C7-AE408449D3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1846314A-9626-8640-B9DB-AB5A64725E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86">
              <a:extLst>
                <a:ext uri="{FF2B5EF4-FFF2-40B4-BE49-F238E27FC236}">
                  <a16:creationId xmlns:a16="http://schemas.microsoft.com/office/drawing/2014/main" id="{DA32ACED-BC27-2B45-8F4F-C21858A1B0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87">
              <a:extLst>
                <a:ext uri="{FF2B5EF4-FFF2-40B4-BE49-F238E27FC236}">
                  <a16:creationId xmlns:a16="http://schemas.microsoft.com/office/drawing/2014/main" id="{17B02BEE-7AD1-F84C-B8B0-DABFAF701D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88">
              <a:extLst>
                <a:ext uri="{FF2B5EF4-FFF2-40B4-BE49-F238E27FC236}">
                  <a16:creationId xmlns:a16="http://schemas.microsoft.com/office/drawing/2014/main" id="{C48FEBAB-10F8-E649-B7F0-D692BAD345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89">
              <a:extLst>
                <a:ext uri="{FF2B5EF4-FFF2-40B4-BE49-F238E27FC236}">
                  <a16:creationId xmlns:a16="http://schemas.microsoft.com/office/drawing/2014/main" id="{DC56CD8A-E4E2-F742-937A-AC0F4F5D28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90">
              <a:extLst>
                <a:ext uri="{FF2B5EF4-FFF2-40B4-BE49-F238E27FC236}">
                  <a16:creationId xmlns:a16="http://schemas.microsoft.com/office/drawing/2014/main" id="{DE71A09C-126B-9143-A013-ECFFC42A78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91">
              <a:extLst>
                <a:ext uri="{FF2B5EF4-FFF2-40B4-BE49-F238E27FC236}">
                  <a16:creationId xmlns:a16="http://schemas.microsoft.com/office/drawing/2014/main" id="{EFD429A3-EB8D-A441-8094-422BC86E01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Oval 92">
              <a:extLst>
                <a:ext uri="{FF2B5EF4-FFF2-40B4-BE49-F238E27FC236}">
                  <a16:creationId xmlns:a16="http://schemas.microsoft.com/office/drawing/2014/main" id="{6D55FA99-90BD-E045-B2B1-D48987198F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93">
              <a:extLst>
                <a:ext uri="{FF2B5EF4-FFF2-40B4-BE49-F238E27FC236}">
                  <a16:creationId xmlns:a16="http://schemas.microsoft.com/office/drawing/2014/main" id="{CED6E1A9-451C-B447-837E-52C51BE692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94">
              <a:extLst>
                <a:ext uri="{FF2B5EF4-FFF2-40B4-BE49-F238E27FC236}">
                  <a16:creationId xmlns:a16="http://schemas.microsoft.com/office/drawing/2014/main" id="{ED5D4BC7-FFB2-B846-A3AC-6BE4F6F82E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1294588B-3FA2-0A47-8A02-86383FAAEC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96">
              <a:extLst>
                <a:ext uri="{FF2B5EF4-FFF2-40B4-BE49-F238E27FC236}">
                  <a16:creationId xmlns:a16="http://schemas.microsoft.com/office/drawing/2014/main" id="{1E008D3A-6A7D-7A44-982B-020855655C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Oval 97">
              <a:extLst>
                <a:ext uri="{FF2B5EF4-FFF2-40B4-BE49-F238E27FC236}">
                  <a16:creationId xmlns:a16="http://schemas.microsoft.com/office/drawing/2014/main" id="{F5F69C9F-0A8C-9347-8417-5BAE1EE5D8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Oval 98">
              <a:extLst>
                <a:ext uri="{FF2B5EF4-FFF2-40B4-BE49-F238E27FC236}">
                  <a16:creationId xmlns:a16="http://schemas.microsoft.com/office/drawing/2014/main" id="{B9102992-9944-FE40-A06E-8FE00791C3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Oval 99">
              <a:extLst>
                <a:ext uri="{FF2B5EF4-FFF2-40B4-BE49-F238E27FC236}">
                  <a16:creationId xmlns:a16="http://schemas.microsoft.com/office/drawing/2014/main" id="{FA94CA5E-DF46-C048-8BEA-09357CFBF0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Oval 100">
              <a:extLst>
                <a:ext uri="{FF2B5EF4-FFF2-40B4-BE49-F238E27FC236}">
                  <a16:creationId xmlns:a16="http://schemas.microsoft.com/office/drawing/2014/main" id="{22EFCEE1-48E3-E64D-92C6-97BE09CB47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Oval 101">
              <a:extLst>
                <a:ext uri="{FF2B5EF4-FFF2-40B4-BE49-F238E27FC236}">
                  <a16:creationId xmlns:a16="http://schemas.microsoft.com/office/drawing/2014/main" id="{6C3C0136-8E96-1F4B-969C-C63B6A5C1F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Oval 102">
              <a:extLst>
                <a:ext uri="{FF2B5EF4-FFF2-40B4-BE49-F238E27FC236}">
                  <a16:creationId xmlns:a16="http://schemas.microsoft.com/office/drawing/2014/main" id="{5C9A87A1-9EAA-5145-AF7A-DD051C9B4E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Oval 103">
              <a:extLst>
                <a:ext uri="{FF2B5EF4-FFF2-40B4-BE49-F238E27FC236}">
                  <a16:creationId xmlns:a16="http://schemas.microsoft.com/office/drawing/2014/main" id="{D4E0D805-7DE5-4E42-8C77-D8DA1296A2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Oval 104">
              <a:extLst>
                <a:ext uri="{FF2B5EF4-FFF2-40B4-BE49-F238E27FC236}">
                  <a16:creationId xmlns:a16="http://schemas.microsoft.com/office/drawing/2014/main" id="{A788C859-FE11-994A-BB05-49BD9EA4A7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Oval 105">
              <a:extLst>
                <a:ext uri="{FF2B5EF4-FFF2-40B4-BE49-F238E27FC236}">
                  <a16:creationId xmlns:a16="http://schemas.microsoft.com/office/drawing/2014/main" id="{14B12F68-B77F-2446-B883-5B992F60A1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106">
              <a:extLst>
                <a:ext uri="{FF2B5EF4-FFF2-40B4-BE49-F238E27FC236}">
                  <a16:creationId xmlns:a16="http://schemas.microsoft.com/office/drawing/2014/main" id="{52811840-FE4E-A943-BCD0-1E8020F21B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3" name="AutoShape 107">
              <a:extLst>
                <a:ext uri="{FF2B5EF4-FFF2-40B4-BE49-F238E27FC236}">
                  <a16:creationId xmlns:a16="http://schemas.microsoft.com/office/drawing/2014/main" id="{FF6B7ACC-326B-B244-818F-C100189F6F7A}"/>
                </a:ext>
              </a:extLst>
            </p:cNvPr>
            <p:cNvCxnSpPr>
              <a:cxnSpLocks noChangeShapeType="1"/>
              <a:stCxn id="5" idx="7"/>
              <a:endCxn id="6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08">
              <a:extLst>
                <a:ext uri="{FF2B5EF4-FFF2-40B4-BE49-F238E27FC236}">
                  <a16:creationId xmlns:a16="http://schemas.microsoft.com/office/drawing/2014/main" id="{1E8ADA3B-8286-1F4C-8717-0C46088ACCDC}"/>
                </a:ext>
              </a:extLst>
            </p:cNvPr>
            <p:cNvCxnSpPr>
              <a:cxnSpLocks noChangeShapeType="1"/>
              <a:stCxn id="6" idx="7"/>
              <a:endCxn id="11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109">
              <a:extLst>
                <a:ext uri="{FF2B5EF4-FFF2-40B4-BE49-F238E27FC236}">
                  <a16:creationId xmlns:a16="http://schemas.microsoft.com/office/drawing/2014/main" id="{AE5E9726-7392-3E46-B371-71E2696A93B2}"/>
                </a:ext>
              </a:extLst>
            </p:cNvPr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10">
              <a:extLst>
                <a:ext uri="{FF2B5EF4-FFF2-40B4-BE49-F238E27FC236}">
                  <a16:creationId xmlns:a16="http://schemas.microsoft.com/office/drawing/2014/main" id="{F649AC1F-A0F4-7F41-8111-F72B99A73DFF}"/>
                </a:ext>
              </a:extLst>
            </p:cNvPr>
            <p:cNvCxnSpPr>
              <a:cxnSpLocks noChangeShapeType="1"/>
              <a:stCxn id="15" idx="6"/>
              <a:endCxn id="19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11">
              <a:extLst>
                <a:ext uri="{FF2B5EF4-FFF2-40B4-BE49-F238E27FC236}">
                  <a16:creationId xmlns:a16="http://schemas.microsoft.com/office/drawing/2014/main" id="{0FB1E870-F204-574D-A1AA-059C57E60DC4}"/>
                </a:ext>
              </a:extLst>
            </p:cNvPr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12">
              <a:extLst>
                <a:ext uri="{FF2B5EF4-FFF2-40B4-BE49-F238E27FC236}">
                  <a16:creationId xmlns:a16="http://schemas.microsoft.com/office/drawing/2014/main" id="{7B349AE7-AB16-C04E-A141-3E2EC87E191E}"/>
                </a:ext>
              </a:extLst>
            </p:cNvPr>
            <p:cNvCxnSpPr>
              <a:cxnSpLocks noChangeShapeType="1"/>
              <a:stCxn id="6" idx="5"/>
              <a:endCxn id="8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13">
              <a:extLst>
                <a:ext uri="{FF2B5EF4-FFF2-40B4-BE49-F238E27FC236}">
                  <a16:creationId xmlns:a16="http://schemas.microsoft.com/office/drawing/2014/main" id="{A369257A-4441-B449-8D06-91FB3A65CB00}"/>
                </a:ext>
              </a:extLst>
            </p:cNvPr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14">
              <a:extLst>
                <a:ext uri="{FF2B5EF4-FFF2-40B4-BE49-F238E27FC236}">
                  <a16:creationId xmlns:a16="http://schemas.microsoft.com/office/drawing/2014/main" id="{821A0230-A322-8441-AAEE-AF006E4F40C9}"/>
                </a:ext>
              </a:extLst>
            </p:cNvPr>
            <p:cNvCxnSpPr>
              <a:cxnSpLocks noChangeShapeType="1"/>
              <a:stCxn id="8" idx="7"/>
              <a:endCxn id="9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15">
              <a:extLst>
                <a:ext uri="{FF2B5EF4-FFF2-40B4-BE49-F238E27FC236}">
                  <a16:creationId xmlns:a16="http://schemas.microsoft.com/office/drawing/2014/main" id="{809D00FE-5F80-864A-AD2B-F474AF9886B5}"/>
                </a:ext>
              </a:extLst>
            </p:cNvPr>
            <p:cNvCxnSpPr>
              <a:cxnSpLocks noChangeShapeType="1"/>
              <a:stCxn id="9" idx="6"/>
              <a:endCxn id="12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6">
              <a:extLst>
                <a:ext uri="{FF2B5EF4-FFF2-40B4-BE49-F238E27FC236}">
                  <a16:creationId xmlns:a16="http://schemas.microsoft.com/office/drawing/2014/main" id="{E5F0A12A-4FDE-3C4E-8AC2-824955D3059F}"/>
                </a:ext>
              </a:extLst>
            </p:cNvPr>
            <p:cNvCxnSpPr>
              <a:cxnSpLocks noChangeShapeType="1"/>
              <a:stCxn id="12" idx="0"/>
              <a:endCxn id="11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7">
              <a:extLst>
                <a:ext uri="{FF2B5EF4-FFF2-40B4-BE49-F238E27FC236}">
                  <a16:creationId xmlns:a16="http://schemas.microsoft.com/office/drawing/2014/main" id="{A2FB0889-3751-E14D-A38B-4B81730D017E}"/>
                </a:ext>
              </a:extLst>
            </p:cNvPr>
            <p:cNvCxnSpPr>
              <a:cxnSpLocks noChangeShapeType="1"/>
              <a:stCxn id="7" idx="0"/>
              <a:endCxn id="8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8">
              <a:extLst>
                <a:ext uri="{FF2B5EF4-FFF2-40B4-BE49-F238E27FC236}">
                  <a16:creationId xmlns:a16="http://schemas.microsoft.com/office/drawing/2014/main" id="{CCBD2FA5-0931-1F43-B1FC-C001DD62EC7A}"/>
                </a:ext>
              </a:extLst>
            </p:cNvPr>
            <p:cNvCxnSpPr>
              <a:cxnSpLocks noChangeShapeType="1"/>
              <a:stCxn id="7" idx="7"/>
              <a:endCxn id="10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9">
              <a:extLst>
                <a:ext uri="{FF2B5EF4-FFF2-40B4-BE49-F238E27FC236}">
                  <a16:creationId xmlns:a16="http://schemas.microsoft.com/office/drawing/2014/main" id="{3792D5F9-8281-9F40-8958-950080484832}"/>
                </a:ext>
              </a:extLst>
            </p:cNvPr>
            <p:cNvCxnSpPr>
              <a:cxnSpLocks noChangeShapeType="1"/>
              <a:stCxn id="10" idx="1"/>
              <a:endCxn id="8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20">
              <a:extLst>
                <a:ext uri="{FF2B5EF4-FFF2-40B4-BE49-F238E27FC236}">
                  <a16:creationId xmlns:a16="http://schemas.microsoft.com/office/drawing/2014/main" id="{27619817-55B4-D948-A6C4-14A6CEBA1B85}"/>
                </a:ext>
              </a:extLst>
            </p:cNvPr>
            <p:cNvCxnSpPr>
              <a:cxnSpLocks noChangeShapeType="1"/>
              <a:stCxn id="10" idx="0"/>
              <a:endCxn id="12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21">
              <a:extLst>
                <a:ext uri="{FF2B5EF4-FFF2-40B4-BE49-F238E27FC236}">
                  <a16:creationId xmlns:a16="http://schemas.microsoft.com/office/drawing/2014/main" id="{81112780-4A2A-384C-9DE5-C9A1FD9511E7}"/>
                </a:ext>
              </a:extLst>
            </p:cNvPr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22">
              <a:extLst>
                <a:ext uri="{FF2B5EF4-FFF2-40B4-BE49-F238E27FC236}">
                  <a16:creationId xmlns:a16="http://schemas.microsoft.com/office/drawing/2014/main" id="{54215147-A0E5-8248-9A8C-8B7EE941CFBC}"/>
                </a:ext>
              </a:extLst>
            </p:cNvPr>
            <p:cNvCxnSpPr>
              <a:cxnSpLocks noChangeShapeType="1"/>
              <a:stCxn id="14" idx="7"/>
              <a:endCxn id="15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23">
              <a:extLst>
                <a:ext uri="{FF2B5EF4-FFF2-40B4-BE49-F238E27FC236}">
                  <a16:creationId xmlns:a16="http://schemas.microsoft.com/office/drawing/2014/main" id="{FEF619A0-D48E-6B4D-8800-433EBBB33DE3}"/>
                </a:ext>
              </a:extLst>
            </p:cNvPr>
            <p:cNvCxnSpPr>
              <a:cxnSpLocks noChangeShapeType="1"/>
              <a:stCxn id="12" idx="6"/>
              <a:endCxn id="17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24">
              <a:extLst>
                <a:ext uri="{FF2B5EF4-FFF2-40B4-BE49-F238E27FC236}">
                  <a16:creationId xmlns:a16="http://schemas.microsoft.com/office/drawing/2014/main" id="{5D71889D-50FA-844B-8095-1496E6D622D4}"/>
                </a:ext>
              </a:extLst>
            </p:cNvPr>
            <p:cNvCxnSpPr>
              <a:cxnSpLocks noChangeShapeType="1"/>
              <a:stCxn id="14" idx="4"/>
              <a:endCxn id="17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25">
              <a:extLst>
                <a:ext uri="{FF2B5EF4-FFF2-40B4-BE49-F238E27FC236}">
                  <a16:creationId xmlns:a16="http://schemas.microsoft.com/office/drawing/2014/main" id="{6D87E52B-20A0-4744-8E45-59E75FBAFBAB}"/>
                </a:ext>
              </a:extLst>
            </p:cNvPr>
            <p:cNvCxnSpPr>
              <a:cxnSpLocks noChangeShapeType="1"/>
              <a:stCxn id="12" idx="5"/>
              <a:endCxn id="16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26">
              <a:extLst>
                <a:ext uri="{FF2B5EF4-FFF2-40B4-BE49-F238E27FC236}">
                  <a16:creationId xmlns:a16="http://schemas.microsoft.com/office/drawing/2014/main" id="{A1A59CA1-C073-6A4B-BA22-8889D80D1543}"/>
                </a:ext>
              </a:extLst>
            </p:cNvPr>
            <p:cNvCxnSpPr>
              <a:cxnSpLocks noChangeShapeType="1"/>
              <a:stCxn id="17" idx="4"/>
              <a:endCxn id="16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27">
              <a:extLst>
                <a:ext uri="{FF2B5EF4-FFF2-40B4-BE49-F238E27FC236}">
                  <a16:creationId xmlns:a16="http://schemas.microsoft.com/office/drawing/2014/main" id="{422CA316-EFED-9144-B8CD-EAC08CB69652}"/>
                </a:ext>
              </a:extLst>
            </p:cNvPr>
            <p:cNvCxnSpPr>
              <a:cxnSpLocks noChangeShapeType="1"/>
              <a:stCxn id="10" idx="5"/>
              <a:endCxn id="13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28">
              <a:extLst>
                <a:ext uri="{FF2B5EF4-FFF2-40B4-BE49-F238E27FC236}">
                  <a16:creationId xmlns:a16="http://schemas.microsoft.com/office/drawing/2014/main" id="{02F15F81-50E1-2442-BBE6-8ADBD2FEB8DE}"/>
                </a:ext>
              </a:extLst>
            </p:cNvPr>
            <p:cNvCxnSpPr>
              <a:cxnSpLocks noChangeShapeType="1"/>
              <a:stCxn id="13" idx="7"/>
              <a:endCxn id="20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9">
              <a:extLst>
                <a:ext uri="{FF2B5EF4-FFF2-40B4-BE49-F238E27FC236}">
                  <a16:creationId xmlns:a16="http://schemas.microsoft.com/office/drawing/2014/main" id="{21DB70BF-2430-254E-A431-A2D17FD21D8A}"/>
                </a:ext>
              </a:extLst>
            </p:cNvPr>
            <p:cNvCxnSpPr>
              <a:cxnSpLocks noChangeShapeType="1"/>
              <a:stCxn id="20" idx="0"/>
              <a:endCxn id="17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30">
              <a:extLst>
                <a:ext uri="{FF2B5EF4-FFF2-40B4-BE49-F238E27FC236}">
                  <a16:creationId xmlns:a16="http://schemas.microsoft.com/office/drawing/2014/main" id="{CAD15153-5992-5E45-BB3E-DC73D2A6DE30}"/>
                </a:ext>
              </a:extLst>
            </p:cNvPr>
            <p:cNvCxnSpPr>
              <a:cxnSpLocks noChangeShapeType="1"/>
              <a:stCxn id="20" idx="7"/>
              <a:endCxn id="21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31">
              <a:extLst>
                <a:ext uri="{FF2B5EF4-FFF2-40B4-BE49-F238E27FC236}">
                  <a16:creationId xmlns:a16="http://schemas.microsoft.com/office/drawing/2014/main" id="{A63942E2-9992-544E-9CFF-31E6F47EE56E}"/>
                </a:ext>
              </a:extLst>
            </p:cNvPr>
            <p:cNvCxnSpPr>
              <a:cxnSpLocks noChangeShapeType="1"/>
              <a:stCxn id="21" idx="1"/>
              <a:endCxn id="17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32">
              <a:extLst>
                <a:ext uri="{FF2B5EF4-FFF2-40B4-BE49-F238E27FC236}">
                  <a16:creationId xmlns:a16="http://schemas.microsoft.com/office/drawing/2014/main" id="{2D4D58A5-6B03-4043-809F-0E438A82C783}"/>
                </a:ext>
              </a:extLst>
            </p:cNvPr>
            <p:cNvCxnSpPr>
              <a:cxnSpLocks noChangeShapeType="1"/>
              <a:stCxn id="21" idx="0"/>
              <a:endCxn id="18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33">
              <a:extLst>
                <a:ext uri="{FF2B5EF4-FFF2-40B4-BE49-F238E27FC236}">
                  <a16:creationId xmlns:a16="http://schemas.microsoft.com/office/drawing/2014/main" id="{6DA2DE19-9663-5E45-A409-29E6C4D9E8DA}"/>
                </a:ext>
              </a:extLst>
            </p:cNvPr>
            <p:cNvCxnSpPr>
              <a:cxnSpLocks noChangeShapeType="1"/>
              <a:stCxn id="18" idx="6"/>
              <a:endCxn id="22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34">
              <a:extLst>
                <a:ext uri="{FF2B5EF4-FFF2-40B4-BE49-F238E27FC236}">
                  <a16:creationId xmlns:a16="http://schemas.microsoft.com/office/drawing/2014/main" id="{4B51AE26-7F49-CB45-B7C9-AC69F4F7C1C7}"/>
                </a:ext>
              </a:extLst>
            </p:cNvPr>
            <p:cNvCxnSpPr>
              <a:cxnSpLocks noChangeShapeType="1"/>
              <a:stCxn id="21" idx="5"/>
              <a:endCxn id="23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35">
              <a:extLst>
                <a:ext uri="{FF2B5EF4-FFF2-40B4-BE49-F238E27FC236}">
                  <a16:creationId xmlns:a16="http://schemas.microsoft.com/office/drawing/2014/main" id="{D5C7BDD3-7B6E-EB42-88CE-133DCC9F24D6}"/>
                </a:ext>
              </a:extLst>
            </p:cNvPr>
            <p:cNvCxnSpPr>
              <a:cxnSpLocks noChangeShapeType="1"/>
              <a:stCxn id="23" idx="2"/>
              <a:endCxn id="20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36">
              <a:extLst>
                <a:ext uri="{FF2B5EF4-FFF2-40B4-BE49-F238E27FC236}">
                  <a16:creationId xmlns:a16="http://schemas.microsoft.com/office/drawing/2014/main" id="{0FDDEF7E-2F1B-BC41-BF22-D3785FA1834C}"/>
                </a:ext>
              </a:extLst>
            </p:cNvPr>
            <p:cNvCxnSpPr>
              <a:cxnSpLocks noChangeShapeType="1"/>
              <a:stCxn id="23" idx="7"/>
              <a:endCxn id="24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37">
              <a:extLst>
                <a:ext uri="{FF2B5EF4-FFF2-40B4-BE49-F238E27FC236}">
                  <a16:creationId xmlns:a16="http://schemas.microsoft.com/office/drawing/2014/main" id="{E4B4FA21-E279-8643-87A5-31CF48EF3A3D}"/>
                </a:ext>
              </a:extLst>
            </p:cNvPr>
            <p:cNvCxnSpPr>
              <a:cxnSpLocks noChangeShapeType="1"/>
              <a:stCxn id="24" idx="0"/>
              <a:endCxn id="25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38">
              <a:extLst>
                <a:ext uri="{FF2B5EF4-FFF2-40B4-BE49-F238E27FC236}">
                  <a16:creationId xmlns:a16="http://schemas.microsoft.com/office/drawing/2014/main" id="{29D62228-D0A1-D04A-A780-8929E5A4C9C3}"/>
                </a:ext>
              </a:extLst>
            </p:cNvPr>
            <p:cNvCxnSpPr>
              <a:cxnSpLocks noChangeShapeType="1"/>
              <a:stCxn id="25" idx="0"/>
              <a:endCxn id="19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39">
              <a:extLst>
                <a:ext uri="{FF2B5EF4-FFF2-40B4-BE49-F238E27FC236}">
                  <a16:creationId xmlns:a16="http://schemas.microsoft.com/office/drawing/2014/main" id="{C2867C1D-03BA-374B-A7E5-B54BB862FF30}"/>
                </a:ext>
              </a:extLst>
            </p:cNvPr>
            <p:cNvCxnSpPr>
              <a:cxnSpLocks noChangeShapeType="1"/>
              <a:stCxn id="25" idx="7"/>
              <a:endCxn id="26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140">
              <a:extLst>
                <a:ext uri="{FF2B5EF4-FFF2-40B4-BE49-F238E27FC236}">
                  <a16:creationId xmlns:a16="http://schemas.microsoft.com/office/drawing/2014/main" id="{431E812D-6EC6-7E40-974F-0DF94D8FAABE}"/>
                </a:ext>
              </a:extLst>
            </p:cNvPr>
            <p:cNvCxnSpPr>
              <a:cxnSpLocks noChangeShapeType="1"/>
              <a:stCxn id="25" idx="6"/>
              <a:endCxn id="27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41">
              <a:extLst>
                <a:ext uri="{FF2B5EF4-FFF2-40B4-BE49-F238E27FC236}">
                  <a16:creationId xmlns:a16="http://schemas.microsoft.com/office/drawing/2014/main" id="{3063B0EA-B2D7-F740-9393-A2196E20BBE6}"/>
                </a:ext>
              </a:extLst>
            </p:cNvPr>
            <p:cNvCxnSpPr>
              <a:cxnSpLocks noChangeShapeType="1"/>
              <a:stCxn id="25" idx="6"/>
              <a:endCxn id="28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42">
              <a:extLst>
                <a:ext uri="{FF2B5EF4-FFF2-40B4-BE49-F238E27FC236}">
                  <a16:creationId xmlns:a16="http://schemas.microsoft.com/office/drawing/2014/main" id="{0A32AE67-979D-5647-AE19-5251B763A93B}"/>
                </a:ext>
              </a:extLst>
            </p:cNvPr>
            <p:cNvCxnSpPr>
              <a:cxnSpLocks noChangeShapeType="1"/>
              <a:stCxn id="28" idx="3"/>
              <a:endCxn id="24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43">
              <a:extLst>
                <a:ext uri="{FF2B5EF4-FFF2-40B4-BE49-F238E27FC236}">
                  <a16:creationId xmlns:a16="http://schemas.microsoft.com/office/drawing/2014/main" id="{05EDB3B1-7D41-554C-A18F-D8AD9E2B49C6}"/>
                </a:ext>
              </a:extLst>
            </p:cNvPr>
            <p:cNvCxnSpPr>
              <a:cxnSpLocks noChangeShapeType="1"/>
              <a:stCxn id="24" idx="4"/>
              <a:endCxn id="32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44">
              <a:extLst>
                <a:ext uri="{FF2B5EF4-FFF2-40B4-BE49-F238E27FC236}">
                  <a16:creationId xmlns:a16="http://schemas.microsoft.com/office/drawing/2014/main" id="{4DC62BE8-155B-3640-BF08-BEA171929DFD}"/>
                </a:ext>
              </a:extLst>
            </p:cNvPr>
            <p:cNvCxnSpPr>
              <a:cxnSpLocks noChangeShapeType="1"/>
              <a:stCxn id="23" idx="7"/>
              <a:endCxn id="32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45">
              <a:extLst>
                <a:ext uri="{FF2B5EF4-FFF2-40B4-BE49-F238E27FC236}">
                  <a16:creationId xmlns:a16="http://schemas.microsoft.com/office/drawing/2014/main" id="{91C3C610-29B0-AA41-9D5D-ED112D6A868B}"/>
                </a:ext>
              </a:extLst>
            </p:cNvPr>
            <p:cNvCxnSpPr>
              <a:cxnSpLocks noChangeShapeType="1"/>
              <a:stCxn id="28" idx="4"/>
              <a:endCxn id="32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46">
              <a:extLst>
                <a:ext uri="{FF2B5EF4-FFF2-40B4-BE49-F238E27FC236}">
                  <a16:creationId xmlns:a16="http://schemas.microsoft.com/office/drawing/2014/main" id="{FF9CF72B-89AC-AE46-AE44-E58B9E93217A}"/>
                </a:ext>
              </a:extLst>
            </p:cNvPr>
            <p:cNvCxnSpPr>
              <a:cxnSpLocks noChangeShapeType="1"/>
              <a:stCxn id="32" idx="7"/>
              <a:endCxn id="31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47">
              <a:extLst>
                <a:ext uri="{FF2B5EF4-FFF2-40B4-BE49-F238E27FC236}">
                  <a16:creationId xmlns:a16="http://schemas.microsoft.com/office/drawing/2014/main" id="{597B1C66-087F-7D42-A7EC-E0C0D7B6C5AC}"/>
                </a:ext>
              </a:extLst>
            </p:cNvPr>
            <p:cNvCxnSpPr>
              <a:cxnSpLocks noChangeShapeType="1"/>
              <a:stCxn id="31" idx="7"/>
              <a:endCxn id="30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48">
              <a:extLst>
                <a:ext uri="{FF2B5EF4-FFF2-40B4-BE49-F238E27FC236}">
                  <a16:creationId xmlns:a16="http://schemas.microsoft.com/office/drawing/2014/main" id="{32572A56-2FB2-0B46-9E0D-AE18A9FDF55D}"/>
                </a:ext>
              </a:extLst>
            </p:cNvPr>
            <p:cNvCxnSpPr>
              <a:cxnSpLocks noChangeShapeType="1"/>
              <a:stCxn id="28" idx="7"/>
              <a:endCxn id="30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49">
              <a:extLst>
                <a:ext uri="{FF2B5EF4-FFF2-40B4-BE49-F238E27FC236}">
                  <a16:creationId xmlns:a16="http://schemas.microsoft.com/office/drawing/2014/main" id="{035A55AA-1B60-9140-BD40-F3E414E01B62}"/>
                </a:ext>
              </a:extLst>
            </p:cNvPr>
            <p:cNvCxnSpPr>
              <a:cxnSpLocks noChangeShapeType="1"/>
              <a:stCxn id="30" idx="0"/>
              <a:endCxn id="29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50">
              <a:extLst>
                <a:ext uri="{FF2B5EF4-FFF2-40B4-BE49-F238E27FC236}">
                  <a16:creationId xmlns:a16="http://schemas.microsoft.com/office/drawing/2014/main" id="{624F0599-A09C-2B41-A9BF-23AFEA026DCB}"/>
                </a:ext>
              </a:extLst>
            </p:cNvPr>
            <p:cNvCxnSpPr>
              <a:cxnSpLocks noChangeShapeType="1"/>
              <a:stCxn id="28" idx="7"/>
              <a:endCxn id="29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51">
              <a:extLst>
                <a:ext uri="{FF2B5EF4-FFF2-40B4-BE49-F238E27FC236}">
                  <a16:creationId xmlns:a16="http://schemas.microsoft.com/office/drawing/2014/main" id="{F3A8B3CE-DDB3-9649-8C90-ED4316472280}"/>
                </a:ext>
              </a:extLst>
            </p:cNvPr>
            <p:cNvCxnSpPr>
              <a:cxnSpLocks noChangeShapeType="1"/>
              <a:stCxn id="29" idx="2"/>
              <a:endCxn id="26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53">
              <a:extLst>
                <a:ext uri="{FF2B5EF4-FFF2-40B4-BE49-F238E27FC236}">
                  <a16:creationId xmlns:a16="http://schemas.microsoft.com/office/drawing/2014/main" id="{5A3AEF2C-3A59-A241-9EA2-295194DA2941}"/>
                </a:ext>
              </a:extLst>
            </p:cNvPr>
            <p:cNvCxnSpPr>
              <a:cxnSpLocks noChangeShapeType="1"/>
              <a:stCxn id="5" idx="6"/>
              <a:endCxn id="9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54">
              <a:extLst>
                <a:ext uri="{FF2B5EF4-FFF2-40B4-BE49-F238E27FC236}">
                  <a16:creationId xmlns:a16="http://schemas.microsoft.com/office/drawing/2014/main" id="{A4AEE535-D9F8-0C45-8B9A-2570B8CAE562}"/>
                </a:ext>
              </a:extLst>
            </p:cNvPr>
            <p:cNvCxnSpPr>
              <a:cxnSpLocks noChangeShapeType="1"/>
              <a:stCxn id="5" idx="6"/>
              <a:endCxn id="8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55">
              <a:extLst>
                <a:ext uri="{FF2B5EF4-FFF2-40B4-BE49-F238E27FC236}">
                  <a16:creationId xmlns:a16="http://schemas.microsoft.com/office/drawing/2014/main" id="{45433EBC-DFF2-784E-9721-478A394D1769}"/>
                </a:ext>
              </a:extLst>
            </p:cNvPr>
            <p:cNvCxnSpPr>
              <a:cxnSpLocks noChangeShapeType="1"/>
              <a:stCxn id="17" idx="3"/>
              <a:endCxn id="10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56">
              <a:extLst>
                <a:ext uri="{FF2B5EF4-FFF2-40B4-BE49-F238E27FC236}">
                  <a16:creationId xmlns:a16="http://schemas.microsoft.com/office/drawing/2014/main" id="{0C25028C-D0E8-B849-9D28-5A79838D577B}"/>
                </a:ext>
              </a:extLst>
            </p:cNvPr>
            <p:cNvCxnSpPr>
              <a:cxnSpLocks noChangeShapeType="1"/>
              <a:stCxn id="26" idx="4"/>
              <a:endCxn id="28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57">
              <a:extLst>
                <a:ext uri="{FF2B5EF4-FFF2-40B4-BE49-F238E27FC236}">
                  <a16:creationId xmlns:a16="http://schemas.microsoft.com/office/drawing/2014/main" id="{A9025827-D3F9-8940-99F4-BCA3A58C3B9C}"/>
                </a:ext>
              </a:extLst>
            </p:cNvPr>
            <p:cNvCxnSpPr>
              <a:cxnSpLocks noChangeShapeType="1"/>
              <a:stCxn id="11" idx="5"/>
              <a:endCxn id="17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158">
              <a:extLst>
                <a:ext uri="{FF2B5EF4-FFF2-40B4-BE49-F238E27FC236}">
                  <a16:creationId xmlns:a16="http://schemas.microsoft.com/office/drawing/2014/main" id="{BBFCB378-9730-E949-BB26-C0ED6BA18E16}"/>
                </a:ext>
              </a:extLst>
            </p:cNvPr>
            <p:cNvCxnSpPr>
              <a:cxnSpLocks noChangeShapeType="1"/>
              <a:stCxn id="24" idx="6"/>
              <a:endCxn id="31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159">
              <a:extLst>
                <a:ext uri="{FF2B5EF4-FFF2-40B4-BE49-F238E27FC236}">
                  <a16:creationId xmlns:a16="http://schemas.microsoft.com/office/drawing/2014/main" id="{52CE8792-E0C8-264C-BCBE-FAE1685D9D33}"/>
                </a:ext>
              </a:extLst>
            </p:cNvPr>
            <p:cNvCxnSpPr>
              <a:cxnSpLocks noChangeShapeType="1"/>
              <a:stCxn id="22" idx="3"/>
              <a:endCxn id="20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96" name="群組 4095">
            <a:extLst>
              <a:ext uri="{FF2B5EF4-FFF2-40B4-BE49-F238E27FC236}">
                <a16:creationId xmlns:a16="http://schemas.microsoft.com/office/drawing/2014/main" id="{97BDE62A-CC2C-F94F-979F-BB474367B59E}"/>
              </a:ext>
            </a:extLst>
          </p:cNvPr>
          <p:cNvGrpSpPr/>
          <p:nvPr/>
        </p:nvGrpSpPr>
        <p:grpSpPr>
          <a:xfrm>
            <a:off x="309042" y="4296394"/>
            <a:ext cx="8413328" cy="2252663"/>
            <a:chOff x="309042" y="4296394"/>
            <a:chExt cx="8413328" cy="2252663"/>
          </a:xfrm>
        </p:grpSpPr>
        <p:sp>
          <p:nvSpPr>
            <p:cNvPr id="86" name="Rectangle 79">
              <a:extLst>
                <a:ext uri="{FF2B5EF4-FFF2-40B4-BE49-F238E27FC236}">
                  <a16:creationId xmlns:a16="http://schemas.microsoft.com/office/drawing/2014/main" id="{8430AEE6-0901-5740-8177-9852108B8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87" name="Line 81">
              <a:extLst>
                <a:ext uri="{FF2B5EF4-FFF2-40B4-BE49-F238E27FC236}">
                  <a16:creationId xmlns:a16="http://schemas.microsoft.com/office/drawing/2014/main" id="{7B26758F-9A77-9F4E-885E-0A728B4AD6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" name="Rectangle 80">
              <a:extLst>
                <a:ext uri="{FF2B5EF4-FFF2-40B4-BE49-F238E27FC236}">
                  <a16:creationId xmlns:a16="http://schemas.microsoft.com/office/drawing/2014/main" id="{E5B01992-6173-4D4B-BF54-4D502A26B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89" name="Line 82">
              <a:extLst>
                <a:ext uri="{FF2B5EF4-FFF2-40B4-BE49-F238E27FC236}">
                  <a16:creationId xmlns:a16="http://schemas.microsoft.com/office/drawing/2014/main" id="{E0E1A429-D7C6-EC4E-A224-813EC2AA2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922778F-8346-2F47-AD72-66326B6E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8873414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 </a:t>
            </a:r>
            <a:r>
              <a:rPr lang="en-US" altLang="zh-TW" dirty="0" err="1">
                <a:ea typeface="新細明體" panose="02020500000000000000" pitchFamily="18" charset="-120"/>
              </a:rPr>
              <a:t>node.txt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6967686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11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0	1.4142	1.1534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	1.97		1.85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	0.8823	1.3926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	1.9996	1.9484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4	0.6301	1.9145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5	0.3329	1.1756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6	1.952		0.5866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7	1.8181	0.4043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8	0.4949	1.946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9	0.2079	1.4758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10	0.1364	1.4084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0	1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	8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9	3</a:t>
            </a:r>
          </a:p>
          <a:p>
            <a:pPr marL="0" indent="0">
              <a:buNone/>
            </a:pPr>
            <a:endParaRPr lang="en-US" altLang="zh-TW" dirty="0">
              <a:ea typeface="Cambria Math" panose="020405030504060302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45A798-9923-2042-81BB-DE8AF53D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8072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Output Sample: </a:t>
            </a:r>
            <a:r>
              <a:rPr lang="en-US" altLang="zh-TW" dirty="0" err="1">
                <a:ea typeface="新細明體" panose="02020500000000000000" pitchFamily="18" charset="-120"/>
              </a:rPr>
              <a:t>result.txt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-3924944" y="1340768"/>
            <a:ext cx="6967686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4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22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0	0	1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	0	2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	0	3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	0	6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4	0	7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5	1	3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6	2	4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7	2	5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8	2	8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9	2	9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10	2	10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11	4	5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12	4	8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13	4	9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14	4	10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15	5	8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16	5	9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17	5	10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18	6	7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19	8	9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20	8	10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21	9	10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43FCAC-D41A-434E-86ED-485CBF5F1CCE}"/>
              </a:ext>
            </a:extLst>
          </p:cNvPr>
          <p:cNvSpPr/>
          <p:nvPr/>
        </p:nvSpPr>
        <p:spPr>
          <a:xfrm>
            <a:off x="-2727101" y="1519863"/>
            <a:ext cx="4572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0	0	1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	0	2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3	0	6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5	1	3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6	2	4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7	2	5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12	4	8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17	5	10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18	6	7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19	8	9</a:t>
            </a:r>
          </a:p>
          <a:p>
            <a:pPr marL="0" indent="0">
              <a:buNone/>
            </a:pPr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21	9	10</a:t>
            </a:r>
          </a:p>
          <a:p>
            <a:pPr marL="0" indent="0">
              <a:buNone/>
            </a:pPr>
            <a:endParaRPr lang="en-US" altLang="zh-TW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63A686-1277-6043-8B88-B1C22FF01A9B}"/>
              </a:ext>
            </a:extLst>
          </p:cNvPr>
          <p:cNvSpPr/>
          <p:nvPr/>
        </p:nvSpPr>
        <p:spPr>
          <a:xfrm>
            <a:off x="658957" y="1340768"/>
            <a:ext cx="65356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	1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	4	8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	10	5	2	0	1	3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59B291B-E516-1D4B-B146-C0F3F4D0C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4544" y="3212976"/>
            <a:ext cx="4816452" cy="4700593"/>
          </a:xfrm>
          <a:prstGeom prst="rect">
            <a:avLst/>
          </a:prstGeo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5E9DFD9-BCC5-BC48-A53D-D7C098DD7C27}"/>
              </a:ext>
            </a:extLst>
          </p:cNvPr>
          <p:cNvCxnSpPr>
            <a:cxnSpLocks/>
          </p:cNvCxnSpPr>
          <p:nvPr/>
        </p:nvCxnSpPr>
        <p:spPr>
          <a:xfrm flipV="1">
            <a:off x="2987824" y="3717032"/>
            <a:ext cx="1152128" cy="1440160"/>
          </a:xfrm>
          <a:prstGeom prst="line">
            <a:avLst/>
          </a:prstGeom>
          <a:ln w="762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679379F-98F8-0142-A9DF-C4354ACDC124}"/>
              </a:ext>
            </a:extLst>
          </p:cNvPr>
          <p:cNvCxnSpPr>
            <a:cxnSpLocks/>
          </p:cNvCxnSpPr>
          <p:nvPr/>
        </p:nvCxnSpPr>
        <p:spPr>
          <a:xfrm flipH="1" flipV="1">
            <a:off x="1043608" y="3573016"/>
            <a:ext cx="801291" cy="1108611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DD7EDB7-FDFE-4E40-8D51-093910D31A0D}"/>
              </a:ext>
            </a:extLst>
          </p:cNvPr>
          <p:cNvCxnSpPr>
            <a:cxnSpLocks/>
          </p:cNvCxnSpPr>
          <p:nvPr/>
        </p:nvCxnSpPr>
        <p:spPr>
          <a:xfrm flipH="1">
            <a:off x="467546" y="3501008"/>
            <a:ext cx="3672406" cy="1008113"/>
          </a:xfrm>
          <a:prstGeom prst="line">
            <a:avLst/>
          </a:prstGeom>
          <a:ln w="762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47A8D5-E5ED-1649-91B5-A7D39B09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93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3655318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Cambria Math" panose="02040503050406030204" pitchFamily="18" charset="0"/>
              </a:rPr>
              <a:t>Deadline: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4/23 Tue (</a:t>
            </a:r>
            <a:r>
              <a:rPr lang="zh-CN" altLang="en-US" dirty="0">
                <a:ea typeface="Cambria Math" panose="02040503050406030204" pitchFamily="18" charset="0"/>
              </a:rPr>
              <a:t>小老師</a:t>
            </a:r>
            <a:r>
              <a:rPr lang="en-US" altLang="zh-CN" dirty="0">
                <a:ea typeface="Cambria Math" panose="02040503050406030204" pitchFamily="18" charset="0"/>
              </a:rPr>
              <a:t>)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5/7 Tue</a:t>
            </a:r>
            <a:r>
              <a:rPr lang="zh-TW" altLang="en-US" dirty="0">
                <a:ea typeface="Cambria Math" panose="02040503050406030204" pitchFamily="18" charset="0"/>
              </a:rPr>
              <a:t> </a:t>
            </a:r>
            <a:r>
              <a:rPr lang="en-US" altLang="zh-TW" dirty="0">
                <a:ea typeface="Cambria Math" panose="02040503050406030204" pitchFamily="18" charset="0"/>
              </a:rPr>
              <a:t>(</a:t>
            </a:r>
            <a:r>
              <a:rPr lang="zh-CN" altLang="en-US" dirty="0">
                <a:ea typeface="Cambria Math" panose="02040503050406030204" pitchFamily="18" charset="0"/>
              </a:rPr>
              <a:t>所有同學</a:t>
            </a:r>
            <a:r>
              <a:rPr lang="en-US" altLang="zh-CN" dirty="0">
                <a:ea typeface="Cambria Math" panose="02040503050406030204" pitchFamily="18" charset="0"/>
              </a:rPr>
              <a:t>)</a:t>
            </a:r>
            <a:endParaRPr lang="en-US" altLang="zh-TW" dirty="0"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E-course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b="1" dirty="0">
                <a:ea typeface="Cambria Math" panose="02040503050406030204" pitchFamily="18" charset="0"/>
              </a:rPr>
              <a:t>C++ Source code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7E9CC9A-2C7E-6A41-A1AD-FEF51F4BF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1960" y="1501152"/>
            <a:ext cx="4816452" cy="4700593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A939077-3CB3-EC4C-BD3D-1D38559E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20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Further Reading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8263830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Routing with Guaranteed Delivery in Ad Hoc Wireless Networks, Wireless Networks 2001</a:t>
            </a:r>
          </a:p>
          <a:p>
            <a:r>
              <a:rPr lang="en-US" altLang="zh-TW" dirty="0"/>
              <a:t>On Delivery Guarantees of Face and Combined Greedy-Face Routing in Ad Hoc and Sensor Network, ACM </a:t>
            </a:r>
            <a:r>
              <a:rPr lang="en-US" altLang="zh-TW" dirty="0" err="1"/>
              <a:t>MobiCom</a:t>
            </a:r>
            <a:r>
              <a:rPr lang="en-US" altLang="zh-TW" dirty="0"/>
              <a:t> 2006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/>
              <a:t>Long story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82DA1AE-7C04-AE49-873E-243B07D9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5391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Why is the planarization correct?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7886700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Prove by contradiction</a:t>
                </a: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Assume that there is an intersection node on the segments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𝑐𝑑</m:t>
                        </m:r>
                      </m:e>
                    </m:acc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7886700" cy="5032375"/>
              </a:xfrm>
              <a:prstGeom prst="rect">
                <a:avLst/>
              </a:prstGeom>
              <a:blipFill>
                <a:blip r:embed="rId3"/>
                <a:stretch>
                  <a:fillRect l="-1447" t="-2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>
            <a:extLst>
              <a:ext uri="{FF2B5EF4-FFF2-40B4-BE49-F238E27FC236}">
                <a16:creationId xmlns:a16="http://schemas.microsoft.com/office/drawing/2014/main" id="{578DC249-1416-184D-B7EF-274EFCDA5F75}"/>
              </a:ext>
            </a:extLst>
          </p:cNvPr>
          <p:cNvGrpSpPr/>
          <p:nvPr/>
        </p:nvGrpSpPr>
        <p:grpSpPr>
          <a:xfrm>
            <a:off x="1470533" y="4239779"/>
            <a:ext cx="2168556" cy="2052145"/>
            <a:chOff x="963284" y="3716482"/>
            <a:chExt cx="2168556" cy="2052145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97E85A01-99CF-AF43-942E-F379013FFB9D}"/>
                </a:ext>
              </a:extLst>
            </p:cNvPr>
            <p:cNvCxnSpPr>
              <a:cxnSpLocks/>
              <a:stCxn id="11" idx="5"/>
              <a:endCxn id="14" idx="1"/>
            </p:cNvCxnSpPr>
            <p:nvPr/>
          </p:nvCxnSpPr>
          <p:spPr>
            <a:xfrm>
              <a:off x="1421079" y="3911720"/>
              <a:ext cx="1526373" cy="1626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3B9A17DC-989A-464F-BE83-04930D9944AF}"/>
                </a:ext>
              </a:extLst>
            </p:cNvPr>
            <p:cNvCxnSpPr>
              <a:cxnSpLocks/>
              <a:stCxn id="13" idx="7"/>
              <a:endCxn id="15" idx="3"/>
            </p:cNvCxnSpPr>
            <p:nvPr/>
          </p:nvCxnSpPr>
          <p:spPr>
            <a:xfrm flipV="1">
              <a:off x="1147672" y="4342503"/>
              <a:ext cx="1396454" cy="1230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7D37EDF8-F302-2A4A-9CD4-8F354E9FE993}"/>
                </a:ext>
              </a:extLst>
            </p:cNvPr>
            <p:cNvSpPr/>
            <p:nvPr/>
          </p:nvSpPr>
          <p:spPr>
            <a:xfrm>
              <a:off x="1236691" y="3716482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BDB4B5D9-C95C-5249-BC36-40F953B17C95}"/>
                </a:ext>
              </a:extLst>
            </p:cNvPr>
            <p:cNvSpPr/>
            <p:nvPr/>
          </p:nvSpPr>
          <p:spPr>
            <a:xfrm>
              <a:off x="963284" y="5539892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41F1A450-D909-D442-96F2-4544B3BED575}"/>
                </a:ext>
              </a:extLst>
            </p:cNvPr>
            <p:cNvSpPr/>
            <p:nvPr/>
          </p:nvSpPr>
          <p:spPr>
            <a:xfrm>
              <a:off x="2915816" y="5504521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39A78A9F-2A5B-2041-BCED-4C95085E7E52}"/>
                </a:ext>
              </a:extLst>
            </p:cNvPr>
            <p:cNvSpPr/>
            <p:nvPr/>
          </p:nvSpPr>
          <p:spPr>
            <a:xfrm>
              <a:off x="2512490" y="4147265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1" name="橢圓 20">
            <a:extLst>
              <a:ext uri="{FF2B5EF4-FFF2-40B4-BE49-F238E27FC236}">
                <a16:creationId xmlns:a16="http://schemas.microsoft.com/office/drawing/2014/main" id="{A4DF77EC-5A33-7B4B-BBE2-97AF1D177E8D}"/>
              </a:ext>
            </a:extLst>
          </p:cNvPr>
          <p:cNvSpPr/>
          <p:nvPr/>
        </p:nvSpPr>
        <p:spPr>
          <a:xfrm>
            <a:off x="1478849" y="4024305"/>
            <a:ext cx="2448272" cy="24482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A14DB6B5-86D3-D145-BA63-995BEB757556}"/>
              </a:ext>
            </a:extLst>
          </p:cNvPr>
          <p:cNvGrpSpPr/>
          <p:nvPr/>
        </p:nvGrpSpPr>
        <p:grpSpPr>
          <a:xfrm>
            <a:off x="5443767" y="3759962"/>
            <a:ext cx="2069642" cy="2679900"/>
            <a:chOff x="1062198" y="3137338"/>
            <a:chExt cx="2069642" cy="2679900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020C8733-6CA9-C64B-845C-0FD75733A6D4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1421079" y="3911720"/>
              <a:ext cx="1526373" cy="1626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5DFA30A5-F9C0-314D-9769-13839E8B01F1}"/>
                </a:ext>
              </a:extLst>
            </p:cNvPr>
            <p:cNvCxnSpPr>
              <a:cxnSpLocks/>
              <a:stCxn id="38" idx="7"/>
              <a:endCxn id="40" idx="3"/>
            </p:cNvCxnSpPr>
            <p:nvPr/>
          </p:nvCxnSpPr>
          <p:spPr>
            <a:xfrm flipV="1">
              <a:off x="1246586" y="3332576"/>
              <a:ext cx="1009833" cy="2289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C9DC306-2BC7-0B40-83D3-DDD6C1204D17}"/>
                </a:ext>
              </a:extLst>
            </p:cNvPr>
            <p:cNvSpPr/>
            <p:nvPr/>
          </p:nvSpPr>
          <p:spPr>
            <a:xfrm>
              <a:off x="1236691" y="3716482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4B825B65-B85A-2748-9193-AA418C038DEB}"/>
                </a:ext>
              </a:extLst>
            </p:cNvPr>
            <p:cNvSpPr/>
            <p:nvPr/>
          </p:nvSpPr>
          <p:spPr>
            <a:xfrm>
              <a:off x="1062198" y="5588503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988E427A-042E-0846-9004-98D301BFC6CC}"/>
                </a:ext>
              </a:extLst>
            </p:cNvPr>
            <p:cNvSpPr/>
            <p:nvPr/>
          </p:nvSpPr>
          <p:spPr>
            <a:xfrm>
              <a:off x="2915816" y="5504521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4A7F4891-FCC0-8A4E-8CDA-4381AF4D9965}"/>
                </a:ext>
              </a:extLst>
            </p:cNvPr>
            <p:cNvSpPr/>
            <p:nvPr/>
          </p:nvSpPr>
          <p:spPr>
            <a:xfrm>
              <a:off x="2224783" y="3137338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41" name="橢圓 40">
            <a:extLst>
              <a:ext uri="{FF2B5EF4-FFF2-40B4-BE49-F238E27FC236}">
                <a16:creationId xmlns:a16="http://schemas.microsoft.com/office/drawing/2014/main" id="{EC6426DC-77A6-5A4E-9459-33431AF30240}"/>
              </a:ext>
            </a:extLst>
          </p:cNvPr>
          <p:cNvSpPr/>
          <p:nvPr/>
        </p:nvSpPr>
        <p:spPr>
          <a:xfrm>
            <a:off x="5353169" y="4123632"/>
            <a:ext cx="2448272" cy="24482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2C34104-439B-9D4F-BE56-0F1DDB34C12A}"/>
              </a:ext>
            </a:extLst>
          </p:cNvPr>
          <p:cNvSpPr txBox="1"/>
          <p:nvPr/>
        </p:nvSpPr>
        <p:spPr>
          <a:xfrm>
            <a:off x="1371810" y="400684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FAB67EF-2E72-FC4D-A7D9-E120156F82AF}"/>
              </a:ext>
            </a:extLst>
          </p:cNvPr>
          <p:cNvSpPr txBox="1"/>
          <p:nvPr/>
        </p:nvSpPr>
        <p:spPr>
          <a:xfrm>
            <a:off x="3654581" y="6171386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E40E207-5F5D-1740-8081-7A73C833032B}"/>
              </a:ext>
            </a:extLst>
          </p:cNvPr>
          <p:cNvSpPr txBox="1"/>
          <p:nvPr/>
        </p:nvSpPr>
        <p:spPr>
          <a:xfrm>
            <a:off x="3235763" y="432794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4B30211-14DF-B949-840B-CAE9D6C1D327}"/>
              </a:ext>
            </a:extLst>
          </p:cNvPr>
          <p:cNvSpPr txBox="1"/>
          <p:nvPr/>
        </p:nvSpPr>
        <p:spPr>
          <a:xfrm>
            <a:off x="1090389" y="61766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DFE610C-DCC1-F148-88B8-82D20471E43D}"/>
              </a:ext>
            </a:extLst>
          </p:cNvPr>
          <p:cNvSpPr txBox="1"/>
          <p:nvPr/>
        </p:nvSpPr>
        <p:spPr>
          <a:xfrm>
            <a:off x="5234174" y="4072805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07E08A4-F21A-4940-A460-4C04B5EEA611}"/>
              </a:ext>
            </a:extLst>
          </p:cNvPr>
          <p:cNvSpPr txBox="1"/>
          <p:nvPr/>
        </p:nvSpPr>
        <p:spPr>
          <a:xfrm>
            <a:off x="7516945" y="623734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5FAFF4A-A59C-EC4B-83A6-84C32A1EAF2F}"/>
              </a:ext>
            </a:extLst>
          </p:cNvPr>
          <p:cNvSpPr txBox="1"/>
          <p:nvPr/>
        </p:nvSpPr>
        <p:spPr>
          <a:xfrm>
            <a:off x="6778933" y="352912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38CFAEA-B23A-6843-AF7B-7A90D826C947}"/>
              </a:ext>
            </a:extLst>
          </p:cNvPr>
          <p:cNvSpPr txBox="1"/>
          <p:nvPr/>
        </p:nvSpPr>
        <p:spPr>
          <a:xfrm>
            <a:off x="5092116" y="638727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67C6D688-0227-EA4E-8049-ACC0DA72CA8F}"/>
              </a:ext>
            </a:extLst>
          </p:cNvPr>
          <p:cNvSpPr/>
          <p:nvPr/>
        </p:nvSpPr>
        <p:spPr>
          <a:xfrm>
            <a:off x="4832484" y="3804399"/>
            <a:ext cx="2701747" cy="2701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25E0B0-2571-4C4F-9306-1E3D3859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0617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7886700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denote the middle points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𝑐𝑑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, respectively</a:t>
                </a: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Without loss of generality, we assume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𝑐𝑛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intersect at node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Since node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is not in the circle</a:t>
                </a:r>
                <a:br>
                  <a:rPr lang="en-US" altLang="zh-TW" dirty="0">
                    <a:ea typeface="Cambria Math" panose="02040503050406030204" pitchFamily="18" charset="0"/>
                  </a:rPr>
                </a:br>
                <a:r>
                  <a:rPr lang="en-US" altLang="zh-TW" dirty="0">
                    <a:ea typeface="Cambria Math" panose="02040503050406030204" pitchFamily="18" charset="0"/>
                  </a:rPr>
                  <a:t>of which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𝑐𝑑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is the diameter,</a:t>
                </a:r>
                <a:br>
                  <a:rPr lang="en-US" altLang="zh-TW" dirty="0">
                    <a:ea typeface="Cambria Math" panose="02040503050406030204" pitchFamily="18" charset="0"/>
                  </a:rPr>
                </a:b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𝑐𝑛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…(1)</a:t>
                </a: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Similarly, since node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is not in </a:t>
                </a:r>
                <a:br>
                  <a:rPr lang="en-US" altLang="zh-TW" dirty="0">
                    <a:ea typeface="Cambria Math" panose="02040503050406030204" pitchFamily="18" charset="0"/>
                  </a:rPr>
                </a:br>
                <a:r>
                  <a:rPr lang="en-US" altLang="zh-TW" dirty="0">
                    <a:ea typeface="Cambria Math" panose="02040503050406030204" pitchFamily="18" charset="0"/>
                  </a:rPr>
                  <a:t>the circle of which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is the </a:t>
                </a:r>
                <a:br>
                  <a:rPr lang="en-US" altLang="zh-TW" dirty="0">
                    <a:ea typeface="Cambria Math" panose="02040503050406030204" pitchFamily="18" charset="0"/>
                  </a:rPr>
                </a:br>
                <a:r>
                  <a:rPr lang="en-US" altLang="zh-TW" dirty="0">
                    <a:ea typeface="Cambria Math" panose="02040503050406030204" pitchFamily="18" charset="0"/>
                  </a:rPr>
                  <a:t>diameter,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…(2)</a:t>
                </a: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7886700" cy="5032375"/>
              </a:xfrm>
              <a:prstGeom prst="rect">
                <a:avLst/>
              </a:prstGeom>
              <a:blipFill>
                <a:blip r:embed="rId3"/>
                <a:stretch>
                  <a:fillRect l="-1447" t="-20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Why is the planarization correct?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A14DB6B5-86D3-D145-BA63-995BEB757556}"/>
              </a:ext>
            </a:extLst>
          </p:cNvPr>
          <p:cNvGrpSpPr/>
          <p:nvPr/>
        </p:nvGrpSpPr>
        <p:grpSpPr>
          <a:xfrm>
            <a:off x="6071398" y="3497378"/>
            <a:ext cx="2069642" cy="2679900"/>
            <a:chOff x="1062198" y="3137338"/>
            <a:chExt cx="2069642" cy="2679900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020C8733-6CA9-C64B-845C-0FD75733A6D4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1421079" y="3911720"/>
              <a:ext cx="1526373" cy="1626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5DFA30A5-F9C0-314D-9769-13839E8B01F1}"/>
                </a:ext>
              </a:extLst>
            </p:cNvPr>
            <p:cNvCxnSpPr>
              <a:cxnSpLocks/>
              <a:stCxn id="38" idx="7"/>
              <a:endCxn id="40" idx="3"/>
            </p:cNvCxnSpPr>
            <p:nvPr/>
          </p:nvCxnSpPr>
          <p:spPr>
            <a:xfrm flipV="1">
              <a:off x="1246586" y="3332576"/>
              <a:ext cx="1009833" cy="2289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C9DC306-2BC7-0B40-83D3-DDD6C1204D17}"/>
                </a:ext>
              </a:extLst>
            </p:cNvPr>
            <p:cNvSpPr/>
            <p:nvPr/>
          </p:nvSpPr>
          <p:spPr>
            <a:xfrm>
              <a:off x="1236691" y="3716482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4B825B65-B85A-2748-9193-AA418C038DEB}"/>
                </a:ext>
              </a:extLst>
            </p:cNvPr>
            <p:cNvSpPr/>
            <p:nvPr/>
          </p:nvSpPr>
          <p:spPr>
            <a:xfrm>
              <a:off x="1062198" y="5588503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988E427A-042E-0846-9004-98D301BFC6CC}"/>
                </a:ext>
              </a:extLst>
            </p:cNvPr>
            <p:cNvSpPr/>
            <p:nvPr/>
          </p:nvSpPr>
          <p:spPr>
            <a:xfrm>
              <a:off x="2915816" y="5504521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4A7F4891-FCC0-8A4E-8CDA-4381AF4D9965}"/>
                </a:ext>
              </a:extLst>
            </p:cNvPr>
            <p:cNvSpPr/>
            <p:nvPr/>
          </p:nvSpPr>
          <p:spPr>
            <a:xfrm>
              <a:off x="2224783" y="3137338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41" name="橢圓 40">
            <a:extLst>
              <a:ext uri="{FF2B5EF4-FFF2-40B4-BE49-F238E27FC236}">
                <a16:creationId xmlns:a16="http://schemas.microsoft.com/office/drawing/2014/main" id="{EC6426DC-77A6-5A4E-9459-33431AF30240}"/>
              </a:ext>
            </a:extLst>
          </p:cNvPr>
          <p:cNvSpPr/>
          <p:nvPr/>
        </p:nvSpPr>
        <p:spPr>
          <a:xfrm>
            <a:off x="5980800" y="3861048"/>
            <a:ext cx="2448272" cy="24482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F6BB4E4-2B70-584B-86C4-EFF92FA561EB}"/>
              </a:ext>
            </a:extLst>
          </p:cNvPr>
          <p:cNvSpPr txBox="1"/>
          <p:nvPr/>
        </p:nvSpPr>
        <p:spPr>
          <a:xfrm>
            <a:off x="5898934" y="376262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DB2AC7E-CF45-1F4B-A24B-300E150331CF}"/>
              </a:ext>
            </a:extLst>
          </p:cNvPr>
          <p:cNvSpPr txBox="1"/>
          <p:nvPr/>
        </p:nvSpPr>
        <p:spPr>
          <a:xfrm>
            <a:off x="8181705" y="5927166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4E54351-ECFC-8C4D-837E-53D634F848AC}"/>
              </a:ext>
            </a:extLst>
          </p:cNvPr>
          <p:cNvSpPr txBox="1"/>
          <p:nvPr/>
        </p:nvSpPr>
        <p:spPr>
          <a:xfrm>
            <a:off x="7443693" y="321895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4D2B2B0-5E4B-E841-A656-BFC8D72F1F08}"/>
              </a:ext>
            </a:extLst>
          </p:cNvPr>
          <p:cNvSpPr txBox="1"/>
          <p:nvPr/>
        </p:nvSpPr>
        <p:spPr>
          <a:xfrm>
            <a:off x="5756876" y="60770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8318425-B437-5641-8911-1D815D96842B}"/>
              </a:ext>
            </a:extLst>
          </p:cNvPr>
          <p:cNvSpPr txBox="1"/>
          <p:nvPr/>
        </p:nvSpPr>
        <p:spPr>
          <a:xfrm>
            <a:off x="6849345" y="4413819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B8E9189-D8ED-D248-B4AE-F6DAD4E4CF1A}"/>
              </a:ext>
            </a:extLst>
          </p:cNvPr>
          <p:cNvCxnSpPr>
            <a:cxnSpLocks/>
          </p:cNvCxnSpPr>
          <p:nvPr/>
        </p:nvCxnSpPr>
        <p:spPr>
          <a:xfrm>
            <a:off x="6628872" y="4844996"/>
            <a:ext cx="220473" cy="96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2FCA4FE-520A-3847-AEF8-8B29A8100B97}"/>
              </a:ext>
            </a:extLst>
          </p:cNvPr>
          <p:cNvSpPr txBox="1"/>
          <p:nvPr/>
        </p:nvSpPr>
        <p:spPr>
          <a:xfrm>
            <a:off x="6611724" y="486527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3B6398F-2A6B-6342-B992-95FBEB664D02}"/>
              </a:ext>
            </a:extLst>
          </p:cNvPr>
          <p:cNvSpPr txBox="1"/>
          <p:nvPr/>
        </p:nvSpPr>
        <p:spPr>
          <a:xfrm>
            <a:off x="7307998" y="484499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DD8DE8B-1801-B84E-9DD8-206188261F0D}"/>
              </a:ext>
            </a:extLst>
          </p:cNvPr>
          <p:cNvCxnSpPr>
            <a:cxnSpLocks/>
          </p:cNvCxnSpPr>
          <p:nvPr/>
        </p:nvCxnSpPr>
        <p:spPr>
          <a:xfrm flipV="1">
            <a:off x="7092739" y="4996044"/>
            <a:ext cx="184205" cy="16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D4664DB-BDFF-3744-8859-FEF271F5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4824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7886700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…(1)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…(2)</a:t>
                </a: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(1)+(2)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𝑐𝑛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…(3)</a:t>
                </a: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Due to triangular inequality, </a:t>
                </a:r>
                <a:br>
                  <a:rPr lang="en-US" altLang="zh-TW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𝑜𝑛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...(4)</a:t>
                </a: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Similarly,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…(5)</a:t>
                </a: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(4)+(5)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𝑜𝑚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𝑜𝑛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:br>
                  <a:rPr lang="en-US" altLang="zh-TW" dirty="0">
                    <a:ea typeface="Cambria Math" panose="02040503050406030204" pitchFamily="18" charset="0"/>
                  </a:rPr>
                </a:br>
                <a:r>
                  <a:rPr lang="en-US" altLang="zh-TW" dirty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𝑐𝑛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…(6)</a:t>
                </a: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(3) </a:t>
                </a:r>
                <a:r>
                  <a:rPr lang="zh-TW" altLang="en-US" dirty="0"/>
                  <a:t>→← </a:t>
                </a:r>
                <a:r>
                  <a:rPr lang="en-US" altLang="zh-TW" dirty="0">
                    <a:ea typeface="Cambria Math" panose="02040503050406030204" pitchFamily="18" charset="0"/>
                  </a:rPr>
                  <a:t>(6)</a:t>
                </a:r>
              </a:p>
              <a:p>
                <a:pPr marL="0" indent="0">
                  <a:buNone/>
                </a:pPr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7886700" cy="5032375"/>
              </a:xfrm>
              <a:prstGeom prst="rect">
                <a:avLst/>
              </a:prstGeom>
              <a:blipFill>
                <a:blip r:embed="rId3"/>
                <a:stretch>
                  <a:fillRect l="-1447" t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Why is the planarization correct?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A14DB6B5-86D3-D145-BA63-995BEB757556}"/>
              </a:ext>
            </a:extLst>
          </p:cNvPr>
          <p:cNvGrpSpPr/>
          <p:nvPr/>
        </p:nvGrpSpPr>
        <p:grpSpPr>
          <a:xfrm>
            <a:off x="6071398" y="3497378"/>
            <a:ext cx="2069642" cy="2679900"/>
            <a:chOff x="1062198" y="3137338"/>
            <a:chExt cx="2069642" cy="2679900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020C8733-6CA9-C64B-845C-0FD75733A6D4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1421079" y="3911720"/>
              <a:ext cx="1526373" cy="1626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5DFA30A5-F9C0-314D-9769-13839E8B01F1}"/>
                </a:ext>
              </a:extLst>
            </p:cNvPr>
            <p:cNvCxnSpPr>
              <a:cxnSpLocks/>
              <a:stCxn id="38" idx="7"/>
              <a:endCxn id="40" idx="3"/>
            </p:cNvCxnSpPr>
            <p:nvPr/>
          </p:nvCxnSpPr>
          <p:spPr>
            <a:xfrm flipV="1">
              <a:off x="1246586" y="3332576"/>
              <a:ext cx="1009833" cy="2289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C9DC306-2BC7-0B40-83D3-DDD6C1204D17}"/>
                </a:ext>
              </a:extLst>
            </p:cNvPr>
            <p:cNvSpPr/>
            <p:nvPr/>
          </p:nvSpPr>
          <p:spPr>
            <a:xfrm>
              <a:off x="1236691" y="3716482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4B825B65-B85A-2748-9193-AA418C038DEB}"/>
                </a:ext>
              </a:extLst>
            </p:cNvPr>
            <p:cNvSpPr/>
            <p:nvPr/>
          </p:nvSpPr>
          <p:spPr>
            <a:xfrm>
              <a:off x="1062198" y="5588503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988E427A-042E-0846-9004-98D301BFC6CC}"/>
                </a:ext>
              </a:extLst>
            </p:cNvPr>
            <p:cNvSpPr/>
            <p:nvPr/>
          </p:nvSpPr>
          <p:spPr>
            <a:xfrm>
              <a:off x="2915816" y="5504521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4A7F4891-FCC0-8A4E-8CDA-4381AF4D9965}"/>
                </a:ext>
              </a:extLst>
            </p:cNvPr>
            <p:cNvSpPr/>
            <p:nvPr/>
          </p:nvSpPr>
          <p:spPr>
            <a:xfrm>
              <a:off x="2224783" y="3137338"/>
              <a:ext cx="216024" cy="22873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41" name="橢圓 40">
            <a:extLst>
              <a:ext uri="{FF2B5EF4-FFF2-40B4-BE49-F238E27FC236}">
                <a16:creationId xmlns:a16="http://schemas.microsoft.com/office/drawing/2014/main" id="{EC6426DC-77A6-5A4E-9459-33431AF30240}"/>
              </a:ext>
            </a:extLst>
          </p:cNvPr>
          <p:cNvSpPr/>
          <p:nvPr/>
        </p:nvSpPr>
        <p:spPr>
          <a:xfrm>
            <a:off x="5980800" y="3861048"/>
            <a:ext cx="2448272" cy="24482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F6BB4E4-2B70-584B-86C4-EFF92FA561EB}"/>
              </a:ext>
            </a:extLst>
          </p:cNvPr>
          <p:cNvSpPr txBox="1"/>
          <p:nvPr/>
        </p:nvSpPr>
        <p:spPr>
          <a:xfrm>
            <a:off x="5898934" y="376262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DB2AC7E-CF45-1F4B-A24B-300E150331CF}"/>
              </a:ext>
            </a:extLst>
          </p:cNvPr>
          <p:cNvSpPr txBox="1"/>
          <p:nvPr/>
        </p:nvSpPr>
        <p:spPr>
          <a:xfrm>
            <a:off x="8181705" y="5927166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4E54351-ECFC-8C4D-837E-53D634F848AC}"/>
              </a:ext>
            </a:extLst>
          </p:cNvPr>
          <p:cNvSpPr txBox="1"/>
          <p:nvPr/>
        </p:nvSpPr>
        <p:spPr>
          <a:xfrm>
            <a:off x="7443693" y="321895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4D2B2B0-5E4B-E841-A656-BFC8D72F1F08}"/>
              </a:ext>
            </a:extLst>
          </p:cNvPr>
          <p:cNvSpPr txBox="1"/>
          <p:nvPr/>
        </p:nvSpPr>
        <p:spPr>
          <a:xfrm>
            <a:off x="5756876" y="60770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8318425-B437-5641-8911-1D815D96842B}"/>
              </a:ext>
            </a:extLst>
          </p:cNvPr>
          <p:cNvSpPr txBox="1"/>
          <p:nvPr/>
        </p:nvSpPr>
        <p:spPr>
          <a:xfrm>
            <a:off x="6849345" y="4413819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B8E9189-D8ED-D248-B4AE-F6DAD4E4CF1A}"/>
              </a:ext>
            </a:extLst>
          </p:cNvPr>
          <p:cNvCxnSpPr>
            <a:cxnSpLocks/>
          </p:cNvCxnSpPr>
          <p:nvPr/>
        </p:nvCxnSpPr>
        <p:spPr>
          <a:xfrm>
            <a:off x="6628872" y="4844996"/>
            <a:ext cx="220473" cy="96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2FCA4FE-520A-3847-AEF8-8B29A8100B97}"/>
              </a:ext>
            </a:extLst>
          </p:cNvPr>
          <p:cNvSpPr txBox="1"/>
          <p:nvPr/>
        </p:nvSpPr>
        <p:spPr>
          <a:xfrm>
            <a:off x="6611724" y="486527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3B6398F-2A6B-6342-B992-95FBEB664D02}"/>
              </a:ext>
            </a:extLst>
          </p:cNvPr>
          <p:cNvSpPr txBox="1"/>
          <p:nvPr/>
        </p:nvSpPr>
        <p:spPr>
          <a:xfrm>
            <a:off x="7307998" y="484499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DD8DE8B-1801-B84E-9DD8-206188261F0D}"/>
              </a:ext>
            </a:extLst>
          </p:cNvPr>
          <p:cNvCxnSpPr>
            <a:cxnSpLocks/>
          </p:cNvCxnSpPr>
          <p:nvPr/>
        </p:nvCxnSpPr>
        <p:spPr>
          <a:xfrm flipV="1">
            <a:off x="7092739" y="4996044"/>
            <a:ext cx="184205" cy="16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241D875-A05E-F949-B5CC-0745A958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311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Large-scale geographic routing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Every node only has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local</a:t>
            </a:r>
            <a:r>
              <a:rPr lang="en-US" altLang="zh-TW" dirty="0">
                <a:ea typeface="新細明體" panose="02020500000000000000" pitchFamily="18" charset="-120"/>
              </a:rPr>
              <a:t> information (i.e., its neighbors’ information) and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destination’s</a:t>
            </a:r>
            <a:r>
              <a:rPr lang="en-US" altLang="zh-TW" dirty="0">
                <a:ea typeface="新細明體" panose="02020500000000000000" pitchFamily="18" charset="-120"/>
              </a:rPr>
              <a:t> information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So, how should a source route a packet to a designated destination?</a:t>
            </a:r>
          </a:p>
        </p:txBody>
      </p:sp>
      <p:sp>
        <p:nvSpPr>
          <p:cNvPr id="5" name="Oval 79">
            <a:extLst>
              <a:ext uri="{FF2B5EF4-FFF2-40B4-BE49-F238E27FC236}">
                <a16:creationId xmlns:a16="http://schemas.microsoft.com/office/drawing/2014/main" id="{33586341-F204-B341-A3C3-34C38E6B32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501" y="5652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80">
            <a:extLst>
              <a:ext uri="{FF2B5EF4-FFF2-40B4-BE49-F238E27FC236}">
                <a16:creationId xmlns:a16="http://schemas.microsoft.com/office/drawing/2014/main" id="{75489F7D-7E77-3443-92DA-6B11CA3475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3101" y="5042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Oval 81">
            <a:extLst>
              <a:ext uri="{FF2B5EF4-FFF2-40B4-BE49-F238E27FC236}">
                <a16:creationId xmlns:a16="http://schemas.microsoft.com/office/drawing/2014/main" id="{5DE84BE8-606E-DA46-93D9-EC29E950C8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03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82">
            <a:extLst>
              <a:ext uri="{FF2B5EF4-FFF2-40B4-BE49-F238E27FC236}">
                <a16:creationId xmlns:a16="http://schemas.microsoft.com/office/drawing/2014/main" id="{118DA04B-83FC-2948-A646-4D28ECCB85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4101" y="5652120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83">
            <a:extLst>
              <a:ext uri="{FF2B5EF4-FFF2-40B4-BE49-F238E27FC236}">
                <a16:creationId xmlns:a16="http://schemas.microsoft.com/office/drawing/2014/main" id="{C4B76A17-74E5-5E45-A7A7-0F6A29B061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4">
            <a:extLst>
              <a:ext uri="{FF2B5EF4-FFF2-40B4-BE49-F238E27FC236}">
                <a16:creationId xmlns:a16="http://schemas.microsoft.com/office/drawing/2014/main" id="{0D1BBD8C-E36F-E147-A2C7-AE408449D3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85">
            <a:extLst>
              <a:ext uri="{FF2B5EF4-FFF2-40B4-BE49-F238E27FC236}">
                <a16:creationId xmlns:a16="http://schemas.microsoft.com/office/drawing/2014/main" id="{1846314A-9626-8640-B9DB-AB5A64725E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6">
            <a:extLst>
              <a:ext uri="{FF2B5EF4-FFF2-40B4-BE49-F238E27FC236}">
                <a16:creationId xmlns:a16="http://schemas.microsoft.com/office/drawing/2014/main" id="{DA32ACED-BC27-2B45-8F4F-C21858A1B0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87">
            <a:extLst>
              <a:ext uri="{FF2B5EF4-FFF2-40B4-BE49-F238E27FC236}">
                <a16:creationId xmlns:a16="http://schemas.microsoft.com/office/drawing/2014/main" id="{17B02BEE-7AD1-F84C-B8B0-DABFAF701D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88">
            <a:extLst>
              <a:ext uri="{FF2B5EF4-FFF2-40B4-BE49-F238E27FC236}">
                <a16:creationId xmlns:a16="http://schemas.microsoft.com/office/drawing/2014/main" id="{C48FEBAB-10F8-E649-B7F0-D692BAD345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89">
            <a:extLst>
              <a:ext uri="{FF2B5EF4-FFF2-40B4-BE49-F238E27FC236}">
                <a16:creationId xmlns:a16="http://schemas.microsoft.com/office/drawing/2014/main" id="{DC56CD8A-E4E2-F742-937A-AC0F4F5D2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90">
            <a:extLst>
              <a:ext uri="{FF2B5EF4-FFF2-40B4-BE49-F238E27FC236}">
                <a16:creationId xmlns:a16="http://schemas.microsoft.com/office/drawing/2014/main" id="{DE71A09C-126B-9143-A013-ECFFC42A78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91">
            <a:extLst>
              <a:ext uri="{FF2B5EF4-FFF2-40B4-BE49-F238E27FC236}">
                <a16:creationId xmlns:a16="http://schemas.microsoft.com/office/drawing/2014/main" id="{EFD429A3-EB8D-A441-8094-422BC86E01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92">
            <a:extLst>
              <a:ext uri="{FF2B5EF4-FFF2-40B4-BE49-F238E27FC236}">
                <a16:creationId xmlns:a16="http://schemas.microsoft.com/office/drawing/2014/main" id="{6D55FA99-90BD-E045-B2B1-D48987198F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93">
            <a:extLst>
              <a:ext uri="{FF2B5EF4-FFF2-40B4-BE49-F238E27FC236}">
                <a16:creationId xmlns:a16="http://schemas.microsoft.com/office/drawing/2014/main" id="{CED6E1A9-451C-B447-837E-52C51BE692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94">
            <a:extLst>
              <a:ext uri="{FF2B5EF4-FFF2-40B4-BE49-F238E27FC236}">
                <a16:creationId xmlns:a16="http://schemas.microsoft.com/office/drawing/2014/main" id="{ED5D4BC7-FFB2-B846-A3AC-6BE4F6F82E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95">
            <a:extLst>
              <a:ext uri="{FF2B5EF4-FFF2-40B4-BE49-F238E27FC236}">
                <a16:creationId xmlns:a16="http://schemas.microsoft.com/office/drawing/2014/main" id="{1294588B-3FA2-0A47-8A02-86383FAAEC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96">
            <a:extLst>
              <a:ext uri="{FF2B5EF4-FFF2-40B4-BE49-F238E27FC236}">
                <a16:creationId xmlns:a16="http://schemas.microsoft.com/office/drawing/2014/main" id="{1E008D3A-6A7D-7A44-982B-020855655C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Oval 97">
            <a:extLst>
              <a:ext uri="{FF2B5EF4-FFF2-40B4-BE49-F238E27FC236}">
                <a16:creationId xmlns:a16="http://schemas.microsoft.com/office/drawing/2014/main" id="{F5F69C9F-0A8C-9347-8417-5BAE1EE5D8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98">
            <a:extLst>
              <a:ext uri="{FF2B5EF4-FFF2-40B4-BE49-F238E27FC236}">
                <a16:creationId xmlns:a16="http://schemas.microsoft.com/office/drawing/2014/main" id="{B9102992-9944-FE40-A06E-8FE00791C3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99">
            <a:extLst>
              <a:ext uri="{FF2B5EF4-FFF2-40B4-BE49-F238E27FC236}">
                <a16:creationId xmlns:a16="http://schemas.microsoft.com/office/drawing/2014/main" id="{FA94CA5E-DF46-C048-8BEA-09357CFBF0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100">
            <a:extLst>
              <a:ext uri="{FF2B5EF4-FFF2-40B4-BE49-F238E27FC236}">
                <a16:creationId xmlns:a16="http://schemas.microsoft.com/office/drawing/2014/main" id="{22EFCEE1-48E3-E64D-92C6-97BE09CB47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Oval 101">
            <a:extLst>
              <a:ext uri="{FF2B5EF4-FFF2-40B4-BE49-F238E27FC236}">
                <a16:creationId xmlns:a16="http://schemas.microsoft.com/office/drawing/2014/main" id="{6C3C0136-8E96-1F4B-969C-C63B6A5C1F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Oval 102">
            <a:extLst>
              <a:ext uri="{FF2B5EF4-FFF2-40B4-BE49-F238E27FC236}">
                <a16:creationId xmlns:a16="http://schemas.microsoft.com/office/drawing/2014/main" id="{5C9A87A1-9EAA-5145-AF7A-DD051C9B4E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103">
            <a:extLst>
              <a:ext uri="{FF2B5EF4-FFF2-40B4-BE49-F238E27FC236}">
                <a16:creationId xmlns:a16="http://schemas.microsoft.com/office/drawing/2014/main" id="{D4E0D805-7DE5-4E42-8C77-D8DA1296A2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104">
            <a:extLst>
              <a:ext uri="{FF2B5EF4-FFF2-40B4-BE49-F238E27FC236}">
                <a16:creationId xmlns:a16="http://schemas.microsoft.com/office/drawing/2014/main" id="{A788C859-FE11-994A-BB05-49BD9EA4A7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105">
            <a:extLst>
              <a:ext uri="{FF2B5EF4-FFF2-40B4-BE49-F238E27FC236}">
                <a16:creationId xmlns:a16="http://schemas.microsoft.com/office/drawing/2014/main" id="{14B12F68-B77F-2446-B883-5B992F60A1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106">
            <a:extLst>
              <a:ext uri="{FF2B5EF4-FFF2-40B4-BE49-F238E27FC236}">
                <a16:creationId xmlns:a16="http://schemas.microsoft.com/office/drawing/2014/main" id="{52811840-FE4E-A943-BCD0-1E8020F21B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3" name="AutoShape 107">
            <a:extLst>
              <a:ext uri="{FF2B5EF4-FFF2-40B4-BE49-F238E27FC236}">
                <a16:creationId xmlns:a16="http://schemas.microsoft.com/office/drawing/2014/main" id="{FF6B7ACC-326B-B244-818F-C100189F6F7A}"/>
              </a:ext>
            </a:extLst>
          </p:cNvPr>
          <p:cNvCxnSpPr>
            <a:cxnSpLocks noChangeShapeType="1"/>
            <a:stCxn id="5" idx="7"/>
            <a:endCxn id="6" idx="4"/>
          </p:cNvCxnSpPr>
          <p:nvPr/>
        </p:nvCxnSpPr>
        <p:spPr bwMode="auto">
          <a:xfrm flipV="1">
            <a:off x="1523876" y="5134595"/>
            <a:ext cx="1952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108">
            <a:extLst>
              <a:ext uri="{FF2B5EF4-FFF2-40B4-BE49-F238E27FC236}">
                <a16:creationId xmlns:a16="http://schemas.microsoft.com/office/drawing/2014/main" id="{1E8ADA3B-8286-1F4C-8717-0C46088ACCDC}"/>
              </a:ext>
            </a:extLst>
          </p:cNvPr>
          <p:cNvCxnSpPr>
            <a:cxnSpLocks noChangeShapeType="1"/>
            <a:stCxn id="6" idx="7"/>
            <a:endCxn id="11" idx="2"/>
          </p:cNvCxnSpPr>
          <p:nvPr/>
        </p:nvCxnSpPr>
        <p:spPr bwMode="auto">
          <a:xfrm flipV="1">
            <a:off x="1752476" y="4707557"/>
            <a:ext cx="987425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09">
            <a:extLst>
              <a:ext uri="{FF2B5EF4-FFF2-40B4-BE49-F238E27FC236}">
                <a16:creationId xmlns:a16="http://schemas.microsoft.com/office/drawing/2014/main" id="{AE5E9726-7392-3E46-B371-71E2696A93B2}"/>
              </a:ext>
            </a:extLst>
          </p:cNvPr>
          <p:cNvCxnSpPr>
            <a:cxnSpLocks noChangeShapeType="1"/>
            <a:stCxn id="11" idx="6"/>
            <a:endCxn id="15" idx="2"/>
          </p:cNvCxnSpPr>
          <p:nvPr/>
        </p:nvCxnSpPr>
        <p:spPr bwMode="auto">
          <a:xfrm flipV="1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10">
            <a:extLst>
              <a:ext uri="{FF2B5EF4-FFF2-40B4-BE49-F238E27FC236}">
                <a16:creationId xmlns:a16="http://schemas.microsoft.com/office/drawing/2014/main" id="{F649AC1F-A0F4-7F41-8111-F72B99A73DFF}"/>
              </a:ext>
            </a:extLst>
          </p:cNvPr>
          <p:cNvCxnSpPr>
            <a:cxnSpLocks noChangeShapeType="1"/>
            <a:stCxn id="15" idx="6"/>
            <a:endCxn id="19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11">
            <a:extLst>
              <a:ext uri="{FF2B5EF4-FFF2-40B4-BE49-F238E27FC236}">
                <a16:creationId xmlns:a16="http://schemas.microsoft.com/office/drawing/2014/main" id="{0FB1E870-F204-574D-A1AA-059C57E60DC4}"/>
              </a:ext>
            </a:extLst>
          </p:cNvPr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1523876" y="5731495"/>
            <a:ext cx="619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12">
            <a:extLst>
              <a:ext uri="{FF2B5EF4-FFF2-40B4-BE49-F238E27FC236}">
                <a16:creationId xmlns:a16="http://schemas.microsoft.com/office/drawing/2014/main" id="{7B349AE7-AB16-C04E-A141-3E2EC87E191E}"/>
              </a:ext>
            </a:extLst>
          </p:cNvPr>
          <p:cNvCxnSpPr>
            <a:cxnSpLocks noChangeShapeType="1"/>
            <a:stCxn id="6" idx="5"/>
            <a:endCxn id="8" idx="2"/>
          </p:cNvCxnSpPr>
          <p:nvPr/>
        </p:nvCxnSpPr>
        <p:spPr bwMode="auto">
          <a:xfrm>
            <a:off x="1752476" y="5121895"/>
            <a:ext cx="3016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13">
            <a:extLst>
              <a:ext uri="{FF2B5EF4-FFF2-40B4-BE49-F238E27FC236}">
                <a16:creationId xmlns:a16="http://schemas.microsoft.com/office/drawing/2014/main" id="{A369257A-4441-B449-8D06-91FB3A65CB00}"/>
              </a:ext>
            </a:extLst>
          </p:cNvPr>
          <p:cNvCxnSpPr>
            <a:cxnSpLocks noChangeShapeType="1"/>
            <a:stCxn id="6" idx="6"/>
            <a:endCxn id="9" idx="2"/>
          </p:cNvCxnSpPr>
          <p:nvPr/>
        </p:nvCxnSpPr>
        <p:spPr bwMode="auto">
          <a:xfrm>
            <a:off x="1765176" y="5088557"/>
            <a:ext cx="5175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14">
            <a:extLst>
              <a:ext uri="{FF2B5EF4-FFF2-40B4-BE49-F238E27FC236}">
                <a16:creationId xmlns:a16="http://schemas.microsoft.com/office/drawing/2014/main" id="{821A0230-A322-8441-AAEE-AF006E4F40C9}"/>
              </a:ext>
            </a:extLst>
          </p:cNvPr>
          <p:cNvCxnSpPr>
            <a:cxnSpLocks noChangeShapeType="1"/>
            <a:stCxn id="8" idx="7"/>
            <a:endCxn id="9" idx="5"/>
          </p:cNvCxnSpPr>
          <p:nvPr/>
        </p:nvCxnSpPr>
        <p:spPr bwMode="auto">
          <a:xfrm flipV="1">
            <a:off x="2133476" y="5426695"/>
            <a:ext cx="228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5">
            <a:extLst>
              <a:ext uri="{FF2B5EF4-FFF2-40B4-BE49-F238E27FC236}">
                <a16:creationId xmlns:a16="http://schemas.microsoft.com/office/drawing/2014/main" id="{809D00FE-5F80-864A-AD2B-F474AF9886B5}"/>
              </a:ext>
            </a:extLst>
          </p:cNvPr>
          <p:cNvCxnSpPr>
            <a:cxnSpLocks noChangeShapeType="1"/>
            <a:stCxn id="9" idx="6"/>
            <a:endCxn id="12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6">
            <a:extLst>
              <a:ext uri="{FF2B5EF4-FFF2-40B4-BE49-F238E27FC236}">
                <a16:creationId xmlns:a16="http://schemas.microsoft.com/office/drawing/2014/main" id="{E5F0A12A-4FDE-3C4E-8AC2-824955D3059F}"/>
              </a:ext>
            </a:extLst>
          </p:cNvPr>
          <p:cNvCxnSpPr>
            <a:cxnSpLocks noChangeShapeType="1"/>
            <a:stCxn id="12" idx="0"/>
            <a:endCxn id="11" idx="4"/>
          </p:cNvCxnSpPr>
          <p:nvPr/>
        </p:nvCxnSpPr>
        <p:spPr bwMode="auto">
          <a:xfrm flipH="1" flipV="1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7">
            <a:extLst>
              <a:ext uri="{FF2B5EF4-FFF2-40B4-BE49-F238E27FC236}">
                <a16:creationId xmlns:a16="http://schemas.microsoft.com/office/drawing/2014/main" id="{A2FB0889-3751-E14D-A38B-4B81730D017E}"/>
              </a:ext>
            </a:extLst>
          </p:cNvPr>
          <p:cNvCxnSpPr>
            <a:cxnSpLocks noChangeShapeType="1"/>
            <a:stCxn id="7" idx="0"/>
            <a:endCxn id="8" idx="4"/>
          </p:cNvCxnSpPr>
          <p:nvPr/>
        </p:nvCxnSpPr>
        <p:spPr bwMode="auto">
          <a:xfrm flipH="1" flipV="1">
            <a:off x="2100139" y="5744195"/>
            <a:ext cx="762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8">
            <a:extLst>
              <a:ext uri="{FF2B5EF4-FFF2-40B4-BE49-F238E27FC236}">
                <a16:creationId xmlns:a16="http://schemas.microsoft.com/office/drawing/2014/main" id="{CCBD2FA5-0931-1F43-B1FC-C001DD62EC7A}"/>
              </a:ext>
            </a:extLst>
          </p:cNvPr>
          <p:cNvCxnSpPr>
            <a:cxnSpLocks noChangeShapeType="1"/>
            <a:stCxn id="7" idx="7"/>
            <a:endCxn id="10" idx="2"/>
          </p:cNvCxnSpPr>
          <p:nvPr/>
        </p:nvCxnSpPr>
        <p:spPr bwMode="auto">
          <a:xfrm flipV="1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19">
            <a:extLst>
              <a:ext uri="{FF2B5EF4-FFF2-40B4-BE49-F238E27FC236}">
                <a16:creationId xmlns:a16="http://schemas.microsoft.com/office/drawing/2014/main" id="{3792D5F9-8281-9F40-8958-950080484832}"/>
              </a:ext>
            </a:extLst>
          </p:cNvPr>
          <p:cNvCxnSpPr>
            <a:cxnSpLocks noChangeShapeType="1"/>
            <a:stCxn id="10" idx="1"/>
            <a:endCxn id="8" idx="5"/>
          </p:cNvCxnSpPr>
          <p:nvPr/>
        </p:nvCxnSpPr>
        <p:spPr bwMode="auto">
          <a:xfrm flipH="1" flipV="1">
            <a:off x="2133476" y="5731495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20">
            <a:extLst>
              <a:ext uri="{FF2B5EF4-FFF2-40B4-BE49-F238E27FC236}">
                <a16:creationId xmlns:a16="http://schemas.microsoft.com/office/drawing/2014/main" id="{27619817-55B4-D948-A6C4-14A6CEBA1B85}"/>
              </a:ext>
            </a:extLst>
          </p:cNvPr>
          <p:cNvCxnSpPr>
            <a:cxnSpLocks noChangeShapeType="1"/>
            <a:stCxn id="10" idx="0"/>
            <a:endCxn id="12" idx="4"/>
          </p:cNvCxnSpPr>
          <p:nvPr/>
        </p:nvCxnSpPr>
        <p:spPr bwMode="auto">
          <a:xfrm flipV="1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21">
            <a:extLst>
              <a:ext uri="{FF2B5EF4-FFF2-40B4-BE49-F238E27FC236}">
                <a16:creationId xmlns:a16="http://schemas.microsoft.com/office/drawing/2014/main" id="{81112780-4A2A-384C-9DE5-C9A1FD9511E7}"/>
              </a:ext>
            </a:extLst>
          </p:cNvPr>
          <p:cNvCxnSpPr>
            <a:cxnSpLocks noChangeShapeType="1"/>
            <a:stCxn id="12" idx="7"/>
            <a:endCxn id="14" idx="4"/>
          </p:cNvCxnSpPr>
          <p:nvPr/>
        </p:nvCxnSpPr>
        <p:spPr bwMode="auto">
          <a:xfrm flipV="1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2">
            <a:extLst>
              <a:ext uri="{FF2B5EF4-FFF2-40B4-BE49-F238E27FC236}">
                <a16:creationId xmlns:a16="http://schemas.microsoft.com/office/drawing/2014/main" id="{54215147-A0E5-8248-9A8C-8B7EE941CFBC}"/>
              </a:ext>
            </a:extLst>
          </p:cNvPr>
          <p:cNvCxnSpPr>
            <a:cxnSpLocks noChangeShapeType="1"/>
            <a:stCxn id="14" idx="7"/>
            <a:endCxn id="15" idx="3"/>
          </p:cNvCxnSpPr>
          <p:nvPr/>
        </p:nvCxnSpPr>
        <p:spPr bwMode="auto">
          <a:xfrm flipV="1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23">
            <a:extLst>
              <a:ext uri="{FF2B5EF4-FFF2-40B4-BE49-F238E27FC236}">
                <a16:creationId xmlns:a16="http://schemas.microsoft.com/office/drawing/2014/main" id="{FEF619A0-D48E-6B4D-8800-433EBBB33DE3}"/>
              </a:ext>
            </a:extLst>
          </p:cNvPr>
          <p:cNvCxnSpPr>
            <a:cxnSpLocks noChangeShapeType="1"/>
            <a:stCxn id="12" idx="6"/>
            <a:endCxn id="17" idx="3"/>
          </p:cNvCxnSpPr>
          <p:nvPr/>
        </p:nvCxnSpPr>
        <p:spPr bwMode="auto">
          <a:xfrm flipV="1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24">
            <a:extLst>
              <a:ext uri="{FF2B5EF4-FFF2-40B4-BE49-F238E27FC236}">
                <a16:creationId xmlns:a16="http://schemas.microsoft.com/office/drawing/2014/main" id="{5D71889D-50FA-844B-8095-1496E6D622D4}"/>
              </a:ext>
            </a:extLst>
          </p:cNvPr>
          <p:cNvCxnSpPr>
            <a:cxnSpLocks noChangeShapeType="1"/>
            <a:stCxn id="14" idx="4"/>
            <a:endCxn id="17" idx="7"/>
          </p:cNvCxnSpPr>
          <p:nvPr/>
        </p:nvCxnSpPr>
        <p:spPr bwMode="auto">
          <a:xfrm flipH="1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25">
            <a:extLst>
              <a:ext uri="{FF2B5EF4-FFF2-40B4-BE49-F238E27FC236}">
                <a16:creationId xmlns:a16="http://schemas.microsoft.com/office/drawing/2014/main" id="{6D87E52B-20A0-4744-8E45-59E75FBAFBAB}"/>
              </a:ext>
            </a:extLst>
          </p:cNvPr>
          <p:cNvCxnSpPr>
            <a:cxnSpLocks noChangeShapeType="1"/>
            <a:stCxn id="12" idx="5"/>
            <a:endCxn id="16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26">
            <a:extLst>
              <a:ext uri="{FF2B5EF4-FFF2-40B4-BE49-F238E27FC236}">
                <a16:creationId xmlns:a16="http://schemas.microsoft.com/office/drawing/2014/main" id="{A1A59CA1-C073-6A4B-BA22-8889D80D1543}"/>
              </a:ext>
            </a:extLst>
          </p:cNvPr>
          <p:cNvCxnSpPr>
            <a:cxnSpLocks noChangeShapeType="1"/>
            <a:stCxn id="17" idx="4"/>
            <a:endCxn id="16" idx="0"/>
          </p:cNvCxnSpPr>
          <p:nvPr/>
        </p:nvCxnSpPr>
        <p:spPr bwMode="auto">
          <a:xfrm flipH="1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27">
            <a:extLst>
              <a:ext uri="{FF2B5EF4-FFF2-40B4-BE49-F238E27FC236}">
                <a16:creationId xmlns:a16="http://schemas.microsoft.com/office/drawing/2014/main" id="{422CA316-EFED-9144-B8CD-EAC08CB69652}"/>
              </a:ext>
            </a:extLst>
          </p:cNvPr>
          <p:cNvCxnSpPr>
            <a:cxnSpLocks noChangeShapeType="1"/>
            <a:stCxn id="10" idx="5"/>
            <a:endCxn id="13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8">
            <a:extLst>
              <a:ext uri="{FF2B5EF4-FFF2-40B4-BE49-F238E27FC236}">
                <a16:creationId xmlns:a16="http://schemas.microsoft.com/office/drawing/2014/main" id="{02F15F81-50E1-2442-BBE6-8ADBD2FEB8DE}"/>
              </a:ext>
            </a:extLst>
          </p:cNvPr>
          <p:cNvCxnSpPr>
            <a:cxnSpLocks noChangeShapeType="1"/>
            <a:stCxn id="13" idx="7"/>
            <a:endCxn id="20" idx="2"/>
          </p:cNvCxnSpPr>
          <p:nvPr/>
        </p:nvCxnSpPr>
        <p:spPr bwMode="auto">
          <a:xfrm flipV="1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29">
            <a:extLst>
              <a:ext uri="{FF2B5EF4-FFF2-40B4-BE49-F238E27FC236}">
                <a16:creationId xmlns:a16="http://schemas.microsoft.com/office/drawing/2014/main" id="{21DB70BF-2430-254E-A431-A2D17FD21D8A}"/>
              </a:ext>
            </a:extLst>
          </p:cNvPr>
          <p:cNvCxnSpPr>
            <a:cxnSpLocks noChangeShapeType="1"/>
            <a:stCxn id="20" idx="0"/>
            <a:endCxn id="17" idx="6"/>
          </p:cNvCxnSpPr>
          <p:nvPr/>
        </p:nvCxnSpPr>
        <p:spPr bwMode="auto">
          <a:xfrm flipH="1" flipV="1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30">
            <a:extLst>
              <a:ext uri="{FF2B5EF4-FFF2-40B4-BE49-F238E27FC236}">
                <a16:creationId xmlns:a16="http://schemas.microsoft.com/office/drawing/2014/main" id="{CAD15153-5992-5E45-BB3E-DC73D2A6DE30}"/>
              </a:ext>
            </a:extLst>
          </p:cNvPr>
          <p:cNvCxnSpPr>
            <a:cxnSpLocks noChangeShapeType="1"/>
            <a:stCxn id="20" idx="7"/>
            <a:endCxn id="21" idx="1"/>
          </p:cNvCxnSpPr>
          <p:nvPr/>
        </p:nvCxnSpPr>
        <p:spPr bwMode="auto">
          <a:xfrm flipV="1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31">
            <a:extLst>
              <a:ext uri="{FF2B5EF4-FFF2-40B4-BE49-F238E27FC236}">
                <a16:creationId xmlns:a16="http://schemas.microsoft.com/office/drawing/2014/main" id="{A63942E2-9992-544E-9CFF-31E6F47EE56E}"/>
              </a:ext>
            </a:extLst>
          </p:cNvPr>
          <p:cNvCxnSpPr>
            <a:cxnSpLocks noChangeShapeType="1"/>
            <a:stCxn id="21" idx="1"/>
            <a:endCxn id="17" idx="6"/>
          </p:cNvCxnSpPr>
          <p:nvPr/>
        </p:nvCxnSpPr>
        <p:spPr bwMode="auto">
          <a:xfrm flipH="1" flipV="1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32">
            <a:extLst>
              <a:ext uri="{FF2B5EF4-FFF2-40B4-BE49-F238E27FC236}">
                <a16:creationId xmlns:a16="http://schemas.microsoft.com/office/drawing/2014/main" id="{2D4D58A5-6B03-4043-809F-0E438A82C783}"/>
              </a:ext>
            </a:extLst>
          </p:cNvPr>
          <p:cNvCxnSpPr>
            <a:cxnSpLocks noChangeShapeType="1"/>
            <a:stCxn id="21" idx="0"/>
            <a:endCxn id="18" idx="4"/>
          </p:cNvCxnSpPr>
          <p:nvPr/>
        </p:nvCxnSpPr>
        <p:spPr bwMode="auto">
          <a:xfrm flipV="1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33">
            <a:extLst>
              <a:ext uri="{FF2B5EF4-FFF2-40B4-BE49-F238E27FC236}">
                <a16:creationId xmlns:a16="http://schemas.microsoft.com/office/drawing/2014/main" id="{6DA2DE19-9663-5E45-A409-29E6C4D9E8DA}"/>
              </a:ext>
            </a:extLst>
          </p:cNvPr>
          <p:cNvCxnSpPr>
            <a:cxnSpLocks noChangeShapeType="1"/>
            <a:stCxn id="18" idx="6"/>
            <a:endCxn id="22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34">
            <a:extLst>
              <a:ext uri="{FF2B5EF4-FFF2-40B4-BE49-F238E27FC236}">
                <a16:creationId xmlns:a16="http://schemas.microsoft.com/office/drawing/2014/main" id="{4B51AE26-7F49-CB45-B7C9-AC69F4F7C1C7}"/>
              </a:ext>
            </a:extLst>
          </p:cNvPr>
          <p:cNvCxnSpPr>
            <a:cxnSpLocks noChangeShapeType="1"/>
            <a:stCxn id="21" idx="5"/>
            <a:endCxn id="23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35">
            <a:extLst>
              <a:ext uri="{FF2B5EF4-FFF2-40B4-BE49-F238E27FC236}">
                <a16:creationId xmlns:a16="http://schemas.microsoft.com/office/drawing/2014/main" id="{D5C7BDD3-7B6E-EB42-88CE-133DCC9F24D6}"/>
              </a:ext>
            </a:extLst>
          </p:cNvPr>
          <p:cNvCxnSpPr>
            <a:cxnSpLocks noChangeShapeType="1"/>
            <a:stCxn id="23" idx="2"/>
            <a:endCxn id="20" idx="6"/>
          </p:cNvCxnSpPr>
          <p:nvPr/>
        </p:nvCxnSpPr>
        <p:spPr bwMode="auto">
          <a:xfrm flipH="1" flipV="1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36">
            <a:extLst>
              <a:ext uri="{FF2B5EF4-FFF2-40B4-BE49-F238E27FC236}">
                <a16:creationId xmlns:a16="http://schemas.microsoft.com/office/drawing/2014/main" id="{0FDDEF7E-2F1B-BC41-BF22-D3785FA1834C}"/>
              </a:ext>
            </a:extLst>
          </p:cNvPr>
          <p:cNvCxnSpPr>
            <a:cxnSpLocks noChangeShapeType="1"/>
            <a:stCxn id="23" idx="7"/>
            <a:endCxn id="24" idx="2"/>
          </p:cNvCxnSpPr>
          <p:nvPr/>
        </p:nvCxnSpPr>
        <p:spPr bwMode="auto">
          <a:xfrm flipV="1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37">
            <a:extLst>
              <a:ext uri="{FF2B5EF4-FFF2-40B4-BE49-F238E27FC236}">
                <a16:creationId xmlns:a16="http://schemas.microsoft.com/office/drawing/2014/main" id="{E4B4FA21-E279-8643-87A5-31CF48EF3A3D}"/>
              </a:ext>
            </a:extLst>
          </p:cNvPr>
          <p:cNvCxnSpPr>
            <a:cxnSpLocks noChangeShapeType="1"/>
            <a:stCxn id="24" idx="0"/>
            <a:endCxn id="25" idx="4"/>
          </p:cNvCxnSpPr>
          <p:nvPr/>
        </p:nvCxnSpPr>
        <p:spPr bwMode="auto">
          <a:xfrm flipH="1" flipV="1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38">
            <a:extLst>
              <a:ext uri="{FF2B5EF4-FFF2-40B4-BE49-F238E27FC236}">
                <a16:creationId xmlns:a16="http://schemas.microsoft.com/office/drawing/2014/main" id="{29D62228-D0A1-D04A-A780-8929E5A4C9C3}"/>
              </a:ext>
            </a:extLst>
          </p:cNvPr>
          <p:cNvCxnSpPr>
            <a:cxnSpLocks noChangeShapeType="1"/>
            <a:stCxn id="25" idx="0"/>
            <a:endCxn id="19" idx="5"/>
          </p:cNvCxnSpPr>
          <p:nvPr/>
        </p:nvCxnSpPr>
        <p:spPr bwMode="auto">
          <a:xfrm flipH="1" flipV="1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9">
            <a:extLst>
              <a:ext uri="{FF2B5EF4-FFF2-40B4-BE49-F238E27FC236}">
                <a16:creationId xmlns:a16="http://schemas.microsoft.com/office/drawing/2014/main" id="{C2867C1D-03BA-374B-A7E5-B54BB862FF30}"/>
              </a:ext>
            </a:extLst>
          </p:cNvPr>
          <p:cNvCxnSpPr>
            <a:cxnSpLocks noChangeShapeType="1"/>
            <a:stCxn id="25" idx="7"/>
            <a:endCxn id="26" idx="2"/>
          </p:cNvCxnSpPr>
          <p:nvPr/>
        </p:nvCxnSpPr>
        <p:spPr bwMode="auto">
          <a:xfrm flipV="1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40">
            <a:extLst>
              <a:ext uri="{FF2B5EF4-FFF2-40B4-BE49-F238E27FC236}">
                <a16:creationId xmlns:a16="http://schemas.microsoft.com/office/drawing/2014/main" id="{431E812D-6EC6-7E40-974F-0DF94D8FAABE}"/>
              </a:ext>
            </a:extLst>
          </p:cNvPr>
          <p:cNvCxnSpPr>
            <a:cxnSpLocks noChangeShapeType="1"/>
            <a:stCxn id="25" idx="6"/>
            <a:endCxn id="27" idx="2"/>
          </p:cNvCxnSpPr>
          <p:nvPr/>
        </p:nvCxnSpPr>
        <p:spPr bwMode="auto">
          <a:xfrm flipV="1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41">
            <a:extLst>
              <a:ext uri="{FF2B5EF4-FFF2-40B4-BE49-F238E27FC236}">
                <a16:creationId xmlns:a16="http://schemas.microsoft.com/office/drawing/2014/main" id="{3063B0EA-B2D7-F740-9393-A2196E20BBE6}"/>
              </a:ext>
            </a:extLst>
          </p:cNvPr>
          <p:cNvCxnSpPr>
            <a:cxnSpLocks noChangeShapeType="1"/>
            <a:stCxn id="25" idx="6"/>
            <a:endCxn id="28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42">
            <a:extLst>
              <a:ext uri="{FF2B5EF4-FFF2-40B4-BE49-F238E27FC236}">
                <a16:creationId xmlns:a16="http://schemas.microsoft.com/office/drawing/2014/main" id="{0A32AE67-979D-5647-AE19-5251B763A93B}"/>
              </a:ext>
            </a:extLst>
          </p:cNvPr>
          <p:cNvCxnSpPr>
            <a:cxnSpLocks noChangeShapeType="1"/>
            <a:stCxn id="28" idx="3"/>
            <a:endCxn id="24" idx="7"/>
          </p:cNvCxnSpPr>
          <p:nvPr/>
        </p:nvCxnSpPr>
        <p:spPr bwMode="auto">
          <a:xfrm flipH="1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3">
            <a:extLst>
              <a:ext uri="{FF2B5EF4-FFF2-40B4-BE49-F238E27FC236}">
                <a16:creationId xmlns:a16="http://schemas.microsoft.com/office/drawing/2014/main" id="{05EDB3B1-7D41-554C-A18F-D8AD9E2B49C6}"/>
              </a:ext>
            </a:extLst>
          </p:cNvPr>
          <p:cNvCxnSpPr>
            <a:cxnSpLocks noChangeShapeType="1"/>
            <a:stCxn id="24" idx="4"/>
            <a:endCxn id="32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44">
            <a:extLst>
              <a:ext uri="{FF2B5EF4-FFF2-40B4-BE49-F238E27FC236}">
                <a16:creationId xmlns:a16="http://schemas.microsoft.com/office/drawing/2014/main" id="{4DC62BE8-155B-3640-BF08-BEA171929DFD}"/>
              </a:ext>
            </a:extLst>
          </p:cNvPr>
          <p:cNvCxnSpPr>
            <a:cxnSpLocks noChangeShapeType="1"/>
            <a:stCxn id="23" idx="7"/>
            <a:endCxn id="32" idx="3"/>
          </p:cNvCxnSpPr>
          <p:nvPr/>
        </p:nvCxnSpPr>
        <p:spPr bwMode="auto">
          <a:xfrm flipV="1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45">
            <a:extLst>
              <a:ext uri="{FF2B5EF4-FFF2-40B4-BE49-F238E27FC236}">
                <a16:creationId xmlns:a16="http://schemas.microsoft.com/office/drawing/2014/main" id="{91C3C610-29B0-AA41-9D5D-ED112D6A868B}"/>
              </a:ext>
            </a:extLst>
          </p:cNvPr>
          <p:cNvCxnSpPr>
            <a:cxnSpLocks noChangeShapeType="1"/>
            <a:stCxn id="28" idx="4"/>
            <a:endCxn id="32" idx="0"/>
          </p:cNvCxnSpPr>
          <p:nvPr/>
        </p:nvCxnSpPr>
        <p:spPr bwMode="auto">
          <a:xfrm flipH="1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46">
            <a:extLst>
              <a:ext uri="{FF2B5EF4-FFF2-40B4-BE49-F238E27FC236}">
                <a16:creationId xmlns:a16="http://schemas.microsoft.com/office/drawing/2014/main" id="{FF9CF72B-89AC-AE46-AE44-E58B9E93217A}"/>
              </a:ext>
            </a:extLst>
          </p:cNvPr>
          <p:cNvCxnSpPr>
            <a:cxnSpLocks noChangeShapeType="1"/>
            <a:stCxn id="32" idx="7"/>
            <a:endCxn id="31" idx="2"/>
          </p:cNvCxnSpPr>
          <p:nvPr/>
        </p:nvCxnSpPr>
        <p:spPr bwMode="auto">
          <a:xfrm flipV="1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47">
            <a:extLst>
              <a:ext uri="{FF2B5EF4-FFF2-40B4-BE49-F238E27FC236}">
                <a16:creationId xmlns:a16="http://schemas.microsoft.com/office/drawing/2014/main" id="{597B1C66-087F-7D42-A7EC-E0C0D7B6C5AC}"/>
              </a:ext>
            </a:extLst>
          </p:cNvPr>
          <p:cNvCxnSpPr>
            <a:cxnSpLocks noChangeShapeType="1"/>
            <a:stCxn id="31" idx="7"/>
            <a:endCxn id="30" idx="2"/>
          </p:cNvCxnSpPr>
          <p:nvPr/>
        </p:nvCxnSpPr>
        <p:spPr bwMode="auto">
          <a:xfrm flipV="1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48">
            <a:extLst>
              <a:ext uri="{FF2B5EF4-FFF2-40B4-BE49-F238E27FC236}">
                <a16:creationId xmlns:a16="http://schemas.microsoft.com/office/drawing/2014/main" id="{32572A56-2FB2-0B46-9E0D-AE18A9FDF55D}"/>
              </a:ext>
            </a:extLst>
          </p:cNvPr>
          <p:cNvCxnSpPr>
            <a:cxnSpLocks noChangeShapeType="1"/>
            <a:stCxn id="28" idx="7"/>
            <a:endCxn id="30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49">
            <a:extLst>
              <a:ext uri="{FF2B5EF4-FFF2-40B4-BE49-F238E27FC236}">
                <a16:creationId xmlns:a16="http://schemas.microsoft.com/office/drawing/2014/main" id="{035A55AA-1B60-9140-BD40-F3E414E01B62}"/>
              </a:ext>
            </a:extLst>
          </p:cNvPr>
          <p:cNvCxnSpPr>
            <a:cxnSpLocks noChangeShapeType="1"/>
            <a:stCxn id="30" idx="0"/>
            <a:endCxn id="29" idx="4"/>
          </p:cNvCxnSpPr>
          <p:nvPr/>
        </p:nvCxnSpPr>
        <p:spPr bwMode="auto">
          <a:xfrm flipH="1" flipV="1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50">
            <a:extLst>
              <a:ext uri="{FF2B5EF4-FFF2-40B4-BE49-F238E27FC236}">
                <a16:creationId xmlns:a16="http://schemas.microsoft.com/office/drawing/2014/main" id="{624F0599-A09C-2B41-A9BF-23AFEA026DCB}"/>
              </a:ext>
            </a:extLst>
          </p:cNvPr>
          <p:cNvCxnSpPr>
            <a:cxnSpLocks noChangeShapeType="1"/>
            <a:stCxn id="28" idx="7"/>
            <a:endCxn id="29" idx="3"/>
          </p:cNvCxnSpPr>
          <p:nvPr/>
        </p:nvCxnSpPr>
        <p:spPr bwMode="auto">
          <a:xfrm flipV="1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51">
            <a:extLst>
              <a:ext uri="{FF2B5EF4-FFF2-40B4-BE49-F238E27FC236}">
                <a16:creationId xmlns:a16="http://schemas.microsoft.com/office/drawing/2014/main" id="{F3A8B3CE-DDB3-9649-8C90-ED4316472280}"/>
              </a:ext>
            </a:extLst>
          </p:cNvPr>
          <p:cNvCxnSpPr>
            <a:cxnSpLocks noChangeShapeType="1"/>
            <a:stCxn id="29" idx="2"/>
            <a:endCxn id="26" idx="6"/>
          </p:cNvCxnSpPr>
          <p:nvPr/>
        </p:nvCxnSpPr>
        <p:spPr bwMode="auto">
          <a:xfrm flipH="1" flipV="1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53">
            <a:extLst>
              <a:ext uri="{FF2B5EF4-FFF2-40B4-BE49-F238E27FC236}">
                <a16:creationId xmlns:a16="http://schemas.microsoft.com/office/drawing/2014/main" id="{5A3AEF2C-3A59-A241-9EA2-295194DA2941}"/>
              </a:ext>
            </a:extLst>
          </p:cNvPr>
          <p:cNvCxnSpPr>
            <a:cxnSpLocks noChangeShapeType="1"/>
            <a:stCxn id="5" idx="6"/>
            <a:endCxn id="9" idx="2"/>
          </p:cNvCxnSpPr>
          <p:nvPr/>
        </p:nvCxnSpPr>
        <p:spPr bwMode="auto">
          <a:xfrm flipV="1">
            <a:off x="1536576" y="5393357"/>
            <a:ext cx="746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54">
            <a:extLst>
              <a:ext uri="{FF2B5EF4-FFF2-40B4-BE49-F238E27FC236}">
                <a16:creationId xmlns:a16="http://schemas.microsoft.com/office/drawing/2014/main" id="{A4AEE535-D9F8-0C45-8B9A-2570B8CAE562}"/>
              </a:ext>
            </a:extLst>
          </p:cNvPr>
          <p:cNvCxnSpPr>
            <a:cxnSpLocks noChangeShapeType="1"/>
            <a:stCxn id="5" idx="6"/>
            <a:endCxn id="8" idx="3"/>
          </p:cNvCxnSpPr>
          <p:nvPr/>
        </p:nvCxnSpPr>
        <p:spPr bwMode="auto">
          <a:xfrm>
            <a:off x="1536576" y="5698158"/>
            <a:ext cx="531009" cy="32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55">
            <a:extLst>
              <a:ext uri="{FF2B5EF4-FFF2-40B4-BE49-F238E27FC236}">
                <a16:creationId xmlns:a16="http://schemas.microsoft.com/office/drawing/2014/main" id="{45433EBC-DFF2-784E-9721-478A394D1769}"/>
              </a:ext>
            </a:extLst>
          </p:cNvPr>
          <p:cNvCxnSpPr>
            <a:cxnSpLocks noChangeShapeType="1"/>
            <a:stCxn id="17" idx="3"/>
            <a:endCxn id="10" idx="7"/>
          </p:cNvCxnSpPr>
          <p:nvPr/>
        </p:nvCxnSpPr>
        <p:spPr bwMode="auto">
          <a:xfrm flipH="1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56">
            <a:extLst>
              <a:ext uri="{FF2B5EF4-FFF2-40B4-BE49-F238E27FC236}">
                <a16:creationId xmlns:a16="http://schemas.microsoft.com/office/drawing/2014/main" id="{0C25028C-D0E8-B849-9D28-5A79838D577B}"/>
              </a:ext>
            </a:extLst>
          </p:cNvPr>
          <p:cNvCxnSpPr>
            <a:cxnSpLocks noChangeShapeType="1"/>
            <a:stCxn id="26" idx="4"/>
            <a:endCxn id="28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57">
            <a:extLst>
              <a:ext uri="{FF2B5EF4-FFF2-40B4-BE49-F238E27FC236}">
                <a16:creationId xmlns:a16="http://schemas.microsoft.com/office/drawing/2014/main" id="{A9025827-D3F9-8940-99F4-BCA3A58C3B9C}"/>
              </a:ext>
            </a:extLst>
          </p:cNvPr>
          <p:cNvCxnSpPr>
            <a:cxnSpLocks noChangeShapeType="1"/>
            <a:stCxn id="11" idx="5"/>
            <a:endCxn id="17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58">
            <a:extLst>
              <a:ext uri="{FF2B5EF4-FFF2-40B4-BE49-F238E27FC236}">
                <a16:creationId xmlns:a16="http://schemas.microsoft.com/office/drawing/2014/main" id="{BBFCB378-9730-E949-BB26-C0ED6BA18E16}"/>
              </a:ext>
            </a:extLst>
          </p:cNvPr>
          <p:cNvCxnSpPr>
            <a:cxnSpLocks noChangeShapeType="1"/>
            <a:stCxn id="24" idx="6"/>
            <a:endCxn id="31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59">
            <a:extLst>
              <a:ext uri="{FF2B5EF4-FFF2-40B4-BE49-F238E27FC236}">
                <a16:creationId xmlns:a16="http://schemas.microsoft.com/office/drawing/2014/main" id="{52CE8792-E0C8-264C-BCBE-FAE1685D9D33}"/>
              </a:ext>
            </a:extLst>
          </p:cNvPr>
          <p:cNvCxnSpPr>
            <a:cxnSpLocks noChangeShapeType="1"/>
            <a:stCxn id="22" idx="3"/>
            <a:endCxn id="20" idx="7"/>
          </p:cNvCxnSpPr>
          <p:nvPr/>
        </p:nvCxnSpPr>
        <p:spPr bwMode="auto">
          <a:xfrm flipH="1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79">
            <a:extLst>
              <a:ext uri="{FF2B5EF4-FFF2-40B4-BE49-F238E27FC236}">
                <a16:creationId xmlns:a16="http://schemas.microsoft.com/office/drawing/2014/main" id="{8430AEE6-0901-5740-8177-9852108B8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42" y="6152182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source</a:t>
            </a: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id="{7B26758F-9A77-9F4E-885E-0A728B4AD6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9642" y="5787057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" name="Rectangle 80">
            <a:extLst>
              <a:ext uri="{FF2B5EF4-FFF2-40B4-BE49-F238E27FC236}">
                <a16:creationId xmlns:a16="http://schemas.microsoft.com/office/drawing/2014/main" id="{E5B01992-6173-4D4B-BF54-4D502A26B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082" y="4296394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destination</a:t>
            </a:r>
          </a:p>
        </p:txBody>
      </p:sp>
      <p:sp>
        <p:nvSpPr>
          <p:cNvPr id="89" name="Line 82">
            <a:extLst>
              <a:ext uri="{FF2B5EF4-FFF2-40B4-BE49-F238E27FC236}">
                <a16:creationId xmlns:a16="http://schemas.microsoft.com/office/drawing/2014/main" id="{E0E1A429-D7C6-EC4E-A224-813EC2AA28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3176" y="4753594"/>
            <a:ext cx="505550" cy="90743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雲形 3">
            <a:extLst>
              <a:ext uri="{FF2B5EF4-FFF2-40B4-BE49-F238E27FC236}">
                <a16:creationId xmlns:a16="http://schemas.microsoft.com/office/drawing/2014/main" id="{2149E538-9548-AE45-8C49-1012C8072F82}"/>
              </a:ext>
            </a:extLst>
          </p:cNvPr>
          <p:cNvSpPr/>
          <p:nvPr/>
        </p:nvSpPr>
        <p:spPr>
          <a:xfrm>
            <a:off x="2141290" y="4297953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1" name="雲形 90">
            <a:extLst>
              <a:ext uri="{FF2B5EF4-FFF2-40B4-BE49-F238E27FC236}">
                <a16:creationId xmlns:a16="http://schemas.microsoft.com/office/drawing/2014/main" id="{61EAE7CD-E6E4-614D-A362-A28E8A87704F}"/>
              </a:ext>
            </a:extLst>
          </p:cNvPr>
          <p:cNvSpPr/>
          <p:nvPr/>
        </p:nvSpPr>
        <p:spPr>
          <a:xfrm>
            <a:off x="2559884" y="4824786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2" name="雲形 91">
            <a:extLst>
              <a:ext uri="{FF2B5EF4-FFF2-40B4-BE49-F238E27FC236}">
                <a16:creationId xmlns:a16="http://schemas.microsoft.com/office/drawing/2014/main" id="{D028D67B-9790-CE4A-BF3B-7895000F04A0}"/>
              </a:ext>
            </a:extLst>
          </p:cNvPr>
          <p:cNvSpPr/>
          <p:nvPr/>
        </p:nvSpPr>
        <p:spPr>
          <a:xfrm>
            <a:off x="3001055" y="565554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3" name="雲形 92">
            <a:extLst>
              <a:ext uri="{FF2B5EF4-FFF2-40B4-BE49-F238E27FC236}">
                <a16:creationId xmlns:a16="http://schemas.microsoft.com/office/drawing/2014/main" id="{6B935A6A-4F9E-BB47-80C7-3E2113005A87}"/>
              </a:ext>
            </a:extLst>
          </p:cNvPr>
          <p:cNvSpPr/>
          <p:nvPr/>
        </p:nvSpPr>
        <p:spPr>
          <a:xfrm>
            <a:off x="3709281" y="4257038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4" name="雲形 93">
            <a:extLst>
              <a:ext uri="{FF2B5EF4-FFF2-40B4-BE49-F238E27FC236}">
                <a16:creationId xmlns:a16="http://schemas.microsoft.com/office/drawing/2014/main" id="{5D1B6797-E211-E245-8E9B-8C604426EA37}"/>
              </a:ext>
            </a:extLst>
          </p:cNvPr>
          <p:cNvSpPr/>
          <p:nvPr/>
        </p:nvSpPr>
        <p:spPr>
          <a:xfrm>
            <a:off x="4889376" y="4383347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5" name="雲形 94">
            <a:extLst>
              <a:ext uri="{FF2B5EF4-FFF2-40B4-BE49-F238E27FC236}">
                <a16:creationId xmlns:a16="http://schemas.microsoft.com/office/drawing/2014/main" id="{D6544F43-D82A-A64E-BAFE-ABCC5824710E}"/>
              </a:ext>
            </a:extLst>
          </p:cNvPr>
          <p:cNvSpPr/>
          <p:nvPr/>
        </p:nvSpPr>
        <p:spPr>
          <a:xfrm>
            <a:off x="4709772" y="525683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6" name="雲形 95">
            <a:extLst>
              <a:ext uri="{FF2B5EF4-FFF2-40B4-BE49-F238E27FC236}">
                <a16:creationId xmlns:a16="http://schemas.microsoft.com/office/drawing/2014/main" id="{3A39FE8A-D8F7-644E-B501-D2765BE6ED5B}"/>
              </a:ext>
            </a:extLst>
          </p:cNvPr>
          <p:cNvSpPr/>
          <p:nvPr/>
        </p:nvSpPr>
        <p:spPr>
          <a:xfrm>
            <a:off x="4666332" y="6017245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7" name="雲形 96">
            <a:extLst>
              <a:ext uri="{FF2B5EF4-FFF2-40B4-BE49-F238E27FC236}">
                <a16:creationId xmlns:a16="http://schemas.microsoft.com/office/drawing/2014/main" id="{2FB036E6-E995-0C4D-BC05-3AA7BB3F7F7F}"/>
              </a:ext>
            </a:extLst>
          </p:cNvPr>
          <p:cNvSpPr/>
          <p:nvPr/>
        </p:nvSpPr>
        <p:spPr>
          <a:xfrm>
            <a:off x="6077116" y="5948305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8" name="雲形 97">
            <a:extLst>
              <a:ext uri="{FF2B5EF4-FFF2-40B4-BE49-F238E27FC236}">
                <a16:creationId xmlns:a16="http://schemas.microsoft.com/office/drawing/2014/main" id="{002FB4AC-A666-1F49-8C46-0CC7520A21C8}"/>
              </a:ext>
            </a:extLst>
          </p:cNvPr>
          <p:cNvSpPr/>
          <p:nvPr/>
        </p:nvSpPr>
        <p:spPr>
          <a:xfrm>
            <a:off x="7021513" y="5075424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9" name="雲形 98">
            <a:extLst>
              <a:ext uri="{FF2B5EF4-FFF2-40B4-BE49-F238E27FC236}">
                <a16:creationId xmlns:a16="http://schemas.microsoft.com/office/drawing/2014/main" id="{6DC67EB4-55BE-CA44-9AC2-6A0BCD8BCE24}"/>
              </a:ext>
            </a:extLst>
          </p:cNvPr>
          <p:cNvSpPr/>
          <p:nvPr/>
        </p:nvSpPr>
        <p:spPr>
          <a:xfrm>
            <a:off x="5148064" y="4660676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7002E0-E5CF-1E49-B95F-204E04A3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Greedy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Forward the packet towards the neighboring node that is </a:t>
            </a:r>
            <a:r>
              <a:rPr lang="en-US" altLang="zh-TW" dirty="0">
                <a:solidFill>
                  <a:srgbClr val="C00000"/>
                </a:solidFill>
              </a:rPr>
              <a:t>closer</a:t>
            </a:r>
            <a:r>
              <a:rPr lang="en-US" altLang="zh-TW" dirty="0"/>
              <a:t> to the destination</a:t>
            </a:r>
          </a:p>
        </p:txBody>
      </p:sp>
      <p:sp>
        <p:nvSpPr>
          <p:cNvPr id="5" name="Oval 79">
            <a:extLst>
              <a:ext uri="{FF2B5EF4-FFF2-40B4-BE49-F238E27FC236}">
                <a16:creationId xmlns:a16="http://schemas.microsoft.com/office/drawing/2014/main" id="{881074D9-A0BB-4044-B31E-A8F8CB19C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501" y="5652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80">
            <a:extLst>
              <a:ext uri="{FF2B5EF4-FFF2-40B4-BE49-F238E27FC236}">
                <a16:creationId xmlns:a16="http://schemas.microsoft.com/office/drawing/2014/main" id="{BF53BBCB-A24A-8A4F-ADC9-D20F6D3DF2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3101" y="5042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81">
            <a:extLst>
              <a:ext uri="{FF2B5EF4-FFF2-40B4-BE49-F238E27FC236}">
                <a16:creationId xmlns:a16="http://schemas.microsoft.com/office/drawing/2014/main" id="{A2B2C3A0-0EF1-764C-898E-24DA976149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03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82">
            <a:extLst>
              <a:ext uri="{FF2B5EF4-FFF2-40B4-BE49-F238E27FC236}">
                <a16:creationId xmlns:a16="http://schemas.microsoft.com/office/drawing/2014/main" id="{B3010EE9-5E0B-814E-A818-94FC588D4D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4101" y="5652120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3">
            <a:extLst>
              <a:ext uri="{FF2B5EF4-FFF2-40B4-BE49-F238E27FC236}">
                <a16:creationId xmlns:a16="http://schemas.microsoft.com/office/drawing/2014/main" id="{13E6B6F7-40A6-C64C-8F3A-5251EFE01C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84">
            <a:extLst>
              <a:ext uri="{FF2B5EF4-FFF2-40B4-BE49-F238E27FC236}">
                <a16:creationId xmlns:a16="http://schemas.microsoft.com/office/drawing/2014/main" id="{BB9771D8-1072-014A-9824-E5B7A78154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5">
            <a:extLst>
              <a:ext uri="{FF2B5EF4-FFF2-40B4-BE49-F238E27FC236}">
                <a16:creationId xmlns:a16="http://schemas.microsoft.com/office/drawing/2014/main" id="{3A37997A-1184-5844-A764-D5641222D6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86">
            <a:extLst>
              <a:ext uri="{FF2B5EF4-FFF2-40B4-BE49-F238E27FC236}">
                <a16:creationId xmlns:a16="http://schemas.microsoft.com/office/drawing/2014/main" id="{03D95278-E71F-4341-9053-3628B10089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87">
            <a:extLst>
              <a:ext uri="{FF2B5EF4-FFF2-40B4-BE49-F238E27FC236}">
                <a16:creationId xmlns:a16="http://schemas.microsoft.com/office/drawing/2014/main" id="{5C59367B-8B58-A544-9BD6-B104763D62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88">
            <a:extLst>
              <a:ext uri="{FF2B5EF4-FFF2-40B4-BE49-F238E27FC236}">
                <a16:creationId xmlns:a16="http://schemas.microsoft.com/office/drawing/2014/main" id="{CFB64636-D348-F245-9C3A-37759CC26C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89">
            <a:extLst>
              <a:ext uri="{FF2B5EF4-FFF2-40B4-BE49-F238E27FC236}">
                <a16:creationId xmlns:a16="http://schemas.microsoft.com/office/drawing/2014/main" id="{98C107C6-D849-A243-9224-2F92487AD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90">
            <a:extLst>
              <a:ext uri="{FF2B5EF4-FFF2-40B4-BE49-F238E27FC236}">
                <a16:creationId xmlns:a16="http://schemas.microsoft.com/office/drawing/2014/main" id="{0ABFBC86-F672-6348-98BD-F680C3524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91">
            <a:extLst>
              <a:ext uri="{FF2B5EF4-FFF2-40B4-BE49-F238E27FC236}">
                <a16:creationId xmlns:a16="http://schemas.microsoft.com/office/drawing/2014/main" id="{574C1A4B-5316-3E44-8DD4-E5656AD13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92">
            <a:extLst>
              <a:ext uri="{FF2B5EF4-FFF2-40B4-BE49-F238E27FC236}">
                <a16:creationId xmlns:a16="http://schemas.microsoft.com/office/drawing/2014/main" id="{8DF6656A-0425-C742-9D28-16154573E4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93">
            <a:extLst>
              <a:ext uri="{FF2B5EF4-FFF2-40B4-BE49-F238E27FC236}">
                <a16:creationId xmlns:a16="http://schemas.microsoft.com/office/drawing/2014/main" id="{9B503765-2DFB-DE4F-BC44-636729A0E2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94">
            <a:extLst>
              <a:ext uri="{FF2B5EF4-FFF2-40B4-BE49-F238E27FC236}">
                <a16:creationId xmlns:a16="http://schemas.microsoft.com/office/drawing/2014/main" id="{B04E098F-D31B-E14B-B13B-41F9F692F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95">
            <a:extLst>
              <a:ext uri="{FF2B5EF4-FFF2-40B4-BE49-F238E27FC236}">
                <a16:creationId xmlns:a16="http://schemas.microsoft.com/office/drawing/2014/main" id="{645DF31D-D871-834A-BCB1-8E169C8CA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Oval 96">
            <a:extLst>
              <a:ext uri="{FF2B5EF4-FFF2-40B4-BE49-F238E27FC236}">
                <a16:creationId xmlns:a16="http://schemas.microsoft.com/office/drawing/2014/main" id="{711E4B48-EB0E-3444-855A-AAF008DC6E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97">
            <a:extLst>
              <a:ext uri="{FF2B5EF4-FFF2-40B4-BE49-F238E27FC236}">
                <a16:creationId xmlns:a16="http://schemas.microsoft.com/office/drawing/2014/main" id="{9F248ECF-E8FC-E643-A45E-F3DA918356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98">
            <a:extLst>
              <a:ext uri="{FF2B5EF4-FFF2-40B4-BE49-F238E27FC236}">
                <a16:creationId xmlns:a16="http://schemas.microsoft.com/office/drawing/2014/main" id="{7264D059-346C-4D48-91B3-6821A4B75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99">
            <a:extLst>
              <a:ext uri="{FF2B5EF4-FFF2-40B4-BE49-F238E27FC236}">
                <a16:creationId xmlns:a16="http://schemas.microsoft.com/office/drawing/2014/main" id="{259DA408-E24F-8D43-BC24-B4AA15160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Oval 100">
            <a:extLst>
              <a:ext uri="{FF2B5EF4-FFF2-40B4-BE49-F238E27FC236}">
                <a16:creationId xmlns:a16="http://schemas.microsoft.com/office/drawing/2014/main" id="{2389397F-E062-4E42-9168-D10B6E666F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Oval 101">
            <a:extLst>
              <a:ext uri="{FF2B5EF4-FFF2-40B4-BE49-F238E27FC236}">
                <a16:creationId xmlns:a16="http://schemas.microsoft.com/office/drawing/2014/main" id="{8F8E1014-56FC-4F45-9A77-D5FFC2D3E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102">
            <a:extLst>
              <a:ext uri="{FF2B5EF4-FFF2-40B4-BE49-F238E27FC236}">
                <a16:creationId xmlns:a16="http://schemas.microsoft.com/office/drawing/2014/main" id="{999B6B3A-73CA-874A-9A2C-F1770A08DB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103">
            <a:extLst>
              <a:ext uri="{FF2B5EF4-FFF2-40B4-BE49-F238E27FC236}">
                <a16:creationId xmlns:a16="http://schemas.microsoft.com/office/drawing/2014/main" id="{BC8EEDFF-0BD3-1246-B595-C5156F0584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104">
            <a:extLst>
              <a:ext uri="{FF2B5EF4-FFF2-40B4-BE49-F238E27FC236}">
                <a16:creationId xmlns:a16="http://schemas.microsoft.com/office/drawing/2014/main" id="{87BAAB42-EC65-704D-891F-EB945496FC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105">
            <a:extLst>
              <a:ext uri="{FF2B5EF4-FFF2-40B4-BE49-F238E27FC236}">
                <a16:creationId xmlns:a16="http://schemas.microsoft.com/office/drawing/2014/main" id="{064C5A96-E64C-4641-9F28-D0C1881C0E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106">
            <a:extLst>
              <a:ext uri="{FF2B5EF4-FFF2-40B4-BE49-F238E27FC236}">
                <a16:creationId xmlns:a16="http://schemas.microsoft.com/office/drawing/2014/main" id="{1ADD01C6-0BCB-8E43-A9CF-D13775A715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4" name="AutoShape 107">
            <a:extLst>
              <a:ext uri="{FF2B5EF4-FFF2-40B4-BE49-F238E27FC236}">
                <a16:creationId xmlns:a16="http://schemas.microsoft.com/office/drawing/2014/main" id="{BD7E3869-789B-184D-B2C9-C553FCDFC52B}"/>
              </a:ext>
            </a:extLst>
          </p:cNvPr>
          <p:cNvCxnSpPr>
            <a:cxnSpLocks noChangeShapeType="1"/>
            <a:stCxn id="5" idx="7"/>
            <a:endCxn id="6" idx="4"/>
          </p:cNvCxnSpPr>
          <p:nvPr/>
        </p:nvCxnSpPr>
        <p:spPr bwMode="auto">
          <a:xfrm flipV="1">
            <a:off x="1523876" y="5134595"/>
            <a:ext cx="1952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08">
            <a:extLst>
              <a:ext uri="{FF2B5EF4-FFF2-40B4-BE49-F238E27FC236}">
                <a16:creationId xmlns:a16="http://schemas.microsoft.com/office/drawing/2014/main" id="{E336BD0A-1666-2D42-8A96-C2F0FE39F938}"/>
              </a:ext>
            </a:extLst>
          </p:cNvPr>
          <p:cNvCxnSpPr>
            <a:cxnSpLocks noChangeShapeType="1"/>
            <a:stCxn id="6" idx="7"/>
            <a:endCxn id="12" idx="2"/>
          </p:cNvCxnSpPr>
          <p:nvPr/>
        </p:nvCxnSpPr>
        <p:spPr bwMode="auto">
          <a:xfrm flipV="1">
            <a:off x="1752476" y="4707557"/>
            <a:ext cx="987425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09">
            <a:extLst>
              <a:ext uri="{FF2B5EF4-FFF2-40B4-BE49-F238E27FC236}">
                <a16:creationId xmlns:a16="http://schemas.microsoft.com/office/drawing/2014/main" id="{B4436B1B-1E68-3C4B-9ED1-EF79130AD5DD}"/>
              </a:ext>
            </a:extLst>
          </p:cNvPr>
          <p:cNvCxnSpPr>
            <a:cxnSpLocks noChangeShapeType="1"/>
            <a:stCxn id="12" idx="6"/>
            <a:endCxn id="16" idx="2"/>
          </p:cNvCxnSpPr>
          <p:nvPr/>
        </p:nvCxnSpPr>
        <p:spPr bwMode="auto">
          <a:xfrm flipV="1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10">
            <a:extLst>
              <a:ext uri="{FF2B5EF4-FFF2-40B4-BE49-F238E27FC236}">
                <a16:creationId xmlns:a16="http://schemas.microsoft.com/office/drawing/2014/main" id="{3C276A52-4F8E-7B4E-A309-1357EC2399B8}"/>
              </a:ext>
            </a:extLst>
          </p:cNvPr>
          <p:cNvCxnSpPr>
            <a:cxnSpLocks noChangeShapeType="1"/>
            <a:stCxn id="16" idx="6"/>
            <a:endCxn id="20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11">
            <a:extLst>
              <a:ext uri="{FF2B5EF4-FFF2-40B4-BE49-F238E27FC236}">
                <a16:creationId xmlns:a16="http://schemas.microsoft.com/office/drawing/2014/main" id="{08DEC3FB-1468-3449-B050-73D16893E18B}"/>
              </a:ext>
            </a:extLst>
          </p:cNvPr>
          <p:cNvCxnSpPr>
            <a:cxnSpLocks noChangeShapeType="1"/>
            <a:stCxn id="5" idx="5"/>
            <a:endCxn id="8" idx="1"/>
          </p:cNvCxnSpPr>
          <p:nvPr/>
        </p:nvCxnSpPr>
        <p:spPr bwMode="auto">
          <a:xfrm>
            <a:off x="1523876" y="5731495"/>
            <a:ext cx="619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12">
            <a:extLst>
              <a:ext uri="{FF2B5EF4-FFF2-40B4-BE49-F238E27FC236}">
                <a16:creationId xmlns:a16="http://schemas.microsoft.com/office/drawing/2014/main" id="{B018157D-323A-0C45-A407-A4D9A4D6CC19}"/>
              </a:ext>
            </a:extLst>
          </p:cNvPr>
          <p:cNvCxnSpPr>
            <a:cxnSpLocks noChangeShapeType="1"/>
            <a:stCxn id="6" idx="5"/>
            <a:endCxn id="9" idx="2"/>
          </p:cNvCxnSpPr>
          <p:nvPr/>
        </p:nvCxnSpPr>
        <p:spPr bwMode="auto">
          <a:xfrm>
            <a:off x="1752476" y="5121895"/>
            <a:ext cx="3016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13">
            <a:extLst>
              <a:ext uri="{FF2B5EF4-FFF2-40B4-BE49-F238E27FC236}">
                <a16:creationId xmlns:a16="http://schemas.microsoft.com/office/drawing/2014/main" id="{44DEE445-7CF2-5843-B35F-C6146D4AEFE2}"/>
              </a:ext>
            </a:extLst>
          </p:cNvPr>
          <p:cNvCxnSpPr>
            <a:cxnSpLocks noChangeShapeType="1"/>
            <a:stCxn id="6" idx="6"/>
            <a:endCxn id="10" idx="2"/>
          </p:cNvCxnSpPr>
          <p:nvPr/>
        </p:nvCxnSpPr>
        <p:spPr bwMode="auto">
          <a:xfrm>
            <a:off x="1765176" y="5088557"/>
            <a:ext cx="5175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4">
            <a:extLst>
              <a:ext uri="{FF2B5EF4-FFF2-40B4-BE49-F238E27FC236}">
                <a16:creationId xmlns:a16="http://schemas.microsoft.com/office/drawing/2014/main" id="{CBD76BDF-1C53-B543-8D56-0CCDDF135A0B}"/>
              </a:ext>
            </a:extLst>
          </p:cNvPr>
          <p:cNvCxnSpPr>
            <a:cxnSpLocks noChangeShapeType="1"/>
            <a:stCxn id="9" idx="7"/>
            <a:endCxn id="10" idx="5"/>
          </p:cNvCxnSpPr>
          <p:nvPr/>
        </p:nvCxnSpPr>
        <p:spPr bwMode="auto">
          <a:xfrm flipV="1">
            <a:off x="2133476" y="5426695"/>
            <a:ext cx="228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5">
            <a:extLst>
              <a:ext uri="{FF2B5EF4-FFF2-40B4-BE49-F238E27FC236}">
                <a16:creationId xmlns:a16="http://schemas.microsoft.com/office/drawing/2014/main" id="{3EDE03B5-7F7F-094E-8A39-B2E39FE35F2B}"/>
              </a:ext>
            </a:extLst>
          </p:cNvPr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6">
            <a:extLst>
              <a:ext uri="{FF2B5EF4-FFF2-40B4-BE49-F238E27FC236}">
                <a16:creationId xmlns:a16="http://schemas.microsoft.com/office/drawing/2014/main" id="{D145DC6D-9CC2-C442-828D-B621105438D0}"/>
              </a:ext>
            </a:extLst>
          </p:cNvPr>
          <p:cNvCxnSpPr>
            <a:cxnSpLocks noChangeShapeType="1"/>
            <a:stCxn id="13" idx="0"/>
            <a:endCxn id="12" idx="4"/>
          </p:cNvCxnSpPr>
          <p:nvPr/>
        </p:nvCxnSpPr>
        <p:spPr bwMode="auto">
          <a:xfrm flipH="1" flipV="1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7">
            <a:extLst>
              <a:ext uri="{FF2B5EF4-FFF2-40B4-BE49-F238E27FC236}">
                <a16:creationId xmlns:a16="http://schemas.microsoft.com/office/drawing/2014/main" id="{C844F4C3-C15A-FE47-961A-5DB71D241738}"/>
              </a:ext>
            </a:extLst>
          </p:cNvPr>
          <p:cNvCxnSpPr>
            <a:cxnSpLocks noChangeShapeType="1"/>
            <a:stCxn id="8" idx="0"/>
            <a:endCxn id="9" idx="4"/>
          </p:cNvCxnSpPr>
          <p:nvPr/>
        </p:nvCxnSpPr>
        <p:spPr bwMode="auto">
          <a:xfrm flipH="1" flipV="1">
            <a:off x="2100139" y="5744195"/>
            <a:ext cx="762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18">
            <a:extLst>
              <a:ext uri="{FF2B5EF4-FFF2-40B4-BE49-F238E27FC236}">
                <a16:creationId xmlns:a16="http://schemas.microsoft.com/office/drawing/2014/main" id="{49DDD1B3-F88D-CB48-AFC7-01B3B7F62355}"/>
              </a:ext>
            </a:extLst>
          </p:cNvPr>
          <p:cNvCxnSpPr>
            <a:cxnSpLocks noChangeShapeType="1"/>
            <a:stCxn id="8" idx="7"/>
            <a:endCxn id="11" idx="2"/>
          </p:cNvCxnSpPr>
          <p:nvPr/>
        </p:nvCxnSpPr>
        <p:spPr bwMode="auto">
          <a:xfrm flipV="1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9">
            <a:extLst>
              <a:ext uri="{FF2B5EF4-FFF2-40B4-BE49-F238E27FC236}">
                <a16:creationId xmlns:a16="http://schemas.microsoft.com/office/drawing/2014/main" id="{91080B0C-3D6F-A14D-A8C6-46827D39C431}"/>
              </a:ext>
            </a:extLst>
          </p:cNvPr>
          <p:cNvCxnSpPr>
            <a:cxnSpLocks noChangeShapeType="1"/>
            <a:stCxn id="11" idx="1"/>
            <a:endCxn id="9" idx="5"/>
          </p:cNvCxnSpPr>
          <p:nvPr/>
        </p:nvCxnSpPr>
        <p:spPr bwMode="auto">
          <a:xfrm flipH="1" flipV="1">
            <a:off x="2133476" y="5731495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20">
            <a:extLst>
              <a:ext uri="{FF2B5EF4-FFF2-40B4-BE49-F238E27FC236}">
                <a16:creationId xmlns:a16="http://schemas.microsoft.com/office/drawing/2014/main" id="{007F8A08-B09D-EF4C-B2CE-ADD0FC8428EC}"/>
              </a:ext>
            </a:extLst>
          </p:cNvPr>
          <p:cNvCxnSpPr>
            <a:cxnSpLocks noChangeShapeType="1"/>
            <a:stCxn id="11" idx="0"/>
            <a:endCxn id="13" idx="4"/>
          </p:cNvCxnSpPr>
          <p:nvPr/>
        </p:nvCxnSpPr>
        <p:spPr bwMode="auto">
          <a:xfrm flipV="1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1">
            <a:extLst>
              <a:ext uri="{FF2B5EF4-FFF2-40B4-BE49-F238E27FC236}">
                <a16:creationId xmlns:a16="http://schemas.microsoft.com/office/drawing/2014/main" id="{4A26192E-C0FB-4940-9A6C-581B31ABD9CA}"/>
              </a:ext>
            </a:extLst>
          </p:cNvPr>
          <p:cNvCxnSpPr>
            <a:cxnSpLocks noChangeShapeType="1"/>
            <a:stCxn id="13" idx="7"/>
            <a:endCxn id="15" idx="4"/>
          </p:cNvCxnSpPr>
          <p:nvPr/>
        </p:nvCxnSpPr>
        <p:spPr bwMode="auto">
          <a:xfrm flipV="1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22">
            <a:extLst>
              <a:ext uri="{FF2B5EF4-FFF2-40B4-BE49-F238E27FC236}">
                <a16:creationId xmlns:a16="http://schemas.microsoft.com/office/drawing/2014/main" id="{A41611AE-C28A-C944-AC1C-632F86DFE816}"/>
              </a:ext>
            </a:extLst>
          </p:cNvPr>
          <p:cNvCxnSpPr>
            <a:cxnSpLocks noChangeShapeType="1"/>
            <a:stCxn id="15" idx="7"/>
            <a:endCxn id="16" idx="3"/>
          </p:cNvCxnSpPr>
          <p:nvPr/>
        </p:nvCxnSpPr>
        <p:spPr bwMode="auto">
          <a:xfrm flipV="1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23">
            <a:extLst>
              <a:ext uri="{FF2B5EF4-FFF2-40B4-BE49-F238E27FC236}">
                <a16:creationId xmlns:a16="http://schemas.microsoft.com/office/drawing/2014/main" id="{E376E712-FFA7-6148-9F08-593C7AC12F48}"/>
              </a:ext>
            </a:extLst>
          </p:cNvPr>
          <p:cNvCxnSpPr>
            <a:cxnSpLocks noChangeShapeType="1"/>
            <a:stCxn id="13" idx="6"/>
            <a:endCxn id="18" idx="3"/>
          </p:cNvCxnSpPr>
          <p:nvPr/>
        </p:nvCxnSpPr>
        <p:spPr bwMode="auto">
          <a:xfrm flipV="1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24">
            <a:extLst>
              <a:ext uri="{FF2B5EF4-FFF2-40B4-BE49-F238E27FC236}">
                <a16:creationId xmlns:a16="http://schemas.microsoft.com/office/drawing/2014/main" id="{938CF30C-E02D-0646-A6C8-4F3436207769}"/>
              </a:ext>
            </a:extLst>
          </p:cNvPr>
          <p:cNvCxnSpPr>
            <a:cxnSpLocks noChangeShapeType="1"/>
            <a:stCxn id="15" idx="4"/>
            <a:endCxn id="18" idx="7"/>
          </p:cNvCxnSpPr>
          <p:nvPr/>
        </p:nvCxnSpPr>
        <p:spPr bwMode="auto">
          <a:xfrm flipH="1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25">
            <a:extLst>
              <a:ext uri="{FF2B5EF4-FFF2-40B4-BE49-F238E27FC236}">
                <a16:creationId xmlns:a16="http://schemas.microsoft.com/office/drawing/2014/main" id="{8D355103-6F5F-674A-A661-E8E550B2FE14}"/>
              </a:ext>
            </a:extLst>
          </p:cNvPr>
          <p:cNvCxnSpPr>
            <a:cxnSpLocks noChangeShapeType="1"/>
            <a:stCxn id="13" idx="5"/>
            <a:endCxn id="17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26">
            <a:extLst>
              <a:ext uri="{FF2B5EF4-FFF2-40B4-BE49-F238E27FC236}">
                <a16:creationId xmlns:a16="http://schemas.microsoft.com/office/drawing/2014/main" id="{275466AF-F514-EE49-B6E6-C1F98A581BF7}"/>
              </a:ext>
            </a:extLst>
          </p:cNvPr>
          <p:cNvCxnSpPr>
            <a:cxnSpLocks noChangeShapeType="1"/>
            <a:stCxn id="18" idx="4"/>
            <a:endCxn id="17" idx="0"/>
          </p:cNvCxnSpPr>
          <p:nvPr/>
        </p:nvCxnSpPr>
        <p:spPr bwMode="auto">
          <a:xfrm flipH="1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7">
            <a:extLst>
              <a:ext uri="{FF2B5EF4-FFF2-40B4-BE49-F238E27FC236}">
                <a16:creationId xmlns:a16="http://schemas.microsoft.com/office/drawing/2014/main" id="{931E6F5C-E1FE-6744-BF0C-9443B4DA0297}"/>
              </a:ext>
            </a:extLst>
          </p:cNvPr>
          <p:cNvCxnSpPr>
            <a:cxnSpLocks noChangeShapeType="1"/>
            <a:stCxn id="11" idx="5"/>
            <a:endCxn id="14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28">
            <a:extLst>
              <a:ext uri="{FF2B5EF4-FFF2-40B4-BE49-F238E27FC236}">
                <a16:creationId xmlns:a16="http://schemas.microsoft.com/office/drawing/2014/main" id="{6B510171-8D0D-394D-BA6A-06361257FB06}"/>
              </a:ext>
            </a:extLst>
          </p:cNvPr>
          <p:cNvCxnSpPr>
            <a:cxnSpLocks noChangeShapeType="1"/>
            <a:stCxn id="14" idx="7"/>
            <a:endCxn id="21" idx="2"/>
          </p:cNvCxnSpPr>
          <p:nvPr/>
        </p:nvCxnSpPr>
        <p:spPr bwMode="auto">
          <a:xfrm flipV="1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29">
            <a:extLst>
              <a:ext uri="{FF2B5EF4-FFF2-40B4-BE49-F238E27FC236}">
                <a16:creationId xmlns:a16="http://schemas.microsoft.com/office/drawing/2014/main" id="{948EFAB9-27AD-1C46-85D3-0043E23E1CFB}"/>
              </a:ext>
            </a:extLst>
          </p:cNvPr>
          <p:cNvCxnSpPr>
            <a:cxnSpLocks noChangeShapeType="1"/>
            <a:stCxn id="21" idx="0"/>
            <a:endCxn id="18" idx="6"/>
          </p:cNvCxnSpPr>
          <p:nvPr/>
        </p:nvCxnSpPr>
        <p:spPr bwMode="auto">
          <a:xfrm flipH="1" flipV="1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30">
            <a:extLst>
              <a:ext uri="{FF2B5EF4-FFF2-40B4-BE49-F238E27FC236}">
                <a16:creationId xmlns:a16="http://schemas.microsoft.com/office/drawing/2014/main" id="{296378C8-4D4B-9442-BBA8-88B3DFE16979}"/>
              </a:ext>
            </a:extLst>
          </p:cNvPr>
          <p:cNvCxnSpPr>
            <a:cxnSpLocks noChangeShapeType="1"/>
            <a:stCxn id="21" idx="7"/>
            <a:endCxn id="22" idx="1"/>
          </p:cNvCxnSpPr>
          <p:nvPr/>
        </p:nvCxnSpPr>
        <p:spPr bwMode="auto">
          <a:xfrm flipV="1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31">
            <a:extLst>
              <a:ext uri="{FF2B5EF4-FFF2-40B4-BE49-F238E27FC236}">
                <a16:creationId xmlns:a16="http://schemas.microsoft.com/office/drawing/2014/main" id="{C6093913-142F-6742-92A8-6CAE7320809C}"/>
              </a:ext>
            </a:extLst>
          </p:cNvPr>
          <p:cNvCxnSpPr>
            <a:cxnSpLocks noChangeShapeType="1"/>
            <a:stCxn id="22" idx="1"/>
            <a:endCxn id="18" idx="6"/>
          </p:cNvCxnSpPr>
          <p:nvPr/>
        </p:nvCxnSpPr>
        <p:spPr bwMode="auto">
          <a:xfrm flipH="1" flipV="1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32">
            <a:extLst>
              <a:ext uri="{FF2B5EF4-FFF2-40B4-BE49-F238E27FC236}">
                <a16:creationId xmlns:a16="http://schemas.microsoft.com/office/drawing/2014/main" id="{68FDE484-ACBE-3F49-A694-A39E37818C7B}"/>
              </a:ext>
            </a:extLst>
          </p:cNvPr>
          <p:cNvCxnSpPr>
            <a:cxnSpLocks noChangeShapeType="1"/>
            <a:stCxn id="22" idx="0"/>
            <a:endCxn id="19" idx="4"/>
          </p:cNvCxnSpPr>
          <p:nvPr/>
        </p:nvCxnSpPr>
        <p:spPr bwMode="auto">
          <a:xfrm flipV="1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33">
            <a:extLst>
              <a:ext uri="{FF2B5EF4-FFF2-40B4-BE49-F238E27FC236}">
                <a16:creationId xmlns:a16="http://schemas.microsoft.com/office/drawing/2014/main" id="{577B26A2-8D75-BC4D-9BFE-5E176282EFC6}"/>
              </a:ext>
            </a:extLst>
          </p:cNvPr>
          <p:cNvCxnSpPr>
            <a:cxnSpLocks noChangeShapeType="1"/>
            <a:stCxn id="19" idx="6"/>
            <a:endCxn id="23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34">
            <a:extLst>
              <a:ext uri="{FF2B5EF4-FFF2-40B4-BE49-F238E27FC236}">
                <a16:creationId xmlns:a16="http://schemas.microsoft.com/office/drawing/2014/main" id="{7C663596-D4A1-5743-9177-7387033E89F3}"/>
              </a:ext>
            </a:extLst>
          </p:cNvPr>
          <p:cNvCxnSpPr>
            <a:cxnSpLocks noChangeShapeType="1"/>
            <a:stCxn id="22" idx="5"/>
            <a:endCxn id="24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35">
            <a:extLst>
              <a:ext uri="{FF2B5EF4-FFF2-40B4-BE49-F238E27FC236}">
                <a16:creationId xmlns:a16="http://schemas.microsoft.com/office/drawing/2014/main" id="{DCACD96F-8C74-A344-AF1C-01A4A50B75DB}"/>
              </a:ext>
            </a:extLst>
          </p:cNvPr>
          <p:cNvCxnSpPr>
            <a:cxnSpLocks noChangeShapeType="1"/>
            <a:stCxn id="24" idx="2"/>
            <a:endCxn id="21" idx="6"/>
          </p:cNvCxnSpPr>
          <p:nvPr/>
        </p:nvCxnSpPr>
        <p:spPr bwMode="auto">
          <a:xfrm flipH="1" flipV="1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36">
            <a:extLst>
              <a:ext uri="{FF2B5EF4-FFF2-40B4-BE49-F238E27FC236}">
                <a16:creationId xmlns:a16="http://schemas.microsoft.com/office/drawing/2014/main" id="{CF3F9F46-D6D1-AC47-98E0-187E23FC732E}"/>
              </a:ext>
            </a:extLst>
          </p:cNvPr>
          <p:cNvCxnSpPr>
            <a:cxnSpLocks noChangeShapeType="1"/>
            <a:stCxn id="24" idx="7"/>
            <a:endCxn id="25" idx="2"/>
          </p:cNvCxnSpPr>
          <p:nvPr/>
        </p:nvCxnSpPr>
        <p:spPr bwMode="auto">
          <a:xfrm flipV="1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37">
            <a:extLst>
              <a:ext uri="{FF2B5EF4-FFF2-40B4-BE49-F238E27FC236}">
                <a16:creationId xmlns:a16="http://schemas.microsoft.com/office/drawing/2014/main" id="{0DD664C2-C7A1-C043-8814-1C38555047A0}"/>
              </a:ext>
            </a:extLst>
          </p:cNvPr>
          <p:cNvCxnSpPr>
            <a:cxnSpLocks noChangeShapeType="1"/>
            <a:stCxn id="25" idx="0"/>
            <a:endCxn id="26" idx="4"/>
          </p:cNvCxnSpPr>
          <p:nvPr/>
        </p:nvCxnSpPr>
        <p:spPr bwMode="auto">
          <a:xfrm flipH="1" flipV="1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8">
            <a:extLst>
              <a:ext uri="{FF2B5EF4-FFF2-40B4-BE49-F238E27FC236}">
                <a16:creationId xmlns:a16="http://schemas.microsoft.com/office/drawing/2014/main" id="{C20C5259-7204-CF45-A513-33B05D848E39}"/>
              </a:ext>
            </a:extLst>
          </p:cNvPr>
          <p:cNvCxnSpPr>
            <a:cxnSpLocks noChangeShapeType="1"/>
            <a:stCxn id="26" idx="0"/>
            <a:endCxn id="20" idx="5"/>
          </p:cNvCxnSpPr>
          <p:nvPr/>
        </p:nvCxnSpPr>
        <p:spPr bwMode="auto">
          <a:xfrm flipH="1" flipV="1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39">
            <a:extLst>
              <a:ext uri="{FF2B5EF4-FFF2-40B4-BE49-F238E27FC236}">
                <a16:creationId xmlns:a16="http://schemas.microsoft.com/office/drawing/2014/main" id="{A8DE2169-2068-9D48-B678-1AA9ED6C19EE}"/>
              </a:ext>
            </a:extLst>
          </p:cNvPr>
          <p:cNvCxnSpPr>
            <a:cxnSpLocks noChangeShapeType="1"/>
            <a:stCxn id="26" idx="7"/>
            <a:endCxn id="27" idx="2"/>
          </p:cNvCxnSpPr>
          <p:nvPr/>
        </p:nvCxnSpPr>
        <p:spPr bwMode="auto">
          <a:xfrm flipV="1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40">
            <a:extLst>
              <a:ext uri="{FF2B5EF4-FFF2-40B4-BE49-F238E27FC236}">
                <a16:creationId xmlns:a16="http://schemas.microsoft.com/office/drawing/2014/main" id="{22168108-222A-284B-9940-785A3A8C83E9}"/>
              </a:ext>
            </a:extLst>
          </p:cNvPr>
          <p:cNvCxnSpPr>
            <a:cxnSpLocks noChangeShapeType="1"/>
            <a:stCxn id="26" idx="6"/>
            <a:endCxn id="28" idx="2"/>
          </p:cNvCxnSpPr>
          <p:nvPr/>
        </p:nvCxnSpPr>
        <p:spPr bwMode="auto">
          <a:xfrm flipV="1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41">
            <a:extLst>
              <a:ext uri="{FF2B5EF4-FFF2-40B4-BE49-F238E27FC236}">
                <a16:creationId xmlns:a16="http://schemas.microsoft.com/office/drawing/2014/main" id="{B7666B73-4850-8141-9BE6-4C741CE39681}"/>
              </a:ext>
            </a:extLst>
          </p:cNvPr>
          <p:cNvCxnSpPr>
            <a:cxnSpLocks noChangeShapeType="1"/>
            <a:stCxn id="26" idx="6"/>
            <a:endCxn id="29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2">
            <a:extLst>
              <a:ext uri="{FF2B5EF4-FFF2-40B4-BE49-F238E27FC236}">
                <a16:creationId xmlns:a16="http://schemas.microsoft.com/office/drawing/2014/main" id="{C4CA9CB3-920B-EC41-9C55-7E43F544145F}"/>
              </a:ext>
            </a:extLst>
          </p:cNvPr>
          <p:cNvCxnSpPr>
            <a:cxnSpLocks noChangeShapeType="1"/>
            <a:stCxn id="29" idx="3"/>
            <a:endCxn id="25" idx="7"/>
          </p:cNvCxnSpPr>
          <p:nvPr/>
        </p:nvCxnSpPr>
        <p:spPr bwMode="auto">
          <a:xfrm flipH="1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43">
            <a:extLst>
              <a:ext uri="{FF2B5EF4-FFF2-40B4-BE49-F238E27FC236}">
                <a16:creationId xmlns:a16="http://schemas.microsoft.com/office/drawing/2014/main" id="{19442061-8532-B64D-B3C6-A6718B665C2B}"/>
              </a:ext>
            </a:extLst>
          </p:cNvPr>
          <p:cNvCxnSpPr>
            <a:cxnSpLocks noChangeShapeType="1"/>
            <a:stCxn id="25" idx="4"/>
            <a:endCxn id="33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44">
            <a:extLst>
              <a:ext uri="{FF2B5EF4-FFF2-40B4-BE49-F238E27FC236}">
                <a16:creationId xmlns:a16="http://schemas.microsoft.com/office/drawing/2014/main" id="{13ECD20C-D581-CD42-A299-4193D766E733}"/>
              </a:ext>
            </a:extLst>
          </p:cNvPr>
          <p:cNvCxnSpPr>
            <a:cxnSpLocks noChangeShapeType="1"/>
            <a:stCxn id="24" idx="7"/>
            <a:endCxn id="33" idx="3"/>
          </p:cNvCxnSpPr>
          <p:nvPr/>
        </p:nvCxnSpPr>
        <p:spPr bwMode="auto">
          <a:xfrm flipV="1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45">
            <a:extLst>
              <a:ext uri="{FF2B5EF4-FFF2-40B4-BE49-F238E27FC236}">
                <a16:creationId xmlns:a16="http://schemas.microsoft.com/office/drawing/2014/main" id="{A01A01D7-BF15-A445-920B-EAE817D9E0D4}"/>
              </a:ext>
            </a:extLst>
          </p:cNvPr>
          <p:cNvCxnSpPr>
            <a:cxnSpLocks noChangeShapeType="1"/>
            <a:stCxn id="29" idx="4"/>
            <a:endCxn id="33" idx="0"/>
          </p:cNvCxnSpPr>
          <p:nvPr/>
        </p:nvCxnSpPr>
        <p:spPr bwMode="auto">
          <a:xfrm flipH="1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46">
            <a:extLst>
              <a:ext uri="{FF2B5EF4-FFF2-40B4-BE49-F238E27FC236}">
                <a16:creationId xmlns:a16="http://schemas.microsoft.com/office/drawing/2014/main" id="{EA7CF317-293B-9B4C-AA33-5B5CD4BECC7B}"/>
              </a:ext>
            </a:extLst>
          </p:cNvPr>
          <p:cNvCxnSpPr>
            <a:cxnSpLocks noChangeShapeType="1"/>
            <a:stCxn id="33" idx="7"/>
            <a:endCxn id="32" idx="2"/>
          </p:cNvCxnSpPr>
          <p:nvPr/>
        </p:nvCxnSpPr>
        <p:spPr bwMode="auto">
          <a:xfrm flipV="1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47">
            <a:extLst>
              <a:ext uri="{FF2B5EF4-FFF2-40B4-BE49-F238E27FC236}">
                <a16:creationId xmlns:a16="http://schemas.microsoft.com/office/drawing/2014/main" id="{C4C7B806-C7D1-DB44-9695-F95478CD1915}"/>
              </a:ext>
            </a:extLst>
          </p:cNvPr>
          <p:cNvCxnSpPr>
            <a:cxnSpLocks noChangeShapeType="1"/>
            <a:stCxn id="32" idx="7"/>
            <a:endCxn id="31" idx="2"/>
          </p:cNvCxnSpPr>
          <p:nvPr/>
        </p:nvCxnSpPr>
        <p:spPr bwMode="auto">
          <a:xfrm flipV="1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48">
            <a:extLst>
              <a:ext uri="{FF2B5EF4-FFF2-40B4-BE49-F238E27FC236}">
                <a16:creationId xmlns:a16="http://schemas.microsoft.com/office/drawing/2014/main" id="{4C5603CC-A09B-AF4B-8ECA-2AB8BC6D5F7A}"/>
              </a:ext>
            </a:extLst>
          </p:cNvPr>
          <p:cNvCxnSpPr>
            <a:cxnSpLocks noChangeShapeType="1"/>
            <a:stCxn id="29" idx="7"/>
            <a:endCxn id="31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49">
            <a:extLst>
              <a:ext uri="{FF2B5EF4-FFF2-40B4-BE49-F238E27FC236}">
                <a16:creationId xmlns:a16="http://schemas.microsoft.com/office/drawing/2014/main" id="{4F0D292D-21E9-E248-AB28-83E93D92523C}"/>
              </a:ext>
            </a:extLst>
          </p:cNvPr>
          <p:cNvCxnSpPr>
            <a:cxnSpLocks noChangeShapeType="1"/>
            <a:stCxn id="31" idx="0"/>
            <a:endCxn id="30" idx="4"/>
          </p:cNvCxnSpPr>
          <p:nvPr/>
        </p:nvCxnSpPr>
        <p:spPr bwMode="auto">
          <a:xfrm flipH="1" flipV="1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50">
            <a:extLst>
              <a:ext uri="{FF2B5EF4-FFF2-40B4-BE49-F238E27FC236}">
                <a16:creationId xmlns:a16="http://schemas.microsoft.com/office/drawing/2014/main" id="{9DF091EC-732D-9F4A-9CDF-841A2F29FF11}"/>
              </a:ext>
            </a:extLst>
          </p:cNvPr>
          <p:cNvCxnSpPr>
            <a:cxnSpLocks noChangeShapeType="1"/>
            <a:stCxn id="29" idx="7"/>
            <a:endCxn id="30" idx="3"/>
          </p:cNvCxnSpPr>
          <p:nvPr/>
        </p:nvCxnSpPr>
        <p:spPr bwMode="auto">
          <a:xfrm flipV="1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51">
            <a:extLst>
              <a:ext uri="{FF2B5EF4-FFF2-40B4-BE49-F238E27FC236}">
                <a16:creationId xmlns:a16="http://schemas.microsoft.com/office/drawing/2014/main" id="{BA3CA785-4AB5-C04F-9EDB-46139DB29BA9}"/>
              </a:ext>
            </a:extLst>
          </p:cNvPr>
          <p:cNvCxnSpPr>
            <a:cxnSpLocks noChangeShapeType="1"/>
            <a:stCxn id="30" idx="2"/>
            <a:endCxn id="27" idx="6"/>
          </p:cNvCxnSpPr>
          <p:nvPr/>
        </p:nvCxnSpPr>
        <p:spPr bwMode="auto">
          <a:xfrm flipH="1" flipV="1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53">
            <a:extLst>
              <a:ext uri="{FF2B5EF4-FFF2-40B4-BE49-F238E27FC236}">
                <a16:creationId xmlns:a16="http://schemas.microsoft.com/office/drawing/2014/main" id="{54D91D65-5E9B-B24A-B3F6-DBFA0A310B07}"/>
              </a:ext>
            </a:extLst>
          </p:cNvPr>
          <p:cNvCxnSpPr>
            <a:cxnSpLocks noChangeShapeType="1"/>
            <a:stCxn id="5" idx="6"/>
            <a:endCxn id="10" idx="2"/>
          </p:cNvCxnSpPr>
          <p:nvPr/>
        </p:nvCxnSpPr>
        <p:spPr bwMode="auto">
          <a:xfrm flipV="1">
            <a:off x="1536576" y="5393357"/>
            <a:ext cx="746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54">
            <a:extLst>
              <a:ext uri="{FF2B5EF4-FFF2-40B4-BE49-F238E27FC236}">
                <a16:creationId xmlns:a16="http://schemas.microsoft.com/office/drawing/2014/main" id="{761820E1-196B-BE47-B7C1-E585F92D9383}"/>
              </a:ext>
            </a:extLst>
          </p:cNvPr>
          <p:cNvCxnSpPr>
            <a:cxnSpLocks noChangeShapeType="1"/>
            <a:stCxn id="5" idx="6"/>
            <a:endCxn id="9" idx="3"/>
          </p:cNvCxnSpPr>
          <p:nvPr/>
        </p:nvCxnSpPr>
        <p:spPr bwMode="auto">
          <a:xfrm>
            <a:off x="1536576" y="5698158"/>
            <a:ext cx="531009" cy="32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55">
            <a:extLst>
              <a:ext uri="{FF2B5EF4-FFF2-40B4-BE49-F238E27FC236}">
                <a16:creationId xmlns:a16="http://schemas.microsoft.com/office/drawing/2014/main" id="{9A2AEE1A-44A5-E74C-8F00-96B97CD8AACA}"/>
              </a:ext>
            </a:extLst>
          </p:cNvPr>
          <p:cNvCxnSpPr>
            <a:cxnSpLocks noChangeShapeType="1"/>
            <a:stCxn id="18" idx="3"/>
            <a:endCxn id="11" idx="7"/>
          </p:cNvCxnSpPr>
          <p:nvPr/>
        </p:nvCxnSpPr>
        <p:spPr bwMode="auto">
          <a:xfrm flipH="1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56">
            <a:extLst>
              <a:ext uri="{FF2B5EF4-FFF2-40B4-BE49-F238E27FC236}">
                <a16:creationId xmlns:a16="http://schemas.microsoft.com/office/drawing/2014/main" id="{B57B8408-4609-5F43-B17D-05FADEC8DFC3}"/>
              </a:ext>
            </a:extLst>
          </p:cNvPr>
          <p:cNvCxnSpPr>
            <a:cxnSpLocks noChangeShapeType="1"/>
            <a:stCxn id="27" idx="4"/>
            <a:endCxn id="29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57">
            <a:extLst>
              <a:ext uri="{FF2B5EF4-FFF2-40B4-BE49-F238E27FC236}">
                <a16:creationId xmlns:a16="http://schemas.microsoft.com/office/drawing/2014/main" id="{15C8F57E-07C4-814D-BD82-F1B370E5775C}"/>
              </a:ext>
            </a:extLst>
          </p:cNvPr>
          <p:cNvCxnSpPr>
            <a:cxnSpLocks noChangeShapeType="1"/>
            <a:stCxn id="12" idx="5"/>
            <a:endCxn id="18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58">
            <a:extLst>
              <a:ext uri="{FF2B5EF4-FFF2-40B4-BE49-F238E27FC236}">
                <a16:creationId xmlns:a16="http://schemas.microsoft.com/office/drawing/2014/main" id="{4CFB5A65-126B-A040-ADC7-11EBAA8D1979}"/>
              </a:ext>
            </a:extLst>
          </p:cNvPr>
          <p:cNvCxnSpPr>
            <a:cxnSpLocks noChangeShapeType="1"/>
            <a:stCxn id="25" idx="6"/>
            <a:endCxn id="32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159">
            <a:extLst>
              <a:ext uri="{FF2B5EF4-FFF2-40B4-BE49-F238E27FC236}">
                <a16:creationId xmlns:a16="http://schemas.microsoft.com/office/drawing/2014/main" id="{EF9D01A6-231D-D542-88FF-3BC28B350C37}"/>
              </a:ext>
            </a:extLst>
          </p:cNvPr>
          <p:cNvCxnSpPr>
            <a:cxnSpLocks noChangeShapeType="1"/>
            <a:stCxn id="23" idx="3"/>
            <a:endCxn id="21" idx="7"/>
          </p:cNvCxnSpPr>
          <p:nvPr/>
        </p:nvCxnSpPr>
        <p:spPr bwMode="auto">
          <a:xfrm flipH="1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79">
            <a:extLst>
              <a:ext uri="{FF2B5EF4-FFF2-40B4-BE49-F238E27FC236}">
                <a16:creationId xmlns:a16="http://schemas.microsoft.com/office/drawing/2014/main" id="{0A728B7D-C15C-D841-BE5C-1C78A7C9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42" y="6152182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source</a:t>
            </a: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id="{8DD96084-2683-474D-A998-86059FDBC6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9642" y="5787057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" name="Rectangle 80">
            <a:extLst>
              <a:ext uri="{FF2B5EF4-FFF2-40B4-BE49-F238E27FC236}">
                <a16:creationId xmlns:a16="http://schemas.microsoft.com/office/drawing/2014/main" id="{297D8012-06C2-324A-8968-97AD9BA9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082" y="4296394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destination</a:t>
            </a:r>
          </a:p>
        </p:txBody>
      </p:sp>
      <p:sp>
        <p:nvSpPr>
          <p:cNvPr id="89" name="Line 82">
            <a:extLst>
              <a:ext uri="{FF2B5EF4-FFF2-40B4-BE49-F238E27FC236}">
                <a16:creationId xmlns:a16="http://schemas.microsoft.com/office/drawing/2014/main" id="{6133FD85-B112-E240-8F0D-10B2927DB1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3176" y="4753594"/>
            <a:ext cx="505550" cy="90743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B3BBEE70-C01C-C44B-9B24-7C39881BB9A5}"/>
              </a:ext>
            </a:extLst>
          </p:cNvPr>
          <p:cNvGrpSpPr/>
          <p:nvPr/>
        </p:nvGrpSpPr>
        <p:grpSpPr>
          <a:xfrm>
            <a:off x="2236019" y="5157192"/>
            <a:ext cx="3381009" cy="935111"/>
            <a:chOff x="2236019" y="5157192"/>
            <a:chExt cx="3381009" cy="935111"/>
          </a:xfrm>
        </p:grpSpPr>
        <p:sp>
          <p:nvSpPr>
            <p:cNvPr id="91" name="Line 81">
              <a:extLst>
                <a:ext uri="{FF2B5EF4-FFF2-40B4-BE49-F238E27FC236}">
                  <a16:creationId xmlns:a16="http://schemas.microsoft.com/office/drawing/2014/main" id="{479B0250-8C7E-7641-A4A6-65EACA8B8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019" y="5679727"/>
              <a:ext cx="576907" cy="2686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" name="Line 81">
              <a:extLst>
                <a:ext uri="{FF2B5EF4-FFF2-40B4-BE49-F238E27FC236}">
                  <a16:creationId xmlns:a16="http://schemas.microsoft.com/office/drawing/2014/main" id="{459A7880-294A-A943-9094-29BB81C40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2379" y="5436219"/>
              <a:ext cx="920521" cy="65608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81">
              <a:extLst>
                <a:ext uri="{FF2B5EF4-FFF2-40B4-BE49-F238E27FC236}">
                  <a16:creationId xmlns:a16="http://schemas.microsoft.com/office/drawing/2014/main" id="{47D0BC2C-9EE7-E74E-B2DA-80565CAFC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3449" y="5308136"/>
              <a:ext cx="870051" cy="64114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Line 81">
              <a:extLst>
                <a:ext uri="{FF2B5EF4-FFF2-40B4-BE49-F238E27FC236}">
                  <a16:creationId xmlns:a16="http://schemas.microsoft.com/office/drawing/2014/main" id="{472BD2B9-FF9B-7540-B749-C65E27359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8366" y="5157192"/>
              <a:ext cx="259698" cy="69788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5" name="Line 81">
              <a:extLst>
                <a:ext uri="{FF2B5EF4-FFF2-40B4-BE49-F238E27FC236}">
                  <a16:creationId xmlns:a16="http://schemas.microsoft.com/office/drawing/2014/main" id="{B60558D5-54D1-BD4A-9E12-E6EF225F5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3401" y="5194920"/>
              <a:ext cx="273627" cy="796787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ECFFE9E-EBD0-DD48-A61A-0319F4D8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Greedy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Forward the packet towards the neighboring node that is </a:t>
            </a:r>
            <a:r>
              <a:rPr lang="en-US" altLang="zh-TW" dirty="0">
                <a:solidFill>
                  <a:srgbClr val="C00000"/>
                </a:solidFill>
              </a:rPr>
              <a:t>closer</a:t>
            </a:r>
            <a:r>
              <a:rPr lang="en-US" altLang="zh-TW" dirty="0"/>
              <a:t> to the destination</a:t>
            </a:r>
          </a:p>
          <a:p>
            <a:r>
              <a:rPr lang="en-US" altLang="zh-TW" dirty="0"/>
              <a:t>However, the packet may be </a:t>
            </a:r>
            <a:r>
              <a:rPr lang="en-US" altLang="zh-TW" dirty="0">
                <a:solidFill>
                  <a:srgbClr val="C00000"/>
                </a:solidFill>
              </a:rPr>
              <a:t>stuck</a:t>
            </a:r>
            <a:r>
              <a:rPr lang="en-US" altLang="zh-TW" dirty="0"/>
              <a:t> at the dead end</a:t>
            </a:r>
          </a:p>
        </p:txBody>
      </p:sp>
      <p:sp>
        <p:nvSpPr>
          <p:cNvPr id="5" name="Oval 79">
            <a:extLst>
              <a:ext uri="{FF2B5EF4-FFF2-40B4-BE49-F238E27FC236}">
                <a16:creationId xmlns:a16="http://schemas.microsoft.com/office/drawing/2014/main" id="{881074D9-A0BB-4044-B31E-A8F8CB19C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501" y="5652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80">
            <a:extLst>
              <a:ext uri="{FF2B5EF4-FFF2-40B4-BE49-F238E27FC236}">
                <a16:creationId xmlns:a16="http://schemas.microsoft.com/office/drawing/2014/main" id="{BF53BBCB-A24A-8A4F-ADC9-D20F6D3DF2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3101" y="5042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81">
            <a:extLst>
              <a:ext uri="{FF2B5EF4-FFF2-40B4-BE49-F238E27FC236}">
                <a16:creationId xmlns:a16="http://schemas.microsoft.com/office/drawing/2014/main" id="{A2B2C3A0-0EF1-764C-898E-24DA976149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03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82">
            <a:extLst>
              <a:ext uri="{FF2B5EF4-FFF2-40B4-BE49-F238E27FC236}">
                <a16:creationId xmlns:a16="http://schemas.microsoft.com/office/drawing/2014/main" id="{B3010EE9-5E0B-814E-A818-94FC588D4D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4101" y="5652120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3">
            <a:extLst>
              <a:ext uri="{FF2B5EF4-FFF2-40B4-BE49-F238E27FC236}">
                <a16:creationId xmlns:a16="http://schemas.microsoft.com/office/drawing/2014/main" id="{13E6B6F7-40A6-C64C-8F3A-5251EFE01C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84">
            <a:extLst>
              <a:ext uri="{FF2B5EF4-FFF2-40B4-BE49-F238E27FC236}">
                <a16:creationId xmlns:a16="http://schemas.microsoft.com/office/drawing/2014/main" id="{BB9771D8-1072-014A-9824-E5B7A78154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5">
            <a:extLst>
              <a:ext uri="{FF2B5EF4-FFF2-40B4-BE49-F238E27FC236}">
                <a16:creationId xmlns:a16="http://schemas.microsoft.com/office/drawing/2014/main" id="{3A37997A-1184-5844-A764-D5641222D6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86">
            <a:extLst>
              <a:ext uri="{FF2B5EF4-FFF2-40B4-BE49-F238E27FC236}">
                <a16:creationId xmlns:a16="http://schemas.microsoft.com/office/drawing/2014/main" id="{03D95278-E71F-4341-9053-3628B10089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87">
            <a:extLst>
              <a:ext uri="{FF2B5EF4-FFF2-40B4-BE49-F238E27FC236}">
                <a16:creationId xmlns:a16="http://schemas.microsoft.com/office/drawing/2014/main" id="{5C59367B-8B58-A544-9BD6-B104763D62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88">
            <a:extLst>
              <a:ext uri="{FF2B5EF4-FFF2-40B4-BE49-F238E27FC236}">
                <a16:creationId xmlns:a16="http://schemas.microsoft.com/office/drawing/2014/main" id="{CFB64636-D348-F245-9C3A-37759CC26C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89">
            <a:extLst>
              <a:ext uri="{FF2B5EF4-FFF2-40B4-BE49-F238E27FC236}">
                <a16:creationId xmlns:a16="http://schemas.microsoft.com/office/drawing/2014/main" id="{98C107C6-D849-A243-9224-2F92487AD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90">
            <a:extLst>
              <a:ext uri="{FF2B5EF4-FFF2-40B4-BE49-F238E27FC236}">
                <a16:creationId xmlns:a16="http://schemas.microsoft.com/office/drawing/2014/main" id="{0ABFBC86-F672-6348-98BD-F680C3524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91">
            <a:extLst>
              <a:ext uri="{FF2B5EF4-FFF2-40B4-BE49-F238E27FC236}">
                <a16:creationId xmlns:a16="http://schemas.microsoft.com/office/drawing/2014/main" id="{574C1A4B-5316-3E44-8DD4-E5656AD13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92">
            <a:extLst>
              <a:ext uri="{FF2B5EF4-FFF2-40B4-BE49-F238E27FC236}">
                <a16:creationId xmlns:a16="http://schemas.microsoft.com/office/drawing/2014/main" id="{8DF6656A-0425-C742-9D28-16154573E4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93">
            <a:extLst>
              <a:ext uri="{FF2B5EF4-FFF2-40B4-BE49-F238E27FC236}">
                <a16:creationId xmlns:a16="http://schemas.microsoft.com/office/drawing/2014/main" id="{9B503765-2DFB-DE4F-BC44-636729A0E2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94">
            <a:extLst>
              <a:ext uri="{FF2B5EF4-FFF2-40B4-BE49-F238E27FC236}">
                <a16:creationId xmlns:a16="http://schemas.microsoft.com/office/drawing/2014/main" id="{B04E098F-D31B-E14B-B13B-41F9F692F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95">
            <a:extLst>
              <a:ext uri="{FF2B5EF4-FFF2-40B4-BE49-F238E27FC236}">
                <a16:creationId xmlns:a16="http://schemas.microsoft.com/office/drawing/2014/main" id="{645DF31D-D871-834A-BCB1-8E169C8CA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Oval 96">
            <a:extLst>
              <a:ext uri="{FF2B5EF4-FFF2-40B4-BE49-F238E27FC236}">
                <a16:creationId xmlns:a16="http://schemas.microsoft.com/office/drawing/2014/main" id="{711E4B48-EB0E-3444-855A-AAF008DC6E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97">
            <a:extLst>
              <a:ext uri="{FF2B5EF4-FFF2-40B4-BE49-F238E27FC236}">
                <a16:creationId xmlns:a16="http://schemas.microsoft.com/office/drawing/2014/main" id="{9F248ECF-E8FC-E643-A45E-F3DA918356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98">
            <a:extLst>
              <a:ext uri="{FF2B5EF4-FFF2-40B4-BE49-F238E27FC236}">
                <a16:creationId xmlns:a16="http://schemas.microsoft.com/office/drawing/2014/main" id="{7264D059-346C-4D48-91B3-6821A4B75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99">
            <a:extLst>
              <a:ext uri="{FF2B5EF4-FFF2-40B4-BE49-F238E27FC236}">
                <a16:creationId xmlns:a16="http://schemas.microsoft.com/office/drawing/2014/main" id="{259DA408-E24F-8D43-BC24-B4AA15160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Oval 100">
            <a:extLst>
              <a:ext uri="{FF2B5EF4-FFF2-40B4-BE49-F238E27FC236}">
                <a16:creationId xmlns:a16="http://schemas.microsoft.com/office/drawing/2014/main" id="{2389397F-E062-4E42-9168-D10B6E666F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Oval 101">
            <a:extLst>
              <a:ext uri="{FF2B5EF4-FFF2-40B4-BE49-F238E27FC236}">
                <a16:creationId xmlns:a16="http://schemas.microsoft.com/office/drawing/2014/main" id="{8F8E1014-56FC-4F45-9A77-D5FFC2D3E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102">
            <a:extLst>
              <a:ext uri="{FF2B5EF4-FFF2-40B4-BE49-F238E27FC236}">
                <a16:creationId xmlns:a16="http://schemas.microsoft.com/office/drawing/2014/main" id="{999B6B3A-73CA-874A-9A2C-F1770A08DB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103">
            <a:extLst>
              <a:ext uri="{FF2B5EF4-FFF2-40B4-BE49-F238E27FC236}">
                <a16:creationId xmlns:a16="http://schemas.microsoft.com/office/drawing/2014/main" id="{BC8EEDFF-0BD3-1246-B595-C5156F0584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104">
            <a:extLst>
              <a:ext uri="{FF2B5EF4-FFF2-40B4-BE49-F238E27FC236}">
                <a16:creationId xmlns:a16="http://schemas.microsoft.com/office/drawing/2014/main" id="{87BAAB42-EC65-704D-891F-EB945496FC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105">
            <a:extLst>
              <a:ext uri="{FF2B5EF4-FFF2-40B4-BE49-F238E27FC236}">
                <a16:creationId xmlns:a16="http://schemas.microsoft.com/office/drawing/2014/main" id="{064C5A96-E64C-4641-9F28-D0C1881C0E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106">
            <a:extLst>
              <a:ext uri="{FF2B5EF4-FFF2-40B4-BE49-F238E27FC236}">
                <a16:creationId xmlns:a16="http://schemas.microsoft.com/office/drawing/2014/main" id="{1ADD01C6-0BCB-8E43-A9CF-D13775A715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4" name="AutoShape 107">
            <a:extLst>
              <a:ext uri="{FF2B5EF4-FFF2-40B4-BE49-F238E27FC236}">
                <a16:creationId xmlns:a16="http://schemas.microsoft.com/office/drawing/2014/main" id="{BD7E3869-789B-184D-B2C9-C553FCDFC52B}"/>
              </a:ext>
            </a:extLst>
          </p:cNvPr>
          <p:cNvCxnSpPr>
            <a:cxnSpLocks noChangeShapeType="1"/>
            <a:stCxn id="5" idx="7"/>
            <a:endCxn id="6" idx="4"/>
          </p:cNvCxnSpPr>
          <p:nvPr/>
        </p:nvCxnSpPr>
        <p:spPr bwMode="auto">
          <a:xfrm flipV="1">
            <a:off x="1523876" y="5134595"/>
            <a:ext cx="1952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08">
            <a:extLst>
              <a:ext uri="{FF2B5EF4-FFF2-40B4-BE49-F238E27FC236}">
                <a16:creationId xmlns:a16="http://schemas.microsoft.com/office/drawing/2014/main" id="{E336BD0A-1666-2D42-8A96-C2F0FE39F938}"/>
              </a:ext>
            </a:extLst>
          </p:cNvPr>
          <p:cNvCxnSpPr>
            <a:cxnSpLocks noChangeShapeType="1"/>
            <a:stCxn id="6" idx="7"/>
            <a:endCxn id="12" idx="2"/>
          </p:cNvCxnSpPr>
          <p:nvPr/>
        </p:nvCxnSpPr>
        <p:spPr bwMode="auto">
          <a:xfrm flipV="1">
            <a:off x="1752476" y="4707557"/>
            <a:ext cx="987425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09">
            <a:extLst>
              <a:ext uri="{FF2B5EF4-FFF2-40B4-BE49-F238E27FC236}">
                <a16:creationId xmlns:a16="http://schemas.microsoft.com/office/drawing/2014/main" id="{B4436B1B-1E68-3C4B-9ED1-EF79130AD5DD}"/>
              </a:ext>
            </a:extLst>
          </p:cNvPr>
          <p:cNvCxnSpPr>
            <a:cxnSpLocks noChangeShapeType="1"/>
            <a:stCxn id="12" idx="6"/>
            <a:endCxn id="16" idx="2"/>
          </p:cNvCxnSpPr>
          <p:nvPr/>
        </p:nvCxnSpPr>
        <p:spPr bwMode="auto">
          <a:xfrm flipV="1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10">
            <a:extLst>
              <a:ext uri="{FF2B5EF4-FFF2-40B4-BE49-F238E27FC236}">
                <a16:creationId xmlns:a16="http://schemas.microsoft.com/office/drawing/2014/main" id="{3C276A52-4F8E-7B4E-A309-1357EC2399B8}"/>
              </a:ext>
            </a:extLst>
          </p:cNvPr>
          <p:cNvCxnSpPr>
            <a:cxnSpLocks noChangeShapeType="1"/>
            <a:stCxn id="16" idx="6"/>
            <a:endCxn id="20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11">
            <a:extLst>
              <a:ext uri="{FF2B5EF4-FFF2-40B4-BE49-F238E27FC236}">
                <a16:creationId xmlns:a16="http://schemas.microsoft.com/office/drawing/2014/main" id="{08DEC3FB-1468-3449-B050-73D16893E18B}"/>
              </a:ext>
            </a:extLst>
          </p:cNvPr>
          <p:cNvCxnSpPr>
            <a:cxnSpLocks noChangeShapeType="1"/>
            <a:stCxn id="5" idx="5"/>
            <a:endCxn id="8" idx="1"/>
          </p:cNvCxnSpPr>
          <p:nvPr/>
        </p:nvCxnSpPr>
        <p:spPr bwMode="auto">
          <a:xfrm>
            <a:off x="1523876" y="5731495"/>
            <a:ext cx="619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12">
            <a:extLst>
              <a:ext uri="{FF2B5EF4-FFF2-40B4-BE49-F238E27FC236}">
                <a16:creationId xmlns:a16="http://schemas.microsoft.com/office/drawing/2014/main" id="{B018157D-323A-0C45-A407-A4D9A4D6CC19}"/>
              </a:ext>
            </a:extLst>
          </p:cNvPr>
          <p:cNvCxnSpPr>
            <a:cxnSpLocks noChangeShapeType="1"/>
            <a:stCxn id="6" idx="5"/>
            <a:endCxn id="9" idx="2"/>
          </p:cNvCxnSpPr>
          <p:nvPr/>
        </p:nvCxnSpPr>
        <p:spPr bwMode="auto">
          <a:xfrm>
            <a:off x="1752476" y="5121895"/>
            <a:ext cx="3016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13">
            <a:extLst>
              <a:ext uri="{FF2B5EF4-FFF2-40B4-BE49-F238E27FC236}">
                <a16:creationId xmlns:a16="http://schemas.microsoft.com/office/drawing/2014/main" id="{44DEE445-7CF2-5843-B35F-C6146D4AEFE2}"/>
              </a:ext>
            </a:extLst>
          </p:cNvPr>
          <p:cNvCxnSpPr>
            <a:cxnSpLocks noChangeShapeType="1"/>
            <a:stCxn id="6" idx="6"/>
            <a:endCxn id="10" idx="2"/>
          </p:cNvCxnSpPr>
          <p:nvPr/>
        </p:nvCxnSpPr>
        <p:spPr bwMode="auto">
          <a:xfrm>
            <a:off x="1765176" y="5088557"/>
            <a:ext cx="5175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4">
            <a:extLst>
              <a:ext uri="{FF2B5EF4-FFF2-40B4-BE49-F238E27FC236}">
                <a16:creationId xmlns:a16="http://schemas.microsoft.com/office/drawing/2014/main" id="{CBD76BDF-1C53-B543-8D56-0CCDDF135A0B}"/>
              </a:ext>
            </a:extLst>
          </p:cNvPr>
          <p:cNvCxnSpPr>
            <a:cxnSpLocks noChangeShapeType="1"/>
            <a:stCxn id="9" idx="7"/>
            <a:endCxn id="10" idx="5"/>
          </p:cNvCxnSpPr>
          <p:nvPr/>
        </p:nvCxnSpPr>
        <p:spPr bwMode="auto">
          <a:xfrm flipV="1">
            <a:off x="2133476" y="5426695"/>
            <a:ext cx="228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5">
            <a:extLst>
              <a:ext uri="{FF2B5EF4-FFF2-40B4-BE49-F238E27FC236}">
                <a16:creationId xmlns:a16="http://schemas.microsoft.com/office/drawing/2014/main" id="{3EDE03B5-7F7F-094E-8A39-B2E39FE35F2B}"/>
              </a:ext>
            </a:extLst>
          </p:cNvPr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6">
            <a:extLst>
              <a:ext uri="{FF2B5EF4-FFF2-40B4-BE49-F238E27FC236}">
                <a16:creationId xmlns:a16="http://schemas.microsoft.com/office/drawing/2014/main" id="{D145DC6D-9CC2-C442-828D-B621105438D0}"/>
              </a:ext>
            </a:extLst>
          </p:cNvPr>
          <p:cNvCxnSpPr>
            <a:cxnSpLocks noChangeShapeType="1"/>
            <a:stCxn id="13" idx="0"/>
            <a:endCxn id="12" idx="4"/>
          </p:cNvCxnSpPr>
          <p:nvPr/>
        </p:nvCxnSpPr>
        <p:spPr bwMode="auto">
          <a:xfrm flipH="1" flipV="1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7">
            <a:extLst>
              <a:ext uri="{FF2B5EF4-FFF2-40B4-BE49-F238E27FC236}">
                <a16:creationId xmlns:a16="http://schemas.microsoft.com/office/drawing/2014/main" id="{C844F4C3-C15A-FE47-961A-5DB71D241738}"/>
              </a:ext>
            </a:extLst>
          </p:cNvPr>
          <p:cNvCxnSpPr>
            <a:cxnSpLocks noChangeShapeType="1"/>
            <a:stCxn id="8" idx="0"/>
            <a:endCxn id="9" idx="4"/>
          </p:cNvCxnSpPr>
          <p:nvPr/>
        </p:nvCxnSpPr>
        <p:spPr bwMode="auto">
          <a:xfrm flipH="1" flipV="1">
            <a:off x="2100139" y="5744195"/>
            <a:ext cx="762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18">
            <a:extLst>
              <a:ext uri="{FF2B5EF4-FFF2-40B4-BE49-F238E27FC236}">
                <a16:creationId xmlns:a16="http://schemas.microsoft.com/office/drawing/2014/main" id="{49DDD1B3-F88D-CB48-AFC7-01B3B7F62355}"/>
              </a:ext>
            </a:extLst>
          </p:cNvPr>
          <p:cNvCxnSpPr>
            <a:cxnSpLocks noChangeShapeType="1"/>
            <a:stCxn id="8" idx="7"/>
            <a:endCxn id="11" idx="2"/>
          </p:cNvCxnSpPr>
          <p:nvPr/>
        </p:nvCxnSpPr>
        <p:spPr bwMode="auto">
          <a:xfrm flipV="1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9">
            <a:extLst>
              <a:ext uri="{FF2B5EF4-FFF2-40B4-BE49-F238E27FC236}">
                <a16:creationId xmlns:a16="http://schemas.microsoft.com/office/drawing/2014/main" id="{91080B0C-3D6F-A14D-A8C6-46827D39C431}"/>
              </a:ext>
            </a:extLst>
          </p:cNvPr>
          <p:cNvCxnSpPr>
            <a:cxnSpLocks noChangeShapeType="1"/>
            <a:stCxn id="11" idx="1"/>
            <a:endCxn id="9" idx="5"/>
          </p:cNvCxnSpPr>
          <p:nvPr/>
        </p:nvCxnSpPr>
        <p:spPr bwMode="auto">
          <a:xfrm flipH="1" flipV="1">
            <a:off x="2133476" y="5731495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20">
            <a:extLst>
              <a:ext uri="{FF2B5EF4-FFF2-40B4-BE49-F238E27FC236}">
                <a16:creationId xmlns:a16="http://schemas.microsoft.com/office/drawing/2014/main" id="{007F8A08-B09D-EF4C-B2CE-ADD0FC8428EC}"/>
              </a:ext>
            </a:extLst>
          </p:cNvPr>
          <p:cNvCxnSpPr>
            <a:cxnSpLocks noChangeShapeType="1"/>
            <a:stCxn id="11" idx="0"/>
            <a:endCxn id="13" idx="4"/>
          </p:cNvCxnSpPr>
          <p:nvPr/>
        </p:nvCxnSpPr>
        <p:spPr bwMode="auto">
          <a:xfrm flipV="1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1">
            <a:extLst>
              <a:ext uri="{FF2B5EF4-FFF2-40B4-BE49-F238E27FC236}">
                <a16:creationId xmlns:a16="http://schemas.microsoft.com/office/drawing/2014/main" id="{4A26192E-C0FB-4940-9A6C-581B31ABD9CA}"/>
              </a:ext>
            </a:extLst>
          </p:cNvPr>
          <p:cNvCxnSpPr>
            <a:cxnSpLocks noChangeShapeType="1"/>
            <a:stCxn id="13" idx="7"/>
            <a:endCxn id="15" idx="4"/>
          </p:cNvCxnSpPr>
          <p:nvPr/>
        </p:nvCxnSpPr>
        <p:spPr bwMode="auto">
          <a:xfrm flipV="1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22">
            <a:extLst>
              <a:ext uri="{FF2B5EF4-FFF2-40B4-BE49-F238E27FC236}">
                <a16:creationId xmlns:a16="http://schemas.microsoft.com/office/drawing/2014/main" id="{A41611AE-C28A-C944-AC1C-632F86DFE816}"/>
              </a:ext>
            </a:extLst>
          </p:cNvPr>
          <p:cNvCxnSpPr>
            <a:cxnSpLocks noChangeShapeType="1"/>
            <a:stCxn id="15" idx="7"/>
            <a:endCxn id="16" idx="3"/>
          </p:cNvCxnSpPr>
          <p:nvPr/>
        </p:nvCxnSpPr>
        <p:spPr bwMode="auto">
          <a:xfrm flipV="1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23">
            <a:extLst>
              <a:ext uri="{FF2B5EF4-FFF2-40B4-BE49-F238E27FC236}">
                <a16:creationId xmlns:a16="http://schemas.microsoft.com/office/drawing/2014/main" id="{E376E712-FFA7-6148-9F08-593C7AC12F48}"/>
              </a:ext>
            </a:extLst>
          </p:cNvPr>
          <p:cNvCxnSpPr>
            <a:cxnSpLocks noChangeShapeType="1"/>
            <a:stCxn id="13" idx="6"/>
            <a:endCxn id="18" idx="3"/>
          </p:cNvCxnSpPr>
          <p:nvPr/>
        </p:nvCxnSpPr>
        <p:spPr bwMode="auto">
          <a:xfrm flipV="1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24">
            <a:extLst>
              <a:ext uri="{FF2B5EF4-FFF2-40B4-BE49-F238E27FC236}">
                <a16:creationId xmlns:a16="http://schemas.microsoft.com/office/drawing/2014/main" id="{938CF30C-E02D-0646-A6C8-4F3436207769}"/>
              </a:ext>
            </a:extLst>
          </p:cNvPr>
          <p:cNvCxnSpPr>
            <a:cxnSpLocks noChangeShapeType="1"/>
            <a:stCxn id="15" idx="4"/>
            <a:endCxn id="18" idx="7"/>
          </p:cNvCxnSpPr>
          <p:nvPr/>
        </p:nvCxnSpPr>
        <p:spPr bwMode="auto">
          <a:xfrm flipH="1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25">
            <a:extLst>
              <a:ext uri="{FF2B5EF4-FFF2-40B4-BE49-F238E27FC236}">
                <a16:creationId xmlns:a16="http://schemas.microsoft.com/office/drawing/2014/main" id="{8D355103-6F5F-674A-A661-E8E550B2FE14}"/>
              </a:ext>
            </a:extLst>
          </p:cNvPr>
          <p:cNvCxnSpPr>
            <a:cxnSpLocks noChangeShapeType="1"/>
            <a:stCxn id="13" idx="5"/>
            <a:endCxn id="17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26">
            <a:extLst>
              <a:ext uri="{FF2B5EF4-FFF2-40B4-BE49-F238E27FC236}">
                <a16:creationId xmlns:a16="http://schemas.microsoft.com/office/drawing/2014/main" id="{275466AF-F514-EE49-B6E6-C1F98A581BF7}"/>
              </a:ext>
            </a:extLst>
          </p:cNvPr>
          <p:cNvCxnSpPr>
            <a:cxnSpLocks noChangeShapeType="1"/>
            <a:stCxn id="18" idx="4"/>
            <a:endCxn id="17" idx="0"/>
          </p:cNvCxnSpPr>
          <p:nvPr/>
        </p:nvCxnSpPr>
        <p:spPr bwMode="auto">
          <a:xfrm flipH="1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7">
            <a:extLst>
              <a:ext uri="{FF2B5EF4-FFF2-40B4-BE49-F238E27FC236}">
                <a16:creationId xmlns:a16="http://schemas.microsoft.com/office/drawing/2014/main" id="{931E6F5C-E1FE-6744-BF0C-9443B4DA0297}"/>
              </a:ext>
            </a:extLst>
          </p:cNvPr>
          <p:cNvCxnSpPr>
            <a:cxnSpLocks noChangeShapeType="1"/>
            <a:stCxn id="11" idx="5"/>
            <a:endCxn id="14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28">
            <a:extLst>
              <a:ext uri="{FF2B5EF4-FFF2-40B4-BE49-F238E27FC236}">
                <a16:creationId xmlns:a16="http://schemas.microsoft.com/office/drawing/2014/main" id="{6B510171-8D0D-394D-BA6A-06361257FB06}"/>
              </a:ext>
            </a:extLst>
          </p:cNvPr>
          <p:cNvCxnSpPr>
            <a:cxnSpLocks noChangeShapeType="1"/>
            <a:stCxn id="14" idx="7"/>
            <a:endCxn id="21" idx="2"/>
          </p:cNvCxnSpPr>
          <p:nvPr/>
        </p:nvCxnSpPr>
        <p:spPr bwMode="auto">
          <a:xfrm flipV="1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29">
            <a:extLst>
              <a:ext uri="{FF2B5EF4-FFF2-40B4-BE49-F238E27FC236}">
                <a16:creationId xmlns:a16="http://schemas.microsoft.com/office/drawing/2014/main" id="{948EFAB9-27AD-1C46-85D3-0043E23E1CFB}"/>
              </a:ext>
            </a:extLst>
          </p:cNvPr>
          <p:cNvCxnSpPr>
            <a:cxnSpLocks noChangeShapeType="1"/>
            <a:stCxn id="21" idx="0"/>
            <a:endCxn id="18" idx="6"/>
          </p:cNvCxnSpPr>
          <p:nvPr/>
        </p:nvCxnSpPr>
        <p:spPr bwMode="auto">
          <a:xfrm flipH="1" flipV="1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30">
            <a:extLst>
              <a:ext uri="{FF2B5EF4-FFF2-40B4-BE49-F238E27FC236}">
                <a16:creationId xmlns:a16="http://schemas.microsoft.com/office/drawing/2014/main" id="{296378C8-4D4B-9442-BBA8-88B3DFE16979}"/>
              </a:ext>
            </a:extLst>
          </p:cNvPr>
          <p:cNvCxnSpPr>
            <a:cxnSpLocks noChangeShapeType="1"/>
            <a:stCxn id="21" idx="7"/>
            <a:endCxn id="22" idx="1"/>
          </p:cNvCxnSpPr>
          <p:nvPr/>
        </p:nvCxnSpPr>
        <p:spPr bwMode="auto">
          <a:xfrm flipV="1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31">
            <a:extLst>
              <a:ext uri="{FF2B5EF4-FFF2-40B4-BE49-F238E27FC236}">
                <a16:creationId xmlns:a16="http://schemas.microsoft.com/office/drawing/2014/main" id="{C6093913-142F-6742-92A8-6CAE7320809C}"/>
              </a:ext>
            </a:extLst>
          </p:cNvPr>
          <p:cNvCxnSpPr>
            <a:cxnSpLocks noChangeShapeType="1"/>
            <a:stCxn id="22" idx="1"/>
            <a:endCxn id="18" idx="6"/>
          </p:cNvCxnSpPr>
          <p:nvPr/>
        </p:nvCxnSpPr>
        <p:spPr bwMode="auto">
          <a:xfrm flipH="1" flipV="1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32">
            <a:extLst>
              <a:ext uri="{FF2B5EF4-FFF2-40B4-BE49-F238E27FC236}">
                <a16:creationId xmlns:a16="http://schemas.microsoft.com/office/drawing/2014/main" id="{68FDE484-ACBE-3F49-A694-A39E37818C7B}"/>
              </a:ext>
            </a:extLst>
          </p:cNvPr>
          <p:cNvCxnSpPr>
            <a:cxnSpLocks noChangeShapeType="1"/>
            <a:stCxn id="22" idx="0"/>
            <a:endCxn id="19" idx="4"/>
          </p:cNvCxnSpPr>
          <p:nvPr/>
        </p:nvCxnSpPr>
        <p:spPr bwMode="auto">
          <a:xfrm flipV="1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33">
            <a:extLst>
              <a:ext uri="{FF2B5EF4-FFF2-40B4-BE49-F238E27FC236}">
                <a16:creationId xmlns:a16="http://schemas.microsoft.com/office/drawing/2014/main" id="{577B26A2-8D75-BC4D-9BFE-5E176282EFC6}"/>
              </a:ext>
            </a:extLst>
          </p:cNvPr>
          <p:cNvCxnSpPr>
            <a:cxnSpLocks noChangeShapeType="1"/>
            <a:stCxn id="19" idx="6"/>
            <a:endCxn id="23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34">
            <a:extLst>
              <a:ext uri="{FF2B5EF4-FFF2-40B4-BE49-F238E27FC236}">
                <a16:creationId xmlns:a16="http://schemas.microsoft.com/office/drawing/2014/main" id="{7C663596-D4A1-5743-9177-7387033E89F3}"/>
              </a:ext>
            </a:extLst>
          </p:cNvPr>
          <p:cNvCxnSpPr>
            <a:cxnSpLocks noChangeShapeType="1"/>
            <a:stCxn id="22" idx="5"/>
            <a:endCxn id="24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35">
            <a:extLst>
              <a:ext uri="{FF2B5EF4-FFF2-40B4-BE49-F238E27FC236}">
                <a16:creationId xmlns:a16="http://schemas.microsoft.com/office/drawing/2014/main" id="{DCACD96F-8C74-A344-AF1C-01A4A50B75DB}"/>
              </a:ext>
            </a:extLst>
          </p:cNvPr>
          <p:cNvCxnSpPr>
            <a:cxnSpLocks noChangeShapeType="1"/>
            <a:stCxn id="24" idx="2"/>
            <a:endCxn id="21" idx="6"/>
          </p:cNvCxnSpPr>
          <p:nvPr/>
        </p:nvCxnSpPr>
        <p:spPr bwMode="auto">
          <a:xfrm flipH="1" flipV="1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36">
            <a:extLst>
              <a:ext uri="{FF2B5EF4-FFF2-40B4-BE49-F238E27FC236}">
                <a16:creationId xmlns:a16="http://schemas.microsoft.com/office/drawing/2014/main" id="{CF3F9F46-D6D1-AC47-98E0-187E23FC732E}"/>
              </a:ext>
            </a:extLst>
          </p:cNvPr>
          <p:cNvCxnSpPr>
            <a:cxnSpLocks noChangeShapeType="1"/>
            <a:stCxn id="24" idx="7"/>
            <a:endCxn id="25" idx="2"/>
          </p:cNvCxnSpPr>
          <p:nvPr/>
        </p:nvCxnSpPr>
        <p:spPr bwMode="auto">
          <a:xfrm flipV="1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37">
            <a:extLst>
              <a:ext uri="{FF2B5EF4-FFF2-40B4-BE49-F238E27FC236}">
                <a16:creationId xmlns:a16="http://schemas.microsoft.com/office/drawing/2014/main" id="{0DD664C2-C7A1-C043-8814-1C38555047A0}"/>
              </a:ext>
            </a:extLst>
          </p:cNvPr>
          <p:cNvCxnSpPr>
            <a:cxnSpLocks noChangeShapeType="1"/>
            <a:stCxn id="25" idx="0"/>
            <a:endCxn id="26" idx="4"/>
          </p:cNvCxnSpPr>
          <p:nvPr/>
        </p:nvCxnSpPr>
        <p:spPr bwMode="auto">
          <a:xfrm flipH="1" flipV="1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8">
            <a:extLst>
              <a:ext uri="{FF2B5EF4-FFF2-40B4-BE49-F238E27FC236}">
                <a16:creationId xmlns:a16="http://schemas.microsoft.com/office/drawing/2014/main" id="{C20C5259-7204-CF45-A513-33B05D848E39}"/>
              </a:ext>
            </a:extLst>
          </p:cNvPr>
          <p:cNvCxnSpPr>
            <a:cxnSpLocks noChangeShapeType="1"/>
            <a:stCxn id="26" idx="0"/>
            <a:endCxn id="20" idx="5"/>
          </p:cNvCxnSpPr>
          <p:nvPr/>
        </p:nvCxnSpPr>
        <p:spPr bwMode="auto">
          <a:xfrm flipH="1" flipV="1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39">
            <a:extLst>
              <a:ext uri="{FF2B5EF4-FFF2-40B4-BE49-F238E27FC236}">
                <a16:creationId xmlns:a16="http://schemas.microsoft.com/office/drawing/2014/main" id="{A8DE2169-2068-9D48-B678-1AA9ED6C19EE}"/>
              </a:ext>
            </a:extLst>
          </p:cNvPr>
          <p:cNvCxnSpPr>
            <a:cxnSpLocks noChangeShapeType="1"/>
            <a:stCxn id="26" idx="7"/>
            <a:endCxn id="27" idx="2"/>
          </p:cNvCxnSpPr>
          <p:nvPr/>
        </p:nvCxnSpPr>
        <p:spPr bwMode="auto">
          <a:xfrm flipV="1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40">
            <a:extLst>
              <a:ext uri="{FF2B5EF4-FFF2-40B4-BE49-F238E27FC236}">
                <a16:creationId xmlns:a16="http://schemas.microsoft.com/office/drawing/2014/main" id="{22168108-222A-284B-9940-785A3A8C83E9}"/>
              </a:ext>
            </a:extLst>
          </p:cNvPr>
          <p:cNvCxnSpPr>
            <a:cxnSpLocks noChangeShapeType="1"/>
            <a:stCxn id="26" idx="6"/>
            <a:endCxn id="28" idx="2"/>
          </p:cNvCxnSpPr>
          <p:nvPr/>
        </p:nvCxnSpPr>
        <p:spPr bwMode="auto">
          <a:xfrm flipV="1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41">
            <a:extLst>
              <a:ext uri="{FF2B5EF4-FFF2-40B4-BE49-F238E27FC236}">
                <a16:creationId xmlns:a16="http://schemas.microsoft.com/office/drawing/2014/main" id="{B7666B73-4850-8141-9BE6-4C741CE39681}"/>
              </a:ext>
            </a:extLst>
          </p:cNvPr>
          <p:cNvCxnSpPr>
            <a:cxnSpLocks noChangeShapeType="1"/>
            <a:stCxn id="26" idx="6"/>
            <a:endCxn id="29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2">
            <a:extLst>
              <a:ext uri="{FF2B5EF4-FFF2-40B4-BE49-F238E27FC236}">
                <a16:creationId xmlns:a16="http://schemas.microsoft.com/office/drawing/2014/main" id="{C4CA9CB3-920B-EC41-9C55-7E43F544145F}"/>
              </a:ext>
            </a:extLst>
          </p:cNvPr>
          <p:cNvCxnSpPr>
            <a:cxnSpLocks noChangeShapeType="1"/>
            <a:stCxn id="29" idx="3"/>
            <a:endCxn id="25" idx="7"/>
          </p:cNvCxnSpPr>
          <p:nvPr/>
        </p:nvCxnSpPr>
        <p:spPr bwMode="auto">
          <a:xfrm flipH="1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43">
            <a:extLst>
              <a:ext uri="{FF2B5EF4-FFF2-40B4-BE49-F238E27FC236}">
                <a16:creationId xmlns:a16="http://schemas.microsoft.com/office/drawing/2014/main" id="{19442061-8532-B64D-B3C6-A6718B665C2B}"/>
              </a:ext>
            </a:extLst>
          </p:cNvPr>
          <p:cNvCxnSpPr>
            <a:cxnSpLocks noChangeShapeType="1"/>
            <a:stCxn id="25" idx="4"/>
            <a:endCxn id="33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44">
            <a:extLst>
              <a:ext uri="{FF2B5EF4-FFF2-40B4-BE49-F238E27FC236}">
                <a16:creationId xmlns:a16="http://schemas.microsoft.com/office/drawing/2014/main" id="{13ECD20C-D581-CD42-A299-4193D766E733}"/>
              </a:ext>
            </a:extLst>
          </p:cNvPr>
          <p:cNvCxnSpPr>
            <a:cxnSpLocks noChangeShapeType="1"/>
            <a:stCxn id="24" idx="7"/>
            <a:endCxn id="33" idx="3"/>
          </p:cNvCxnSpPr>
          <p:nvPr/>
        </p:nvCxnSpPr>
        <p:spPr bwMode="auto">
          <a:xfrm flipV="1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45">
            <a:extLst>
              <a:ext uri="{FF2B5EF4-FFF2-40B4-BE49-F238E27FC236}">
                <a16:creationId xmlns:a16="http://schemas.microsoft.com/office/drawing/2014/main" id="{A01A01D7-BF15-A445-920B-EAE817D9E0D4}"/>
              </a:ext>
            </a:extLst>
          </p:cNvPr>
          <p:cNvCxnSpPr>
            <a:cxnSpLocks noChangeShapeType="1"/>
            <a:stCxn id="29" idx="4"/>
            <a:endCxn id="33" idx="0"/>
          </p:cNvCxnSpPr>
          <p:nvPr/>
        </p:nvCxnSpPr>
        <p:spPr bwMode="auto">
          <a:xfrm flipH="1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46">
            <a:extLst>
              <a:ext uri="{FF2B5EF4-FFF2-40B4-BE49-F238E27FC236}">
                <a16:creationId xmlns:a16="http://schemas.microsoft.com/office/drawing/2014/main" id="{EA7CF317-293B-9B4C-AA33-5B5CD4BECC7B}"/>
              </a:ext>
            </a:extLst>
          </p:cNvPr>
          <p:cNvCxnSpPr>
            <a:cxnSpLocks noChangeShapeType="1"/>
            <a:stCxn id="33" idx="7"/>
            <a:endCxn id="32" idx="2"/>
          </p:cNvCxnSpPr>
          <p:nvPr/>
        </p:nvCxnSpPr>
        <p:spPr bwMode="auto">
          <a:xfrm flipV="1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47">
            <a:extLst>
              <a:ext uri="{FF2B5EF4-FFF2-40B4-BE49-F238E27FC236}">
                <a16:creationId xmlns:a16="http://schemas.microsoft.com/office/drawing/2014/main" id="{C4C7B806-C7D1-DB44-9695-F95478CD1915}"/>
              </a:ext>
            </a:extLst>
          </p:cNvPr>
          <p:cNvCxnSpPr>
            <a:cxnSpLocks noChangeShapeType="1"/>
            <a:stCxn id="32" idx="7"/>
            <a:endCxn id="31" idx="2"/>
          </p:cNvCxnSpPr>
          <p:nvPr/>
        </p:nvCxnSpPr>
        <p:spPr bwMode="auto">
          <a:xfrm flipV="1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48">
            <a:extLst>
              <a:ext uri="{FF2B5EF4-FFF2-40B4-BE49-F238E27FC236}">
                <a16:creationId xmlns:a16="http://schemas.microsoft.com/office/drawing/2014/main" id="{4C5603CC-A09B-AF4B-8ECA-2AB8BC6D5F7A}"/>
              </a:ext>
            </a:extLst>
          </p:cNvPr>
          <p:cNvCxnSpPr>
            <a:cxnSpLocks noChangeShapeType="1"/>
            <a:stCxn id="29" idx="7"/>
            <a:endCxn id="31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49">
            <a:extLst>
              <a:ext uri="{FF2B5EF4-FFF2-40B4-BE49-F238E27FC236}">
                <a16:creationId xmlns:a16="http://schemas.microsoft.com/office/drawing/2014/main" id="{4F0D292D-21E9-E248-AB28-83E93D92523C}"/>
              </a:ext>
            </a:extLst>
          </p:cNvPr>
          <p:cNvCxnSpPr>
            <a:cxnSpLocks noChangeShapeType="1"/>
            <a:stCxn id="31" idx="0"/>
            <a:endCxn id="30" idx="4"/>
          </p:cNvCxnSpPr>
          <p:nvPr/>
        </p:nvCxnSpPr>
        <p:spPr bwMode="auto">
          <a:xfrm flipH="1" flipV="1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50">
            <a:extLst>
              <a:ext uri="{FF2B5EF4-FFF2-40B4-BE49-F238E27FC236}">
                <a16:creationId xmlns:a16="http://schemas.microsoft.com/office/drawing/2014/main" id="{9DF091EC-732D-9F4A-9CDF-841A2F29FF11}"/>
              </a:ext>
            </a:extLst>
          </p:cNvPr>
          <p:cNvCxnSpPr>
            <a:cxnSpLocks noChangeShapeType="1"/>
            <a:stCxn id="29" idx="7"/>
            <a:endCxn id="30" idx="3"/>
          </p:cNvCxnSpPr>
          <p:nvPr/>
        </p:nvCxnSpPr>
        <p:spPr bwMode="auto">
          <a:xfrm flipV="1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51">
            <a:extLst>
              <a:ext uri="{FF2B5EF4-FFF2-40B4-BE49-F238E27FC236}">
                <a16:creationId xmlns:a16="http://schemas.microsoft.com/office/drawing/2014/main" id="{BA3CA785-4AB5-C04F-9EDB-46139DB29BA9}"/>
              </a:ext>
            </a:extLst>
          </p:cNvPr>
          <p:cNvCxnSpPr>
            <a:cxnSpLocks noChangeShapeType="1"/>
            <a:stCxn id="30" idx="2"/>
            <a:endCxn id="27" idx="6"/>
          </p:cNvCxnSpPr>
          <p:nvPr/>
        </p:nvCxnSpPr>
        <p:spPr bwMode="auto">
          <a:xfrm flipH="1" flipV="1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53">
            <a:extLst>
              <a:ext uri="{FF2B5EF4-FFF2-40B4-BE49-F238E27FC236}">
                <a16:creationId xmlns:a16="http://schemas.microsoft.com/office/drawing/2014/main" id="{54D91D65-5E9B-B24A-B3F6-DBFA0A310B07}"/>
              </a:ext>
            </a:extLst>
          </p:cNvPr>
          <p:cNvCxnSpPr>
            <a:cxnSpLocks noChangeShapeType="1"/>
            <a:stCxn id="5" idx="6"/>
            <a:endCxn id="10" idx="2"/>
          </p:cNvCxnSpPr>
          <p:nvPr/>
        </p:nvCxnSpPr>
        <p:spPr bwMode="auto">
          <a:xfrm flipV="1">
            <a:off x="1536576" y="5393357"/>
            <a:ext cx="746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54">
            <a:extLst>
              <a:ext uri="{FF2B5EF4-FFF2-40B4-BE49-F238E27FC236}">
                <a16:creationId xmlns:a16="http://schemas.microsoft.com/office/drawing/2014/main" id="{761820E1-196B-BE47-B7C1-E585F92D9383}"/>
              </a:ext>
            </a:extLst>
          </p:cNvPr>
          <p:cNvCxnSpPr>
            <a:cxnSpLocks noChangeShapeType="1"/>
            <a:stCxn id="5" idx="6"/>
            <a:endCxn id="9" idx="3"/>
          </p:cNvCxnSpPr>
          <p:nvPr/>
        </p:nvCxnSpPr>
        <p:spPr bwMode="auto">
          <a:xfrm>
            <a:off x="1536576" y="5698158"/>
            <a:ext cx="531009" cy="32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55">
            <a:extLst>
              <a:ext uri="{FF2B5EF4-FFF2-40B4-BE49-F238E27FC236}">
                <a16:creationId xmlns:a16="http://schemas.microsoft.com/office/drawing/2014/main" id="{9A2AEE1A-44A5-E74C-8F00-96B97CD8AACA}"/>
              </a:ext>
            </a:extLst>
          </p:cNvPr>
          <p:cNvCxnSpPr>
            <a:cxnSpLocks noChangeShapeType="1"/>
            <a:stCxn id="18" idx="3"/>
            <a:endCxn id="11" idx="7"/>
          </p:cNvCxnSpPr>
          <p:nvPr/>
        </p:nvCxnSpPr>
        <p:spPr bwMode="auto">
          <a:xfrm flipH="1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56">
            <a:extLst>
              <a:ext uri="{FF2B5EF4-FFF2-40B4-BE49-F238E27FC236}">
                <a16:creationId xmlns:a16="http://schemas.microsoft.com/office/drawing/2014/main" id="{B57B8408-4609-5F43-B17D-05FADEC8DFC3}"/>
              </a:ext>
            </a:extLst>
          </p:cNvPr>
          <p:cNvCxnSpPr>
            <a:cxnSpLocks noChangeShapeType="1"/>
            <a:stCxn id="27" idx="4"/>
            <a:endCxn id="29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57">
            <a:extLst>
              <a:ext uri="{FF2B5EF4-FFF2-40B4-BE49-F238E27FC236}">
                <a16:creationId xmlns:a16="http://schemas.microsoft.com/office/drawing/2014/main" id="{15C8F57E-07C4-814D-BD82-F1B370E5775C}"/>
              </a:ext>
            </a:extLst>
          </p:cNvPr>
          <p:cNvCxnSpPr>
            <a:cxnSpLocks noChangeShapeType="1"/>
            <a:stCxn id="12" idx="5"/>
            <a:endCxn id="18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58">
            <a:extLst>
              <a:ext uri="{FF2B5EF4-FFF2-40B4-BE49-F238E27FC236}">
                <a16:creationId xmlns:a16="http://schemas.microsoft.com/office/drawing/2014/main" id="{4CFB5A65-126B-A040-ADC7-11EBAA8D1979}"/>
              </a:ext>
            </a:extLst>
          </p:cNvPr>
          <p:cNvCxnSpPr>
            <a:cxnSpLocks noChangeShapeType="1"/>
            <a:stCxn id="25" idx="6"/>
            <a:endCxn id="32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159">
            <a:extLst>
              <a:ext uri="{FF2B5EF4-FFF2-40B4-BE49-F238E27FC236}">
                <a16:creationId xmlns:a16="http://schemas.microsoft.com/office/drawing/2014/main" id="{EF9D01A6-231D-D542-88FF-3BC28B350C37}"/>
              </a:ext>
            </a:extLst>
          </p:cNvPr>
          <p:cNvCxnSpPr>
            <a:cxnSpLocks noChangeShapeType="1"/>
            <a:stCxn id="23" idx="3"/>
            <a:endCxn id="21" idx="7"/>
          </p:cNvCxnSpPr>
          <p:nvPr/>
        </p:nvCxnSpPr>
        <p:spPr bwMode="auto">
          <a:xfrm flipH="1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79">
            <a:extLst>
              <a:ext uri="{FF2B5EF4-FFF2-40B4-BE49-F238E27FC236}">
                <a16:creationId xmlns:a16="http://schemas.microsoft.com/office/drawing/2014/main" id="{0A728B7D-C15C-D841-BE5C-1C78A7C9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42" y="6152182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source</a:t>
            </a: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id="{8DD96084-2683-474D-A998-86059FDBC6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9642" y="5787057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" name="Rectangle 80">
            <a:extLst>
              <a:ext uri="{FF2B5EF4-FFF2-40B4-BE49-F238E27FC236}">
                <a16:creationId xmlns:a16="http://schemas.microsoft.com/office/drawing/2014/main" id="{297D8012-06C2-324A-8968-97AD9BA9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082" y="4296394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destination</a:t>
            </a:r>
          </a:p>
        </p:txBody>
      </p:sp>
      <p:sp>
        <p:nvSpPr>
          <p:cNvPr id="89" name="Line 82">
            <a:extLst>
              <a:ext uri="{FF2B5EF4-FFF2-40B4-BE49-F238E27FC236}">
                <a16:creationId xmlns:a16="http://schemas.microsoft.com/office/drawing/2014/main" id="{6133FD85-B112-E240-8F0D-10B2927DB1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3176" y="4753594"/>
            <a:ext cx="505550" cy="90743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" name="Rectangle 80">
            <a:extLst>
              <a:ext uri="{FF2B5EF4-FFF2-40B4-BE49-F238E27FC236}">
                <a16:creationId xmlns:a16="http://schemas.microsoft.com/office/drawing/2014/main" id="{975A0934-EB82-C842-9ABA-B9A9F2CAF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291" y="3979175"/>
            <a:ext cx="13115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dead end</a:t>
            </a:r>
          </a:p>
        </p:txBody>
      </p:sp>
      <p:sp>
        <p:nvSpPr>
          <p:cNvPr id="91" name="Line 82">
            <a:extLst>
              <a:ext uri="{FF2B5EF4-FFF2-40B4-BE49-F238E27FC236}">
                <a16:creationId xmlns:a16="http://schemas.microsoft.com/office/drawing/2014/main" id="{31039958-2D18-C74A-A751-C60351346B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5518" y="4376592"/>
            <a:ext cx="143601" cy="148017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23126A7-E573-644E-9113-7E6365125484}"/>
              </a:ext>
            </a:extLst>
          </p:cNvPr>
          <p:cNvGrpSpPr/>
          <p:nvPr/>
        </p:nvGrpSpPr>
        <p:grpSpPr>
          <a:xfrm>
            <a:off x="2236019" y="5157192"/>
            <a:ext cx="3381009" cy="935111"/>
            <a:chOff x="2236019" y="5157192"/>
            <a:chExt cx="3381009" cy="935111"/>
          </a:xfrm>
        </p:grpSpPr>
        <p:sp>
          <p:nvSpPr>
            <p:cNvPr id="92" name="Line 81">
              <a:extLst>
                <a:ext uri="{FF2B5EF4-FFF2-40B4-BE49-F238E27FC236}">
                  <a16:creationId xmlns:a16="http://schemas.microsoft.com/office/drawing/2014/main" id="{5AE932FD-C99B-6C44-B67E-E7088392B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019" y="5679727"/>
              <a:ext cx="576907" cy="2686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81">
              <a:extLst>
                <a:ext uri="{FF2B5EF4-FFF2-40B4-BE49-F238E27FC236}">
                  <a16:creationId xmlns:a16="http://schemas.microsoft.com/office/drawing/2014/main" id="{67B13A3C-9E6F-8948-B457-42B3D1DB5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2379" y="5436219"/>
              <a:ext cx="920521" cy="65608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Line 81">
              <a:extLst>
                <a:ext uri="{FF2B5EF4-FFF2-40B4-BE49-F238E27FC236}">
                  <a16:creationId xmlns:a16="http://schemas.microsoft.com/office/drawing/2014/main" id="{D4F200BB-457E-4A40-BF26-0FAD3FBF7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3449" y="5308136"/>
              <a:ext cx="870051" cy="64114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5" name="Line 81">
              <a:extLst>
                <a:ext uri="{FF2B5EF4-FFF2-40B4-BE49-F238E27FC236}">
                  <a16:creationId xmlns:a16="http://schemas.microsoft.com/office/drawing/2014/main" id="{C4040D6A-2989-4C44-8D84-F57D28883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8366" y="5157192"/>
              <a:ext cx="259698" cy="69788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" name="Line 81">
              <a:extLst>
                <a:ext uri="{FF2B5EF4-FFF2-40B4-BE49-F238E27FC236}">
                  <a16:creationId xmlns:a16="http://schemas.microsoft.com/office/drawing/2014/main" id="{A20A02FD-EBDC-AA4E-8B19-93905C296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3401" y="5194920"/>
              <a:ext cx="273627" cy="796787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274DCA2-D368-5D42-B8B6-3AA18BF0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178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Face Routing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C00000"/>
                </a:solidFill>
              </a:rPr>
              <a:t>Generate a planar subgraph:</a:t>
            </a:r>
            <a:r>
              <a:rPr lang="en-US" altLang="zh-TW" dirty="0">
                <a:solidFill>
                  <a:srgbClr val="00B050"/>
                </a:solidFill>
              </a:rPr>
              <a:t> no crossing links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/>
              <a:t>Right-hand rule</a:t>
            </a:r>
          </a:p>
          <a:p>
            <a:r>
              <a:rPr lang="en-US" altLang="zh-TW" dirty="0"/>
              <a:t>Change faces</a:t>
            </a:r>
          </a:p>
          <a:p>
            <a:endParaRPr lang="en-US" altLang="zh-TW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3809073-E4E4-1749-A9E9-C27B3186A593}"/>
              </a:ext>
            </a:extLst>
          </p:cNvPr>
          <p:cNvGrpSpPr/>
          <p:nvPr/>
        </p:nvGrpSpPr>
        <p:grpSpPr>
          <a:xfrm>
            <a:off x="309042" y="4296394"/>
            <a:ext cx="8413328" cy="2252663"/>
            <a:chOff x="309042" y="4296394"/>
            <a:chExt cx="8413328" cy="2252663"/>
          </a:xfrm>
        </p:grpSpPr>
        <p:sp>
          <p:nvSpPr>
            <p:cNvPr id="86" name="Rectangle 79">
              <a:extLst>
                <a:ext uri="{FF2B5EF4-FFF2-40B4-BE49-F238E27FC236}">
                  <a16:creationId xmlns:a16="http://schemas.microsoft.com/office/drawing/2014/main" id="{0A728B7D-C15C-D841-BE5C-1C78A7C9D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87" name="Line 81">
              <a:extLst>
                <a:ext uri="{FF2B5EF4-FFF2-40B4-BE49-F238E27FC236}">
                  <a16:creationId xmlns:a16="http://schemas.microsoft.com/office/drawing/2014/main" id="{8DD96084-2683-474D-A998-86059FDBC6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" name="Rectangle 80">
              <a:extLst>
                <a:ext uri="{FF2B5EF4-FFF2-40B4-BE49-F238E27FC236}">
                  <a16:creationId xmlns:a16="http://schemas.microsoft.com/office/drawing/2014/main" id="{297D8012-06C2-324A-8968-97AD9BA9A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89" name="Line 82">
              <a:extLst>
                <a:ext uri="{FF2B5EF4-FFF2-40B4-BE49-F238E27FC236}">
                  <a16:creationId xmlns:a16="http://schemas.microsoft.com/office/drawing/2014/main" id="{6133FD85-B112-E240-8F0D-10B2927DB1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cxnSp>
        <p:nvCxnSpPr>
          <p:cNvPr id="147" name="AutoShape 62">
            <a:extLst>
              <a:ext uri="{FF2B5EF4-FFF2-40B4-BE49-F238E27FC236}">
                <a16:creationId xmlns:a16="http://schemas.microsoft.com/office/drawing/2014/main" id="{48E31EB3-9D23-3F43-9CE8-6527C1A0D0BC}"/>
              </a:ext>
            </a:extLst>
          </p:cNvPr>
          <p:cNvCxnSpPr>
            <a:cxnSpLocks noChangeShapeType="1"/>
            <a:endCxn id="107" idx="6"/>
          </p:cNvCxnSpPr>
          <p:nvPr/>
        </p:nvCxnSpPr>
        <p:spPr bwMode="auto">
          <a:xfrm flipH="1" flipV="1">
            <a:off x="4691931" y="638633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67BF9EF8-3245-F44E-B77D-7F3A5C05F4D8}"/>
              </a:ext>
            </a:extLst>
          </p:cNvPr>
          <p:cNvGrpSpPr/>
          <p:nvPr/>
        </p:nvGrpSpPr>
        <p:grpSpPr>
          <a:xfrm>
            <a:off x="1475656" y="4511500"/>
            <a:ext cx="6111875" cy="2301876"/>
            <a:chOff x="1403648" y="4511500"/>
            <a:chExt cx="6111875" cy="2301876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25DBCE01-B0AA-7F4A-9080-43382DAF8F74}"/>
                </a:ext>
              </a:extLst>
            </p:cNvPr>
            <p:cNvGrpSpPr/>
            <p:nvPr/>
          </p:nvGrpSpPr>
          <p:grpSpPr>
            <a:xfrm>
              <a:off x="1403648" y="4511500"/>
              <a:ext cx="6111875" cy="2222500"/>
              <a:chOff x="1484461" y="4511500"/>
              <a:chExt cx="6111875" cy="2222500"/>
            </a:xfrm>
          </p:grpSpPr>
          <p:sp>
            <p:nvSpPr>
              <p:cNvPr id="92" name="Oval 7">
                <a:extLst>
                  <a:ext uri="{FF2B5EF4-FFF2-40B4-BE49-F238E27FC236}">
                    <a16:creationId xmlns:a16="http://schemas.microsoft.com/office/drawing/2014/main" id="{B93FF4A5-0B81-B540-9E48-4274FD52AD1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84461" y="5654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3" name="Oval 8">
                <a:extLst>
                  <a:ext uri="{FF2B5EF4-FFF2-40B4-BE49-F238E27FC236}">
                    <a16:creationId xmlns:a16="http://schemas.microsoft.com/office/drawing/2014/main" id="{541B6549-49D3-4848-A74A-76B3263A43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13061" y="5044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4" name="Oval 9">
                <a:extLst>
                  <a:ext uri="{FF2B5EF4-FFF2-40B4-BE49-F238E27FC236}">
                    <a16:creationId xmlns:a16="http://schemas.microsoft.com/office/drawing/2014/main" id="{B496AABB-978A-894F-867C-85164B5BE45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70261" y="6264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5" name="Oval 10">
                <a:extLst>
                  <a:ext uri="{FF2B5EF4-FFF2-40B4-BE49-F238E27FC236}">
                    <a16:creationId xmlns:a16="http://schemas.microsoft.com/office/drawing/2014/main" id="{B2C21E59-077F-B243-A47F-AAC66173A58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94061" y="5654500"/>
                <a:ext cx="92075" cy="92075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6" name="Oval 11">
                <a:extLst>
                  <a:ext uri="{FF2B5EF4-FFF2-40B4-BE49-F238E27FC236}">
                    <a16:creationId xmlns:a16="http://schemas.microsoft.com/office/drawing/2014/main" id="{28E9A848-CB0B-F746-BC4F-8A0A15E63C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22661" y="5349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7" name="Oval 12">
                <a:extLst>
                  <a:ext uri="{FF2B5EF4-FFF2-40B4-BE49-F238E27FC236}">
                    <a16:creationId xmlns:a16="http://schemas.microsoft.com/office/drawing/2014/main" id="{514DA3B5-D646-8042-B445-56D64388056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56061" y="6035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" name="Oval 13">
                <a:extLst>
                  <a:ext uri="{FF2B5EF4-FFF2-40B4-BE49-F238E27FC236}">
                    <a16:creationId xmlns:a16="http://schemas.microsoft.com/office/drawing/2014/main" id="{44983630-9002-074C-81DD-AE7513F092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79861" y="4663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9" name="Oval 14">
                <a:extLst>
                  <a:ext uri="{FF2B5EF4-FFF2-40B4-BE49-F238E27FC236}">
                    <a16:creationId xmlns:a16="http://schemas.microsoft.com/office/drawing/2014/main" id="{BA1EBEAE-7DDE-2E4E-8668-3D24BDE22DE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84661" y="5349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" name="Oval 15">
                <a:extLst>
                  <a:ext uri="{FF2B5EF4-FFF2-40B4-BE49-F238E27FC236}">
                    <a16:creationId xmlns:a16="http://schemas.microsoft.com/office/drawing/2014/main" id="{C1B2372C-4766-A144-93A0-EFBC8086AA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65661" y="6568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1" name="Oval 16">
                <a:extLst>
                  <a:ext uri="{FF2B5EF4-FFF2-40B4-BE49-F238E27FC236}">
                    <a16:creationId xmlns:a16="http://schemas.microsoft.com/office/drawing/2014/main" id="{15BC6E63-C9B0-DA48-BC53-68163150C90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51461" y="4816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2" name="Oval 17">
                <a:extLst>
                  <a:ext uri="{FF2B5EF4-FFF2-40B4-BE49-F238E27FC236}">
                    <a16:creationId xmlns:a16="http://schemas.microsoft.com/office/drawing/2014/main" id="{D611C0B3-6923-3047-9757-8F57CAC4ABA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03861" y="4511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" name="Oval 18">
                <a:extLst>
                  <a:ext uri="{FF2B5EF4-FFF2-40B4-BE49-F238E27FC236}">
                    <a16:creationId xmlns:a16="http://schemas.microsoft.com/office/drawing/2014/main" id="{A7BA8595-3039-D24C-8DBD-0BE2A9AB34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94261" y="5883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" name="Oval 19">
                <a:extLst>
                  <a:ext uri="{FF2B5EF4-FFF2-40B4-BE49-F238E27FC236}">
                    <a16:creationId xmlns:a16="http://schemas.microsoft.com/office/drawing/2014/main" id="{B93A9042-3646-8843-A44A-ECDD7346E6F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46661" y="5273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5" name="Oval 20">
                <a:extLst>
                  <a:ext uri="{FF2B5EF4-FFF2-40B4-BE49-F238E27FC236}">
                    <a16:creationId xmlns:a16="http://schemas.microsoft.com/office/drawing/2014/main" id="{055EB5D7-7ECF-2241-B9C8-1638B47372C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18261" y="5121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6" name="Oval 21">
                <a:extLst>
                  <a:ext uri="{FF2B5EF4-FFF2-40B4-BE49-F238E27FC236}">
                    <a16:creationId xmlns:a16="http://schemas.microsoft.com/office/drawing/2014/main" id="{F6C81F91-DD50-EE4F-B42C-70727E4DFBC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4061" y="4816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7" name="Oval 22">
                <a:extLst>
                  <a:ext uri="{FF2B5EF4-FFF2-40B4-BE49-F238E27FC236}">
                    <a16:creationId xmlns:a16="http://schemas.microsoft.com/office/drawing/2014/main" id="{C7459856-4375-5B4C-A621-2FB31AD1146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08661" y="6340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8" name="Oval 23">
                <a:extLst>
                  <a:ext uri="{FF2B5EF4-FFF2-40B4-BE49-F238E27FC236}">
                    <a16:creationId xmlns:a16="http://schemas.microsoft.com/office/drawing/2014/main" id="{300AFDD6-C2BC-CA42-A7EB-05BAB95426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13461" y="6035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" name="Oval 24">
                <a:extLst>
                  <a:ext uri="{FF2B5EF4-FFF2-40B4-BE49-F238E27FC236}">
                    <a16:creationId xmlns:a16="http://schemas.microsoft.com/office/drawing/2014/main" id="{AFFA6A29-BEE4-F24C-9084-3CE9EE30E56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23061" y="5959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0" name="Oval 25">
                <a:extLst>
                  <a:ext uri="{FF2B5EF4-FFF2-40B4-BE49-F238E27FC236}">
                    <a16:creationId xmlns:a16="http://schemas.microsoft.com/office/drawing/2014/main" id="{E5B306DB-EB44-3B4C-A2DF-CF4B0136EB4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08861" y="6111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1" name="Oval 26">
                <a:extLst>
                  <a:ext uri="{FF2B5EF4-FFF2-40B4-BE49-F238E27FC236}">
                    <a16:creationId xmlns:a16="http://schemas.microsoft.com/office/drawing/2014/main" id="{280A71BE-940A-BD49-8BFF-171C220E78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56461" y="5425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2" name="Oval 27">
                <a:extLst>
                  <a:ext uri="{FF2B5EF4-FFF2-40B4-BE49-F238E27FC236}">
                    <a16:creationId xmlns:a16="http://schemas.microsoft.com/office/drawing/2014/main" id="{92C1A3D1-156E-1D4D-B2A0-FE79DF2B5D2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66061" y="4968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3" name="Oval 28">
                <a:extLst>
                  <a:ext uri="{FF2B5EF4-FFF2-40B4-BE49-F238E27FC236}">
                    <a16:creationId xmlns:a16="http://schemas.microsoft.com/office/drawing/2014/main" id="{42074CBF-CB3B-8943-BE92-383E9A9623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42261" y="5349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4" name="Oval 29">
                <a:extLst>
                  <a:ext uri="{FF2B5EF4-FFF2-40B4-BE49-F238E27FC236}">
                    <a16:creationId xmlns:a16="http://schemas.microsoft.com/office/drawing/2014/main" id="{C056DD17-C342-1A43-A289-C7105C7030F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42261" y="5730700"/>
                <a:ext cx="92075" cy="92075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5" name="Oval 30">
                <a:extLst>
                  <a:ext uri="{FF2B5EF4-FFF2-40B4-BE49-F238E27FC236}">
                    <a16:creationId xmlns:a16="http://schemas.microsoft.com/office/drawing/2014/main" id="{5B27C1D8-5C07-284F-BB80-3AAEA5AB1AC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51861" y="5273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6" name="Oval 31">
                <a:extLst>
                  <a:ext uri="{FF2B5EF4-FFF2-40B4-BE49-F238E27FC236}">
                    <a16:creationId xmlns:a16="http://schemas.microsoft.com/office/drawing/2014/main" id="{CB17FC78-3A14-504E-9312-F094B50D41B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04261" y="5730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7" name="Oval 32">
                <a:extLst>
                  <a:ext uri="{FF2B5EF4-FFF2-40B4-BE49-F238E27FC236}">
                    <a16:creationId xmlns:a16="http://schemas.microsoft.com/office/drawing/2014/main" id="{B679A58D-224A-0942-B6DF-2D05DAEE22F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75661" y="6264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8" name="Oval 33">
                <a:extLst>
                  <a:ext uri="{FF2B5EF4-FFF2-40B4-BE49-F238E27FC236}">
                    <a16:creationId xmlns:a16="http://schemas.microsoft.com/office/drawing/2014/main" id="{4455B63A-5A1A-9E45-81DD-D49FE7E4CF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89861" y="6568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19" name="AutoShape 34">
                <a:extLst>
                  <a:ext uri="{FF2B5EF4-FFF2-40B4-BE49-F238E27FC236}">
                    <a16:creationId xmlns:a16="http://schemas.microsoft.com/office/drawing/2014/main" id="{636E73A4-CF43-E349-9BEA-18B7B652D5CD}"/>
                  </a:ext>
                </a:extLst>
              </p:cNvPr>
              <p:cNvCxnSpPr>
                <a:cxnSpLocks noChangeShapeType="1"/>
                <a:stCxn id="92" idx="7"/>
                <a:endCxn id="93" idx="4"/>
              </p:cNvCxnSpPr>
              <p:nvPr/>
            </p:nvCxnSpPr>
            <p:spPr bwMode="auto">
              <a:xfrm flipV="1">
                <a:off x="1563836" y="5136975"/>
                <a:ext cx="1952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0" name="AutoShape 35">
                <a:extLst>
                  <a:ext uri="{FF2B5EF4-FFF2-40B4-BE49-F238E27FC236}">
                    <a16:creationId xmlns:a16="http://schemas.microsoft.com/office/drawing/2014/main" id="{9243EF3F-668E-004D-93AC-2F22539C5945}"/>
                  </a:ext>
                </a:extLst>
              </p:cNvPr>
              <p:cNvCxnSpPr>
                <a:cxnSpLocks noChangeShapeType="1"/>
                <a:stCxn id="93" idx="7"/>
                <a:endCxn id="98" idx="2"/>
              </p:cNvCxnSpPr>
              <p:nvPr/>
            </p:nvCxnSpPr>
            <p:spPr bwMode="auto">
              <a:xfrm flipV="1">
                <a:off x="1792436" y="4709937"/>
                <a:ext cx="987425" cy="347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1" name="AutoShape 36">
                <a:extLst>
                  <a:ext uri="{FF2B5EF4-FFF2-40B4-BE49-F238E27FC236}">
                    <a16:creationId xmlns:a16="http://schemas.microsoft.com/office/drawing/2014/main" id="{7DE0EC0F-7F57-F84E-82AA-605857D4A565}"/>
                  </a:ext>
                </a:extLst>
              </p:cNvPr>
              <p:cNvCxnSpPr>
                <a:cxnSpLocks noChangeShapeType="1"/>
                <a:stCxn id="98" idx="6"/>
                <a:endCxn id="102" idx="2"/>
              </p:cNvCxnSpPr>
              <p:nvPr/>
            </p:nvCxnSpPr>
            <p:spPr bwMode="auto">
              <a:xfrm flipV="1">
                <a:off x="2871936" y="4557537"/>
                <a:ext cx="1431925" cy="1524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2" name="AutoShape 37">
                <a:extLst>
                  <a:ext uri="{FF2B5EF4-FFF2-40B4-BE49-F238E27FC236}">
                    <a16:creationId xmlns:a16="http://schemas.microsoft.com/office/drawing/2014/main" id="{AA4ED366-33DE-314A-8325-726AA8868BEB}"/>
                  </a:ext>
                </a:extLst>
              </p:cNvPr>
              <p:cNvCxnSpPr>
                <a:cxnSpLocks noChangeShapeType="1"/>
                <a:stCxn id="102" idx="6"/>
                <a:endCxn id="106" idx="1"/>
              </p:cNvCxnSpPr>
              <p:nvPr/>
            </p:nvCxnSpPr>
            <p:spPr bwMode="auto">
              <a:xfrm>
                <a:off x="4395936" y="4557537"/>
                <a:ext cx="15208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" name="AutoShape 38">
                <a:extLst>
                  <a:ext uri="{FF2B5EF4-FFF2-40B4-BE49-F238E27FC236}">
                    <a16:creationId xmlns:a16="http://schemas.microsoft.com/office/drawing/2014/main" id="{0DF6B824-B436-3246-A482-867EFBC861BB}"/>
                  </a:ext>
                </a:extLst>
              </p:cNvPr>
              <p:cNvCxnSpPr>
                <a:cxnSpLocks noChangeShapeType="1"/>
                <a:stCxn id="92" idx="5"/>
                <a:endCxn id="94" idx="1"/>
              </p:cNvCxnSpPr>
              <p:nvPr/>
            </p:nvCxnSpPr>
            <p:spPr bwMode="auto">
              <a:xfrm>
                <a:off x="1563836" y="5733875"/>
                <a:ext cx="619125" cy="5429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" name="AutoShape 39">
                <a:extLst>
                  <a:ext uri="{FF2B5EF4-FFF2-40B4-BE49-F238E27FC236}">
                    <a16:creationId xmlns:a16="http://schemas.microsoft.com/office/drawing/2014/main" id="{0CAC6D9F-1330-984D-B204-CC0F621B1A65}"/>
                  </a:ext>
                </a:extLst>
              </p:cNvPr>
              <p:cNvCxnSpPr>
                <a:cxnSpLocks noChangeShapeType="1"/>
                <a:stCxn id="93" idx="5"/>
                <a:endCxn id="95" idx="2"/>
              </p:cNvCxnSpPr>
              <p:nvPr/>
            </p:nvCxnSpPr>
            <p:spPr bwMode="auto">
              <a:xfrm>
                <a:off x="1792436" y="5124275"/>
                <a:ext cx="301625" cy="576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" name="AutoShape 40">
                <a:extLst>
                  <a:ext uri="{FF2B5EF4-FFF2-40B4-BE49-F238E27FC236}">
                    <a16:creationId xmlns:a16="http://schemas.microsoft.com/office/drawing/2014/main" id="{2955A592-ED9D-5141-B356-5CC889FE8347}"/>
                  </a:ext>
                </a:extLst>
              </p:cNvPr>
              <p:cNvCxnSpPr>
                <a:cxnSpLocks noChangeShapeType="1"/>
                <a:stCxn id="93" idx="6"/>
                <a:endCxn id="96" idx="2"/>
              </p:cNvCxnSpPr>
              <p:nvPr/>
            </p:nvCxnSpPr>
            <p:spPr bwMode="auto">
              <a:xfrm>
                <a:off x="1805136" y="5090937"/>
                <a:ext cx="5175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AutoShape 41">
                <a:extLst>
                  <a:ext uri="{FF2B5EF4-FFF2-40B4-BE49-F238E27FC236}">
                    <a16:creationId xmlns:a16="http://schemas.microsoft.com/office/drawing/2014/main" id="{EEBF16C6-36E1-604F-979F-BF024EB36AE6}"/>
                  </a:ext>
                </a:extLst>
              </p:cNvPr>
              <p:cNvCxnSpPr>
                <a:cxnSpLocks noChangeShapeType="1"/>
                <a:stCxn id="95" idx="7"/>
                <a:endCxn id="96" idx="5"/>
              </p:cNvCxnSpPr>
              <p:nvPr/>
            </p:nvCxnSpPr>
            <p:spPr bwMode="auto">
              <a:xfrm flipV="1">
                <a:off x="2173436" y="5429075"/>
                <a:ext cx="228600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7" name="AutoShape 42">
                <a:extLst>
                  <a:ext uri="{FF2B5EF4-FFF2-40B4-BE49-F238E27FC236}">
                    <a16:creationId xmlns:a16="http://schemas.microsoft.com/office/drawing/2014/main" id="{A167CD10-C49C-BB4D-8312-DBAFB216902B}"/>
                  </a:ext>
                </a:extLst>
              </p:cNvPr>
              <p:cNvCxnSpPr>
                <a:cxnSpLocks noChangeShapeType="1"/>
                <a:stCxn id="96" idx="6"/>
                <a:endCxn id="99" idx="2"/>
              </p:cNvCxnSpPr>
              <p:nvPr/>
            </p:nvCxnSpPr>
            <p:spPr bwMode="auto">
              <a:xfrm>
                <a:off x="2414736" y="5395737"/>
                <a:ext cx="6699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" name="AutoShape 43">
                <a:extLst>
                  <a:ext uri="{FF2B5EF4-FFF2-40B4-BE49-F238E27FC236}">
                    <a16:creationId xmlns:a16="http://schemas.microsoft.com/office/drawing/2014/main" id="{BA12FFA7-AC0D-7341-B663-CAA45B36B71B}"/>
                  </a:ext>
                </a:extLst>
              </p:cNvPr>
              <p:cNvCxnSpPr>
                <a:cxnSpLocks noChangeShapeType="1"/>
                <a:stCxn id="99" idx="0"/>
                <a:endCxn id="98" idx="4"/>
              </p:cNvCxnSpPr>
              <p:nvPr/>
            </p:nvCxnSpPr>
            <p:spPr bwMode="auto">
              <a:xfrm flipH="1" flipV="1">
                <a:off x="2825899" y="4755975"/>
                <a:ext cx="3048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AutoShape 44">
                <a:extLst>
                  <a:ext uri="{FF2B5EF4-FFF2-40B4-BE49-F238E27FC236}">
                    <a16:creationId xmlns:a16="http://schemas.microsoft.com/office/drawing/2014/main" id="{93FC682E-35E2-6B4A-8035-44AC1B02BF74}"/>
                  </a:ext>
                </a:extLst>
              </p:cNvPr>
              <p:cNvCxnSpPr>
                <a:cxnSpLocks noChangeShapeType="1"/>
                <a:stCxn id="94" idx="0"/>
                <a:endCxn id="95" idx="4"/>
              </p:cNvCxnSpPr>
              <p:nvPr/>
            </p:nvCxnSpPr>
            <p:spPr bwMode="auto">
              <a:xfrm flipH="1" flipV="1">
                <a:off x="2140099" y="5746575"/>
                <a:ext cx="762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AutoShape 45">
                <a:extLst>
                  <a:ext uri="{FF2B5EF4-FFF2-40B4-BE49-F238E27FC236}">
                    <a16:creationId xmlns:a16="http://schemas.microsoft.com/office/drawing/2014/main" id="{8FC6F371-067E-D44E-8338-FF23B1692891}"/>
                  </a:ext>
                </a:extLst>
              </p:cNvPr>
              <p:cNvCxnSpPr>
                <a:cxnSpLocks noChangeShapeType="1"/>
                <a:stCxn id="94" idx="7"/>
                <a:endCxn id="97" idx="2"/>
              </p:cNvCxnSpPr>
              <p:nvPr/>
            </p:nvCxnSpPr>
            <p:spPr bwMode="auto">
              <a:xfrm flipV="1">
                <a:off x="2249636" y="6081537"/>
                <a:ext cx="6064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AutoShape 46">
                <a:extLst>
                  <a:ext uri="{FF2B5EF4-FFF2-40B4-BE49-F238E27FC236}">
                    <a16:creationId xmlns:a16="http://schemas.microsoft.com/office/drawing/2014/main" id="{C9FA386A-787A-2249-9152-35FE5380065C}"/>
                  </a:ext>
                </a:extLst>
              </p:cNvPr>
              <p:cNvCxnSpPr>
                <a:cxnSpLocks noChangeShapeType="1"/>
                <a:stCxn id="97" idx="1"/>
                <a:endCxn id="95" idx="5"/>
              </p:cNvCxnSpPr>
              <p:nvPr/>
            </p:nvCxnSpPr>
            <p:spPr bwMode="auto">
              <a:xfrm flipH="1" flipV="1">
                <a:off x="2173436" y="5733875"/>
                <a:ext cx="6953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AutoShape 47">
                <a:extLst>
                  <a:ext uri="{FF2B5EF4-FFF2-40B4-BE49-F238E27FC236}">
                    <a16:creationId xmlns:a16="http://schemas.microsoft.com/office/drawing/2014/main" id="{0A5E860B-5819-4442-9666-9F3F3D411C02}"/>
                  </a:ext>
                </a:extLst>
              </p:cNvPr>
              <p:cNvCxnSpPr>
                <a:cxnSpLocks noChangeShapeType="1"/>
                <a:stCxn id="97" idx="0"/>
                <a:endCxn id="99" idx="4"/>
              </p:cNvCxnSpPr>
              <p:nvPr/>
            </p:nvCxnSpPr>
            <p:spPr bwMode="auto">
              <a:xfrm flipV="1">
                <a:off x="2902099" y="5441775"/>
                <a:ext cx="2286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AutoShape 48">
                <a:extLst>
                  <a:ext uri="{FF2B5EF4-FFF2-40B4-BE49-F238E27FC236}">
                    <a16:creationId xmlns:a16="http://schemas.microsoft.com/office/drawing/2014/main" id="{F3018343-25B3-5641-976B-69F2BA29FAF9}"/>
                  </a:ext>
                </a:extLst>
              </p:cNvPr>
              <p:cNvCxnSpPr>
                <a:cxnSpLocks noChangeShapeType="1"/>
                <a:stCxn id="99" idx="7"/>
                <a:endCxn id="101" idx="4"/>
              </p:cNvCxnSpPr>
              <p:nvPr/>
            </p:nvCxnSpPr>
            <p:spPr bwMode="auto">
              <a:xfrm flipV="1">
                <a:off x="3164036" y="4908375"/>
                <a:ext cx="1033463" cy="4540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" name="AutoShape 49">
                <a:extLst>
                  <a:ext uri="{FF2B5EF4-FFF2-40B4-BE49-F238E27FC236}">
                    <a16:creationId xmlns:a16="http://schemas.microsoft.com/office/drawing/2014/main" id="{A9F9426D-2820-9943-B897-BA64FF865FD1}"/>
                  </a:ext>
                </a:extLst>
              </p:cNvPr>
              <p:cNvCxnSpPr>
                <a:cxnSpLocks noChangeShapeType="1"/>
                <a:stCxn id="101" idx="7"/>
                <a:endCxn id="102" idx="3"/>
              </p:cNvCxnSpPr>
              <p:nvPr/>
            </p:nvCxnSpPr>
            <p:spPr bwMode="auto">
              <a:xfrm flipV="1">
                <a:off x="4230836" y="4590875"/>
                <a:ext cx="85725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" name="AutoShape 50">
                <a:extLst>
                  <a:ext uri="{FF2B5EF4-FFF2-40B4-BE49-F238E27FC236}">
                    <a16:creationId xmlns:a16="http://schemas.microsoft.com/office/drawing/2014/main" id="{D239D8EE-0771-1144-86BB-7D5D2E1E45A4}"/>
                  </a:ext>
                </a:extLst>
              </p:cNvPr>
              <p:cNvCxnSpPr>
                <a:cxnSpLocks noChangeShapeType="1"/>
                <a:stCxn id="99" idx="6"/>
                <a:endCxn id="104" idx="3"/>
              </p:cNvCxnSpPr>
              <p:nvPr/>
            </p:nvCxnSpPr>
            <p:spPr bwMode="auto">
              <a:xfrm flipV="1">
                <a:off x="3176736" y="5352875"/>
                <a:ext cx="682625" cy="428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AutoShape 51">
                <a:extLst>
                  <a:ext uri="{FF2B5EF4-FFF2-40B4-BE49-F238E27FC236}">
                    <a16:creationId xmlns:a16="http://schemas.microsoft.com/office/drawing/2014/main" id="{7E38D44F-6427-9344-AC95-2FD5C0FC9981}"/>
                  </a:ext>
                </a:extLst>
              </p:cNvPr>
              <p:cNvCxnSpPr>
                <a:cxnSpLocks noChangeShapeType="1"/>
                <a:stCxn id="101" idx="4"/>
                <a:endCxn id="104" idx="7"/>
              </p:cNvCxnSpPr>
              <p:nvPr/>
            </p:nvCxnSpPr>
            <p:spPr bwMode="auto">
              <a:xfrm flipH="1">
                <a:off x="3926036" y="4908375"/>
                <a:ext cx="271463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AutoShape 52">
                <a:extLst>
                  <a:ext uri="{FF2B5EF4-FFF2-40B4-BE49-F238E27FC236}">
                    <a16:creationId xmlns:a16="http://schemas.microsoft.com/office/drawing/2014/main" id="{124081D9-214D-3444-B856-C7EA7FD3BE42}"/>
                  </a:ext>
                </a:extLst>
              </p:cNvPr>
              <p:cNvCxnSpPr>
                <a:cxnSpLocks noChangeShapeType="1"/>
                <a:stCxn id="99" idx="5"/>
                <a:endCxn id="103" idx="1"/>
              </p:cNvCxnSpPr>
              <p:nvPr/>
            </p:nvCxnSpPr>
            <p:spPr bwMode="auto">
              <a:xfrm>
                <a:off x="3164036" y="542907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AutoShape 53">
                <a:extLst>
                  <a:ext uri="{FF2B5EF4-FFF2-40B4-BE49-F238E27FC236}">
                    <a16:creationId xmlns:a16="http://schemas.microsoft.com/office/drawing/2014/main" id="{0AEA3C24-A9B1-5C45-B805-7ABCA73EBBBF}"/>
                  </a:ext>
                </a:extLst>
              </p:cNvPr>
              <p:cNvCxnSpPr>
                <a:cxnSpLocks noChangeShapeType="1"/>
                <a:stCxn id="104" idx="4"/>
                <a:endCxn id="103" idx="0"/>
              </p:cNvCxnSpPr>
              <p:nvPr/>
            </p:nvCxnSpPr>
            <p:spPr bwMode="auto">
              <a:xfrm flipH="1">
                <a:off x="3740299" y="5365575"/>
                <a:ext cx="1524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AutoShape 54">
                <a:extLst>
                  <a:ext uri="{FF2B5EF4-FFF2-40B4-BE49-F238E27FC236}">
                    <a16:creationId xmlns:a16="http://schemas.microsoft.com/office/drawing/2014/main" id="{C31E58E5-D875-5645-97C7-F07B533F4504}"/>
                  </a:ext>
                </a:extLst>
              </p:cNvPr>
              <p:cNvCxnSpPr>
                <a:cxnSpLocks noChangeShapeType="1"/>
                <a:stCxn id="97" idx="5"/>
                <a:endCxn id="100" idx="1"/>
              </p:cNvCxnSpPr>
              <p:nvPr/>
            </p:nvCxnSpPr>
            <p:spPr bwMode="auto">
              <a:xfrm>
                <a:off x="2935436" y="611487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" name="AutoShape 55">
                <a:extLst>
                  <a:ext uri="{FF2B5EF4-FFF2-40B4-BE49-F238E27FC236}">
                    <a16:creationId xmlns:a16="http://schemas.microsoft.com/office/drawing/2014/main" id="{12CD40E4-8653-A345-912E-D4516C9FD8F4}"/>
                  </a:ext>
                </a:extLst>
              </p:cNvPr>
              <p:cNvCxnSpPr>
                <a:cxnSpLocks noChangeShapeType="1"/>
                <a:stCxn id="100" idx="7"/>
                <a:endCxn id="107" idx="2"/>
              </p:cNvCxnSpPr>
              <p:nvPr/>
            </p:nvCxnSpPr>
            <p:spPr bwMode="auto">
              <a:xfrm flipV="1">
                <a:off x="3545036" y="6386337"/>
                <a:ext cx="10636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1" name="AutoShape 56">
                <a:extLst>
                  <a:ext uri="{FF2B5EF4-FFF2-40B4-BE49-F238E27FC236}">
                    <a16:creationId xmlns:a16="http://schemas.microsoft.com/office/drawing/2014/main" id="{0BDB658A-4088-3E40-8FCC-06D7A9C3FB78}"/>
                  </a:ext>
                </a:extLst>
              </p:cNvPr>
              <p:cNvCxnSpPr>
                <a:cxnSpLocks noChangeShapeType="1"/>
                <a:stCxn id="107" idx="0"/>
                <a:endCxn id="104" idx="6"/>
              </p:cNvCxnSpPr>
              <p:nvPr/>
            </p:nvCxnSpPr>
            <p:spPr bwMode="auto">
              <a:xfrm flipH="1" flipV="1">
                <a:off x="3938736" y="5319537"/>
                <a:ext cx="715963" cy="10207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" name="AutoShape 57">
                <a:extLst>
                  <a:ext uri="{FF2B5EF4-FFF2-40B4-BE49-F238E27FC236}">
                    <a16:creationId xmlns:a16="http://schemas.microsoft.com/office/drawing/2014/main" id="{ABE434FD-EB13-124F-8C9B-C8C02FEC43E6}"/>
                  </a:ext>
                </a:extLst>
              </p:cNvPr>
              <p:cNvCxnSpPr>
                <a:cxnSpLocks noChangeShapeType="1"/>
                <a:stCxn id="107" idx="7"/>
                <a:endCxn id="108" idx="1"/>
              </p:cNvCxnSpPr>
              <p:nvPr/>
            </p:nvCxnSpPr>
            <p:spPr bwMode="auto">
              <a:xfrm flipV="1">
                <a:off x="4688036" y="6048200"/>
                <a:ext cx="2381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" name="AutoShape 58">
                <a:extLst>
                  <a:ext uri="{FF2B5EF4-FFF2-40B4-BE49-F238E27FC236}">
                    <a16:creationId xmlns:a16="http://schemas.microsoft.com/office/drawing/2014/main" id="{DDC8F541-C65D-4B4C-BE96-EFA242B0BA6C}"/>
                  </a:ext>
                </a:extLst>
              </p:cNvPr>
              <p:cNvCxnSpPr>
                <a:cxnSpLocks noChangeShapeType="1"/>
                <a:stCxn id="108" idx="1"/>
                <a:endCxn id="104" idx="6"/>
              </p:cNvCxnSpPr>
              <p:nvPr/>
            </p:nvCxnSpPr>
            <p:spPr bwMode="auto">
              <a:xfrm flipH="1" flipV="1">
                <a:off x="3938736" y="5319537"/>
                <a:ext cx="987425" cy="728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" name="AutoShape 59">
                <a:extLst>
                  <a:ext uri="{FF2B5EF4-FFF2-40B4-BE49-F238E27FC236}">
                    <a16:creationId xmlns:a16="http://schemas.microsoft.com/office/drawing/2014/main" id="{7B799E11-56FC-A94E-BD6D-5090FD24CDC3}"/>
                  </a:ext>
                </a:extLst>
              </p:cNvPr>
              <p:cNvCxnSpPr>
                <a:cxnSpLocks noChangeShapeType="1"/>
                <a:stCxn id="108" idx="0"/>
                <a:endCxn id="105" idx="4"/>
              </p:cNvCxnSpPr>
              <p:nvPr/>
            </p:nvCxnSpPr>
            <p:spPr bwMode="auto">
              <a:xfrm flipV="1">
                <a:off x="4959499" y="5213175"/>
                <a:ext cx="304800" cy="822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AutoShape 60">
                <a:extLst>
                  <a:ext uri="{FF2B5EF4-FFF2-40B4-BE49-F238E27FC236}">
                    <a16:creationId xmlns:a16="http://schemas.microsoft.com/office/drawing/2014/main" id="{C0D69199-CB4E-6D4B-8AC1-3E950304AC08}"/>
                  </a:ext>
                </a:extLst>
              </p:cNvPr>
              <p:cNvCxnSpPr>
                <a:cxnSpLocks noChangeShapeType="1"/>
                <a:stCxn id="105" idx="6"/>
                <a:endCxn id="109" idx="0"/>
              </p:cNvCxnSpPr>
              <p:nvPr/>
            </p:nvCxnSpPr>
            <p:spPr bwMode="auto">
              <a:xfrm>
                <a:off x="5310336" y="5167137"/>
                <a:ext cx="258763" cy="792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AutoShape 61">
                <a:extLst>
                  <a:ext uri="{FF2B5EF4-FFF2-40B4-BE49-F238E27FC236}">
                    <a16:creationId xmlns:a16="http://schemas.microsoft.com/office/drawing/2014/main" id="{851E7AD5-E284-A441-BA89-6E04A9344544}"/>
                  </a:ext>
                </a:extLst>
              </p:cNvPr>
              <p:cNvCxnSpPr>
                <a:cxnSpLocks noChangeShapeType="1"/>
                <a:stCxn id="108" idx="5"/>
              </p:cNvCxnSpPr>
              <p:nvPr/>
            </p:nvCxnSpPr>
            <p:spPr bwMode="auto">
              <a:xfrm>
                <a:off x="4992836" y="6114875"/>
                <a:ext cx="390525" cy="619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AutoShape 63">
                <a:extLst>
                  <a:ext uri="{FF2B5EF4-FFF2-40B4-BE49-F238E27FC236}">
                    <a16:creationId xmlns:a16="http://schemas.microsoft.com/office/drawing/2014/main" id="{B1D11A8E-2F2C-8648-8114-36FBB6B0C656}"/>
                  </a:ext>
                </a:extLst>
              </p:cNvPr>
              <p:cNvCxnSpPr>
                <a:cxnSpLocks noChangeShapeType="1"/>
                <a:endCxn id="110" idx="2"/>
              </p:cNvCxnSpPr>
              <p:nvPr/>
            </p:nvCxnSpPr>
            <p:spPr bwMode="auto">
              <a:xfrm flipV="1">
                <a:off x="5450036" y="6157737"/>
                <a:ext cx="758825" cy="576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AutoShape 64">
                <a:extLst>
                  <a:ext uri="{FF2B5EF4-FFF2-40B4-BE49-F238E27FC236}">
                    <a16:creationId xmlns:a16="http://schemas.microsoft.com/office/drawing/2014/main" id="{C8CDABB3-60F6-1844-B9AA-2C2D53C1FBD1}"/>
                  </a:ext>
                </a:extLst>
              </p:cNvPr>
              <p:cNvCxnSpPr>
                <a:cxnSpLocks noChangeShapeType="1"/>
                <a:stCxn id="110" idx="0"/>
                <a:endCxn id="111" idx="4"/>
              </p:cNvCxnSpPr>
              <p:nvPr/>
            </p:nvCxnSpPr>
            <p:spPr bwMode="auto">
              <a:xfrm flipH="1" flipV="1">
                <a:off x="6102499" y="5517975"/>
                <a:ext cx="1524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0" name="AutoShape 65">
                <a:extLst>
                  <a:ext uri="{FF2B5EF4-FFF2-40B4-BE49-F238E27FC236}">
                    <a16:creationId xmlns:a16="http://schemas.microsoft.com/office/drawing/2014/main" id="{6DFFC66A-B4DD-CD46-84BB-3D6EE95DC7D8}"/>
                  </a:ext>
                </a:extLst>
              </p:cNvPr>
              <p:cNvCxnSpPr>
                <a:cxnSpLocks noChangeShapeType="1"/>
                <a:stCxn id="111" idx="0"/>
                <a:endCxn id="106" idx="5"/>
              </p:cNvCxnSpPr>
              <p:nvPr/>
            </p:nvCxnSpPr>
            <p:spPr bwMode="auto">
              <a:xfrm flipH="1" flipV="1">
                <a:off x="5983436" y="4895675"/>
                <a:ext cx="1190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1" name="AutoShape 66">
                <a:extLst>
                  <a:ext uri="{FF2B5EF4-FFF2-40B4-BE49-F238E27FC236}">
                    <a16:creationId xmlns:a16="http://schemas.microsoft.com/office/drawing/2014/main" id="{2C8ACA52-63C8-C144-A775-308813A552F1}"/>
                  </a:ext>
                </a:extLst>
              </p:cNvPr>
              <p:cNvCxnSpPr>
                <a:cxnSpLocks noChangeShapeType="1"/>
                <a:stCxn id="111" idx="7"/>
                <a:endCxn id="112" idx="2"/>
              </p:cNvCxnSpPr>
              <p:nvPr/>
            </p:nvCxnSpPr>
            <p:spPr bwMode="auto">
              <a:xfrm flipV="1">
                <a:off x="6135836" y="5014737"/>
                <a:ext cx="530225" cy="4238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" name="AutoShape 67">
                <a:extLst>
                  <a:ext uri="{FF2B5EF4-FFF2-40B4-BE49-F238E27FC236}">
                    <a16:creationId xmlns:a16="http://schemas.microsoft.com/office/drawing/2014/main" id="{BDC65073-7AC4-8B44-AFBB-784C4C944593}"/>
                  </a:ext>
                </a:extLst>
              </p:cNvPr>
              <p:cNvCxnSpPr>
                <a:cxnSpLocks noChangeShapeType="1"/>
                <a:stCxn id="111" idx="6"/>
                <a:endCxn id="113" idx="2"/>
              </p:cNvCxnSpPr>
              <p:nvPr/>
            </p:nvCxnSpPr>
            <p:spPr bwMode="auto">
              <a:xfrm flipV="1">
                <a:off x="6148536" y="5395737"/>
                <a:ext cx="593725" cy="762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" name="AutoShape 68">
                <a:extLst>
                  <a:ext uri="{FF2B5EF4-FFF2-40B4-BE49-F238E27FC236}">
                    <a16:creationId xmlns:a16="http://schemas.microsoft.com/office/drawing/2014/main" id="{48F02C93-CC67-844E-96D0-5D5B54B40A05}"/>
                  </a:ext>
                </a:extLst>
              </p:cNvPr>
              <p:cNvCxnSpPr>
                <a:cxnSpLocks noChangeShapeType="1"/>
                <a:stCxn id="111" idx="6"/>
                <a:endCxn id="114" idx="1"/>
              </p:cNvCxnSpPr>
              <p:nvPr/>
            </p:nvCxnSpPr>
            <p:spPr bwMode="auto">
              <a:xfrm>
                <a:off x="6148536" y="547193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AutoShape 69">
                <a:extLst>
                  <a:ext uri="{FF2B5EF4-FFF2-40B4-BE49-F238E27FC236}">
                    <a16:creationId xmlns:a16="http://schemas.microsoft.com/office/drawing/2014/main" id="{B359285F-FD42-DD40-9900-F29B010B78A0}"/>
                  </a:ext>
                </a:extLst>
              </p:cNvPr>
              <p:cNvCxnSpPr>
                <a:cxnSpLocks noChangeShapeType="1"/>
                <a:stCxn id="114" idx="3"/>
                <a:endCxn id="110" idx="7"/>
              </p:cNvCxnSpPr>
              <p:nvPr/>
            </p:nvCxnSpPr>
            <p:spPr bwMode="auto">
              <a:xfrm flipH="1">
                <a:off x="6288236" y="5810075"/>
                <a:ext cx="4667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5" name="AutoShape 70">
                <a:extLst>
                  <a:ext uri="{FF2B5EF4-FFF2-40B4-BE49-F238E27FC236}">
                    <a16:creationId xmlns:a16="http://schemas.microsoft.com/office/drawing/2014/main" id="{3E6ACCBC-F2EE-B64A-BCCC-67FFE2212E73}"/>
                  </a:ext>
                </a:extLst>
              </p:cNvPr>
              <p:cNvCxnSpPr>
                <a:cxnSpLocks noChangeShapeType="1"/>
                <a:stCxn id="110" idx="4"/>
                <a:endCxn id="118" idx="1"/>
              </p:cNvCxnSpPr>
              <p:nvPr/>
            </p:nvCxnSpPr>
            <p:spPr bwMode="auto">
              <a:xfrm>
                <a:off x="6254899" y="6203775"/>
                <a:ext cx="347662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6" name="AutoShape 71">
                <a:extLst>
                  <a:ext uri="{FF2B5EF4-FFF2-40B4-BE49-F238E27FC236}">
                    <a16:creationId xmlns:a16="http://schemas.microsoft.com/office/drawing/2014/main" id="{C4494ACC-6716-AE44-859A-8B92963897CD}"/>
                  </a:ext>
                </a:extLst>
              </p:cNvPr>
              <p:cNvCxnSpPr>
                <a:cxnSpLocks noChangeShapeType="1"/>
                <a:endCxn id="118" idx="3"/>
              </p:cNvCxnSpPr>
              <p:nvPr/>
            </p:nvCxnSpPr>
            <p:spPr bwMode="auto">
              <a:xfrm flipV="1">
                <a:off x="5450036" y="6648275"/>
                <a:ext cx="1152525" cy="85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AutoShape 72">
                <a:extLst>
                  <a:ext uri="{FF2B5EF4-FFF2-40B4-BE49-F238E27FC236}">
                    <a16:creationId xmlns:a16="http://schemas.microsoft.com/office/drawing/2014/main" id="{6962D214-9B65-454A-8B6B-7E14C75715AC}"/>
                  </a:ext>
                </a:extLst>
              </p:cNvPr>
              <p:cNvCxnSpPr>
                <a:cxnSpLocks noChangeShapeType="1"/>
                <a:stCxn id="114" idx="4"/>
                <a:endCxn id="118" idx="0"/>
              </p:cNvCxnSpPr>
              <p:nvPr/>
            </p:nvCxnSpPr>
            <p:spPr bwMode="auto">
              <a:xfrm flipH="1">
                <a:off x="6635899" y="5822775"/>
                <a:ext cx="152400" cy="746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AutoShape 73">
                <a:extLst>
                  <a:ext uri="{FF2B5EF4-FFF2-40B4-BE49-F238E27FC236}">
                    <a16:creationId xmlns:a16="http://schemas.microsoft.com/office/drawing/2014/main" id="{F4FA7C0E-A9CC-B344-B546-AB7A21859948}"/>
                  </a:ext>
                </a:extLst>
              </p:cNvPr>
              <p:cNvCxnSpPr>
                <a:cxnSpLocks noChangeShapeType="1"/>
                <a:stCxn id="118" idx="7"/>
                <a:endCxn id="117" idx="2"/>
              </p:cNvCxnSpPr>
              <p:nvPr/>
            </p:nvCxnSpPr>
            <p:spPr bwMode="auto">
              <a:xfrm flipV="1">
                <a:off x="6669236" y="631013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9" name="AutoShape 74">
                <a:extLst>
                  <a:ext uri="{FF2B5EF4-FFF2-40B4-BE49-F238E27FC236}">
                    <a16:creationId xmlns:a16="http://schemas.microsoft.com/office/drawing/2014/main" id="{89DDA273-DC10-1B40-AF32-0E8036369091}"/>
                  </a:ext>
                </a:extLst>
              </p:cNvPr>
              <p:cNvCxnSpPr>
                <a:cxnSpLocks noChangeShapeType="1"/>
                <a:stCxn id="117" idx="7"/>
                <a:endCxn id="116" idx="2"/>
              </p:cNvCxnSpPr>
              <p:nvPr/>
            </p:nvCxnSpPr>
            <p:spPr bwMode="auto">
              <a:xfrm flipV="1">
                <a:off x="7355036" y="5776737"/>
                <a:ext cx="149225" cy="5000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" name="AutoShape 75">
                <a:extLst>
                  <a:ext uri="{FF2B5EF4-FFF2-40B4-BE49-F238E27FC236}">
                    <a16:creationId xmlns:a16="http://schemas.microsoft.com/office/drawing/2014/main" id="{DEC67DF9-80A7-2945-8AD9-8D813A7FE63D}"/>
                  </a:ext>
                </a:extLst>
              </p:cNvPr>
              <p:cNvCxnSpPr>
                <a:cxnSpLocks noChangeShapeType="1"/>
                <a:stCxn id="114" idx="7"/>
                <a:endCxn id="116" idx="1"/>
              </p:cNvCxnSpPr>
              <p:nvPr/>
            </p:nvCxnSpPr>
            <p:spPr bwMode="auto">
              <a:xfrm>
                <a:off x="6821636" y="5743400"/>
                <a:ext cx="6953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1" name="AutoShape 76">
                <a:extLst>
                  <a:ext uri="{FF2B5EF4-FFF2-40B4-BE49-F238E27FC236}">
                    <a16:creationId xmlns:a16="http://schemas.microsoft.com/office/drawing/2014/main" id="{BB09B6F3-9F39-A945-9011-9B6376CDB138}"/>
                  </a:ext>
                </a:extLst>
              </p:cNvPr>
              <p:cNvCxnSpPr>
                <a:cxnSpLocks noChangeShapeType="1"/>
                <a:stCxn id="116" idx="0"/>
                <a:endCxn id="115" idx="4"/>
              </p:cNvCxnSpPr>
              <p:nvPr/>
            </p:nvCxnSpPr>
            <p:spPr bwMode="auto">
              <a:xfrm flipH="1" flipV="1">
                <a:off x="7397899" y="5365575"/>
                <a:ext cx="152400" cy="365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AutoShape 77">
                <a:extLst>
                  <a:ext uri="{FF2B5EF4-FFF2-40B4-BE49-F238E27FC236}">
                    <a16:creationId xmlns:a16="http://schemas.microsoft.com/office/drawing/2014/main" id="{E59E4C61-0865-0848-8CDA-D43EEECF2BF5}"/>
                  </a:ext>
                </a:extLst>
              </p:cNvPr>
              <p:cNvCxnSpPr>
                <a:cxnSpLocks noChangeShapeType="1"/>
                <a:stCxn id="114" idx="7"/>
                <a:endCxn id="115" idx="3"/>
              </p:cNvCxnSpPr>
              <p:nvPr/>
            </p:nvCxnSpPr>
            <p:spPr bwMode="auto">
              <a:xfrm flipV="1">
                <a:off x="6821636" y="5352875"/>
                <a:ext cx="542925" cy="390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3" name="AutoShape 78">
                <a:extLst>
                  <a:ext uri="{FF2B5EF4-FFF2-40B4-BE49-F238E27FC236}">
                    <a16:creationId xmlns:a16="http://schemas.microsoft.com/office/drawing/2014/main" id="{6A395E3C-40CA-5D4B-874C-2989A649C6B9}"/>
                  </a:ext>
                </a:extLst>
              </p:cNvPr>
              <p:cNvCxnSpPr>
                <a:cxnSpLocks noChangeShapeType="1"/>
                <a:stCxn id="115" idx="2"/>
                <a:endCxn id="112" idx="6"/>
              </p:cNvCxnSpPr>
              <p:nvPr/>
            </p:nvCxnSpPr>
            <p:spPr bwMode="auto">
              <a:xfrm flipH="1" flipV="1">
                <a:off x="6758136" y="5014737"/>
                <a:ext cx="5937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4" name="Oval 97">
              <a:extLst>
                <a:ext uri="{FF2B5EF4-FFF2-40B4-BE49-F238E27FC236}">
                  <a16:creationId xmlns:a16="http://schemas.microsoft.com/office/drawing/2014/main" id="{C5C0BC44-59E2-F34A-8A6B-775835B4D8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92080" y="67213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256845-9D6C-8E4A-AB40-6794B116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836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Face Routing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Generate a planar subgraph: no crossing links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Right-hand rule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Change faces</a:t>
            </a:r>
          </a:p>
          <a:p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ABB9184-A1CA-274F-88F4-DAC65D229E8C}"/>
              </a:ext>
            </a:extLst>
          </p:cNvPr>
          <p:cNvGrpSpPr/>
          <p:nvPr/>
        </p:nvGrpSpPr>
        <p:grpSpPr>
          <a:xfrm>
            <a:off x="1475656" y="4114626"/>
            <a:ext cx="6111875" cy="2698750"/>
            <a:chOff x="1475457" y="4005064"/>
            <a:chExt cx="6111875" cy="2698750"/>
          </a:xfrm>
        </p:grpSpPr>
        <p:sp>
          <p:nvSpPr>
            <p:cNvPr id="84" name="Oval 6">
              <a:extLst>
                <a:ext uri="{FF2B5EF4-FFF2-40B4-BE49-F238E27FC236}">
                  <a16:creationId xmlns:a16="http://schemas.microsoft.com/office/drawing/2014/main" id="{DC0E05A7-C544-584C-A637-89EFE2AC13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75457" y="55449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5" name="Oval 7">
              <a:extLst>
                <a:ext uri="{FF2B5EF4-FFF2-40B4-BE49-F238E27FC236}">
                  <a16:creationId xmlns:a16="http://schemas.microsoft.com/office/drawing/2014/main" id="{E8391362-DFE4-174E-A5D9-26CE8DEC70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4057" y="49353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0" name="Oval 8">
              <a:extLst>
                <a:ext uri="{FF2B5EF4-FFF2-40B4-BE49-F238E27FC236}">
                  <a16:creationId xmlns:a16="http://schemas.microsoft.com/office/drawing/2014/main" id="{E48A518A-F8FC-C94E-B902-421F33E852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1257" y="61545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1" name="Oval 9">
              <a:extLst>
                <a:ext uri="{FF2B5EF4-FFF2-40B4-BE49-F238E27FC236}">
                  <a16:creationId xmlns:a16="http://schemas.microsoft.com/office/drawing/2014/main" id="{DB6E52AB-D3C1-6C40-9018-72E832B257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5057" y="5544939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" name="Oval 10">
              <a:extLst>
                <a:ext uri="{FF2B5EF4-FFF2-40B4-BE49-F238E27FC236}">
                  <a16:creationId xmlns:a16="http://schemas.microsoft.com/office/drawing/2014/main" id="{8A63636D-DF89-0D46-BDBE-181992973D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13657" y="52401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" name="Oval 11">
              <a:extLst>
                <a:ext uri="{FF2B5EF4-FFF2-40B4-BE49-F238E27FC236}">
                  <a16:creationId xmlns:a16="http://schemas.microsoft.com/office/drawing/2014/main" id="{BA6D0085-0611-004F-B781-65A13C57FF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47057" y="59259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7" name="Oval 12">
              <a:extLst>
                <a:ext uri="{FF2B5EF4-FFF2-40B4-BE49-F238E27FC236}">
                  <a16:creationId xmlns:a16="http://schemas.microsoft.com/office/drawing/2014/main" id="{BBCFCF02-1B73-1942-A425-F103C61B8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70857" y="45543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8" name="Oval 13">
              <a:extLst>
                <a:ext uri="{FF2B5EF4-FFF2-40B4-BE49-F238E27FC236}">
                  <a16:creationId xmlns:a16="http://schemas.microsoft.com/office/drawing/2014/main" id="{D67F58EB-FD14-8F43-BAD0-4DC1D4408D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75657" y="52401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9" name="Oval 14">
              <a:extLst>
                <a:ext uri="{FF2B5EF4-FFF2-40B4-BE49-F238E27FC236}">
                  <a16:creationId xmlns:a16="http://schemas.microsoft.com/office/drawing/2014/main" id="{53C98EB3-9BBD-A14B-BC49-D9CC3A7ABC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56657" y="64593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0" name="Oval 15">
              <a:extLst>
                <a:ext uri="{FF2B5EF4-FFF2-40B4-BE49-F238E27FC236}">
                  <a16:creationId xmlns:a16="http://schemas.microsoft.com/office/drawing/2014/main" id="{DCE8ADD0-2090-F941-B27A-EB2C82D79A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42457" y="47067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1" name="Oval 16">
              <a:extLst>
                <a:ext uri="{FF2B5EF4-FFF2-40B4-BE49-F238E27FC236}">
                  <a16:creationId xmlns:a16="http://schemas.microsoft.com/office/drawing/2014/main" id="{7D38E872-98B0-E748-918C-14D5535249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94857" y="44019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2" name="Oval 17">
              <a:extLst>
                <a:ext uri="{FF2B5EF4-FFF2-40B4-BE49-F238E27FC236}">
                  <a16:creationId xmlns:a16="http://schemas.microsoft.com/office/drawing/2014/main" id="{60B58800-D7E0-034D-8795-86641E87B7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85257" y="57735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3" name="Oval 18">
              <a:extLst>
                <a:ext uri="{FF2B5EF4-FFF2-40B4-BE49-F238E27FC236}">
                  <a16:creationId xmlns:a16="http://schemas.microsoft.com/office/drawing/2014/main" id="{81A69293-C4D6-5641-80C2-C38F0D672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37657" y="51639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" name="Oval 19">
              <a:extLst>
                <a:ext uri="{FF2B5EF4-FFF2-40B4-BE49-F238E27FC236}">
                  <a16:creationId xmlns:a16="http://schemas.microsoft.com/office/drawing/2014/main" id="{CF2E5F82-F903-EF4C-B179-886C41B9EA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09257" y="50115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" name="Oval 20">
              <a:extLst>
                <a:ext uri="{FF2B5EF4-FFF2-40B4-BE49-F238E27FC236}">
                  <a16:creationId xmlns:a16="http://schemas.microsoft.com/office/drawing/2014/main" id="{E0320FC7-8107-8741-BECF-45C179CBA2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95057" y="47067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" name="Oval 21">
              <a:extLst>
                <a:ext uri="{FF2B5EF4-FFF2-40B4-BE49-F238E27FC236}">
                  <a16:creationId xmlns:a16="http://schemas.microsoft.com/office/drawing/2014/main" id="{A03B93FE-763B-0F42-910F-F8B701FE21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99657" y="62307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7" name="Oval 22">
              <a:extLst>
                <a:ext uri="{FF2B5EF4-FFF2-40B4-BE49-F238E27FC236}">
                  <a16:creationId xmlns:a16="http://schemas.microsoft.com/office/drawing/2014/main" id="{539B0FE3-E6B8-2748-B3D7-385E6DFDE1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04457" y="59259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8" name="Oval 23">
              <a:extLst>
                <a:ext uri="{FF2B5EF4-FFF2-40B4-BE49-F238E27FC236}">
                  <a16:creationId xmlns:a16="http://schemas.microsoft.com/office/drawing/2014/main" id="{58FD7D26-C7B3-0C46-9809-5C50CA42B7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14057" y="58497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9" name="Oval 24">
              <a:extLst>
                <a:ext uri="{FF2B5EF4-FFF2-40B4-BE49-F238E27FC236}">
                  <a16:creationId xmlns:a16="http://schemas.microsoft.com/office/drawing/2014/main" id="{4ABE1FDC-615B-F048-B223-3042526C8A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61657" y="66117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0" name="Oval 25">
              <a:extLst>
                <a:ext uri="{FF2B5EF4-FFF2-40B4-BE49-F238E27FC236}">
                  <a16:creationId xmlns:a16="http://schemas.microsoft.com/office/drawing/2014/main" id="{759E1056-4DD0-034B-B62E-0932B46730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99857" y="60021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1" name="Oval 26">
              <a:extLst>
                <a:ext uri="{FF2B5EF4-FFF2-40B4-BE49-F238E27FC236}">
                  <a16:creationId xmlns:a16="http://schemas.microsoft.com/office/drawing/2014/main" id="{D51C2CE2-AA36-2140-9974-898E44084E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47457" y="53163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2" name="Oval 27">
              <a:extLst>
                <a:ext uri="{FF2B5EF4-FFF2-40B4-BE49-F238E27FC236}">
                  <a16:creationId xmlns:a16="http://schemas.microsoft.com/office/drawing/2014/main" id="{418FF14D-14A7-6440-8FED-3BDD52E46E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57057" y="48591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3" name="Oval 28">
              <a:extLst>
                <a:ext uri="{FF2B5EF4-FFF2-40B4-BE49-F238E27FC236}">
                  <a16:creationId xmlns:a16="http://schemas.microsoft.com/office/drawing/2014/main" id="{3540B585-0429-CE4E-A02D-9AA4F00441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3257" y="52401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" name="Oval 29">
              <a:extLst>
                <a:ext uri="{FF2B5EF4-FFF2-40B4-BE49-F238E27FC236}">
                  <a16:creationId xmlns:a16="http://schemas.microsoft.com/office/drawing/2014/main" id="{2F337FD8-4D5C-1E4E-8B09-A52FD82345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3257" y="5621139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" name="Oval 30">
              <a:extLst>
                <a:ext uri="{FF2B5EF4-FFF2-40B4-BE49-F238E27FC236}">
                  <a16:creationId xmlns:a16="http://schemas.microsoft.com/office/drawing/2014/main" id="{B471C6AC-17BD-A449-A191-A972E6C4F7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42857" y="51639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" name="Oval 31">
              <a:extLst>
                <a:ext uri="{FF2B5EF4-FFF2-40B4-BE49-F238E27FC236}">
                  <a16:creationId xmlns:a16="http://schemas.microsoft.com/office/drawing/2014/main" id="{C27F95F5-C67B-F94E-BCED-6DC7BCF4BB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95257" y="56211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7" name="Oval 32">
              <a:extLst>
                <a:ext uri="{FF2B5EF4-FFF2-40B4-BE49-F238E27FC236}">
                  <a16:creationId xmlns:a16="http://schemas.microsoft.com/office/drawing/2014/main" id="{4BAE4FE6-FD75-974B-9A73-032CDC51D3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66657" y="61545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8" name="Oval 33">
              <a:extLst>
                <a:ext uri="{FF2B5EF4-FFF2-40B4-BE49-F238E27FC236}">
                  <a16:creationId xmlns:a16="http://schemas.microsoft.com/office/drawing/2014/main" id="{A42E52EC-A11D-7D4C-9EFD-17471796C1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80857" y="6459339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89" name="AutoShape 34">
              <a:extLst>
                <a:ext uri="{FF2B5EF4-FFF2-40B4-BE49-F238E27FC236}">
                  <a16:creationId xmlns:a16="http://schemas.microsoft.com/office/drawing/2014/main" id="{0CBF2F1B-F975-A249-9BCA-1B924939E1D7}"/>
                </a:ext>
              </a:extLst>
            </p:cNvPr>
            <p:cNvCxnSpPr>
              <a:cxnSpLocks noChangeShapeType="1"/>
              <a:stCxn id="84" idx="7"/>
              <a:endCxn id="85" idx="4"/>
            </p:cNvCxnSpPr>
            <p:nvPr/>
          </p:nvCxnSpPr>
          <p:spPr bwMode="auto">
            <a:xfrm flipV="1">
              <a:off x="1554832" y="5027414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0" name="AutoShape 35">
              <a:extLst>
                <a:ext uri="{FF2B5EF4-FFF2-40B4-BE49-F238E27FC236}">
                  <a16:creationId xmlns:a16="http://schemas.microsoft.com/office/drawing/2014/main" id="{F63EB371-0F7E-FD45-B543-4F81CA1C0667}"/>
                </a:ext>
              </a:extLst>
            </p:cNvPr>
            <p:cNvCxnSpPr>
              <a:cxnSpLocks noChangeShapeType="1"/>
              <a:stCxn id="85" idx="7"/>
              <a:endCxn id="167" idx="2"/>
            </p:cNvCxnSpPr>
            <p:nvPr/>
          </p:nvCxnSpPr>
          <p:spPr bwMode="auto">
            <a:xfrm flipV="1">
              <a:off x="1783432" y="4600377"/>
              <a:ext cx="987425" cy="3476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1" name="AutoShape 36">
              <a:extLst>
                <a:ext uri="{FF2B5EF4-FFF2-40B4-BE49-F238E27FC236}">
                  <a16:creationId xmlns:a16="http://schemas.microsoft.com/office/drawing/2014/main" id="{EF2F86BE-25B1-2E44-ADE4-B0F86E04B82C}"/>
                </a:ext>
              </a:extLst>
            </p:cNvPr>
            <p:cNvCxnSpPr>
              <a:cxnSpLocks noChangeShapeType="1"/>
              <a:stCxn id="167" idx="6"/>
              <a:endCxn id="171" idx="2"/>
            </p:cNvCxnSpPr>
            <p:nvPr/>
          </p:nvCxnSpPr>
          <p:spPr bwMode="auto">
            <a:xfrm flipV="1">
              <a:off x="2862932" y="444797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2" name="AutoShape 37">
              <a:extLst>
                <a:ext uri="{FF2B5EF4-FFF2-40B4-BE49-F238E27FC236}">
                  <a16:creationId xmlns:a16="http://schemas.microsoft.com/office/drawing/2014/main" id="{DC8CF692-A6EE-8449-95C6-BC0446E29F2F}"/>
                </a:ext>
              </a:extLst>
            </p:cNvPr>
            <p:cNvCxnSpPr>
              <a:cxnSpLocks noChangeShapeType="1"/>
              <a:stCxn id="171" idx="6"/>
              <a:endCxn id="175" idx="1"/>
            </p:cNvCxnSpPr>
            <p:nvPr/>
          </p:nvCxnSpPr>
          <p:spPr bwMode="auto">
            <a:xfrm>
              <a:off x="4386932" y="4447977"/>
              <a:ext cx="1520825" cy="271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AutoShape 38">
              <a:extLst>
                <a:ext uri="{FF2B5EF4-FFF2-40B4-BE49-F238E27FC236}">
                  <a16:creationId xmlns:a16="http://schemas.microsoft.com/office/drawing/2014/main" id="{C3217BCE-5168-BB46-92A0-C08767336A10}"/>
                </a:ext>
              </a:extLst>
            </p:cNvPr>
            <p:cNvCxnSpPr>
              <a:cxnSpLocks noChangeShapeType="1"/>
              <a:stCxn id="84" idx="5"/>
              <a:endCxn id="90" idx="1"/>
            </p:cNvCxnSpPr>
            <p:nvPr/>
          </p:nvCxnSpPr>
          <p:spPr bwMode="auto">
            <a:xfrm>
              <a:off x="1554832" y="5624314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" name="AutoShape 39">
              <a:extLst>
                <a:ext uri="{FF2B5EF4-FFF2-40B4-BE49-F238E27FC236}">
                  <a16:creationId xmlns:a16="http://schemas.microsoft.com/office/drawing/2014/main" id="{AECDC7F9-2CF1-7344-A11D-9108A365910F}"/>
                </a:ext>
              </a:extLst>
            </p:cNvPr>
            <p:cNvCxnSpPr>
              <a:cxnSpLocks noChangeShapeType="1"/>
              <a:stCxn id="85" idx="5"/>
              <a:endCxn id="91" idx="2"/>
            </p:cNvCxnSpPr>
            <p:nvPr/>
          </p:nvCxnSpPr>
          <p:spPr bwMode="auto">
            <a:xfrm>
              <a:off x="1783432" y="5014714"/>
              <a:ext cx="3016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" name="AutoShape 40">
              <a:extLst>
                <a:ext uri="{FF2B5EF4-FFF2-40B4-BE49-F238E27FC236}">
                  <a16:creationId xmlns:a16="http://schemas.microsoft.com/office/drawing/2014/main" id="{32C6ED7F-42E1-924C-8454-00A5222ADA41}"/>
                </a:ext>
              </a:extLst>
            </p:cNvPr>
            <p:cNvCxnSpPr>
              <a:cxnSpLocks noChangeShapeType="1"/>
              <a:stCxn id="85" idx="6"/>
              <a:endCxn id="165" idx="2"/>
            </p:cNvCxnSpPr>
            <p:nvPr/>
          </p:nvCxnSpPr>
          <p:spPr bwMode="auto">
            <a:xfrm>
              <a:off x="1796132" y="498137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6" name="AutoShape 41">
              <a:extLst>
                <a:ext uri="{FF2B5EF4-FFF2-40B4-BE49-F238E27FC236}">
                  <a16:creationId xmlns:a16="http://schemas.microsoft.com/office/drawing/2014/main" id="{24E3A8C8-0C46-E048-92F2-D3BE04D54C4F}"/>
                </a:ext>
              </a:extLst>
            </p:cNvPr>
            <p:cNvCxnSpPr>
              <a:cxnSpLocks noChangeShapeType="1"/>
              <a:stCxn id="91" idx="7"/>
              <a:endCxn id="165" idx="5"/>
            </p:cNvCxnSpPr>
            <p:nvPr/>
          </p:nvCxnSpPr>
          <p:spPr bwMode="auto">
            <a:xfrm flipV="1">
              <a:off x="2164432" y="5319514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" name="AutoShape 42">
              <a:extLst>
                <a:ext uri="{FF2B5EF4-FFF2-40B4-BE49-F238E27FC236}">
                  <a16:creationId xmlns:a16="http://schemas.microsoft.com/office/drawing/2014/main" id="{A4BA6BC7-227A-D248-A242-15E647457390}"/>
                </a:ext>
              </a:extLst>
            </p:cNvPr>
            <p:cNvCxnSpPr>
              <a:cxnSpLocks noChangeShapeType="1"/>
              <a:stCxn id="165" idx="6"/>
              <a:endCxn id="168" idx="2"/>
            </p:cNvCxnSpPr>
            <p:nvPr/>
          </p:nvCxnSpPr>
          <p:spPr bwMode="auto">
            <a:xfrm>
              <a:off x="2405732" y="528617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AutoShape 43">
              <a:extLst>
                <a:ext uri="{FF2B5EF4-FFF2-40B4-BE49-F238E27FC236}">
                  <a16:creationId xmlns:a16="http://schemas.microsoft.com/office/drawing/2014/main" id="{AA75F595-D894-1040-B626-D8C69FA70377}"/>
                </a:ext>
              </a:extLst>
            </p:cNvPr>
            <p:cNvCxnSpPr>
              <a:cxnSpLocks noChangeShapeType="1"/>
              <a:stCxn id="168" idx="0"/>
              <a:endCxn id="167" idx="4"/>
            </p:cNvCxnSpPr>
            <p:nvPr/>
          </p:nvCxnSpPr>
          <p:spPr bwMode="auto">
            <a:xfrm flipH="1" flipV="1">
              <a:off x="2816895" y="4646414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9" name="AutoShape 44">
              <a:extLst>
                <a:ext uri="{FF2B5EF4-FFF2-40B4-BE49-F238E27FC236}">
                  <a16:creationId xmlns:a16="http://schemas.microsoft.com/office/drawing/2014/main" id="{D2B72337-3404-204D-A6B0-74DD1A657B48}"/>
                </a:ext>
              </a:extLst>
            </p:cNvPr>
            <p:cNvCxnSpPr>
              <a:cxnSpLocks noChangeShapeType="1"/>
              <a:stCxn id="90" idx="0"/>
              <a:endCxn id="91" idx="4"/>
            </p:cNvCxnSpPr>
            <p:nvPr/>
          </p:nvCxnSpPr>
          <p:spPr bwMode="auto">
            <a:xfrm flipH="1" flipV="1">
              <a:off x="2131095" y="5637014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" name="AutoShape 45">
              <a:extLst>
                <a:ext uri="{FF2B5EF4-FFF2-40B4-BE49-F238E27FC236}">
                  <a16:creationId xmlns:a16="http://schemas.microsoft.com/office/drawing/2014/main" id="{9A92975B-8988-124D-A465-A9429B57592F}"/>
                </a:ext>
              </a:extLst>
            </p:cNvPr>
            <p:cNvCxnSpPr>
              <a:cxnSpLocks noChangeShapeType="1"/>
              <a:stCxn id="90" idx="7"/>
              <a:endCxn id="166" idx="2"/>
            </p:cNvCxnSpPr>
            <p:nvPr/>
          </p:nvCxnSpPr>
          <p:spPr bwMode="auto">
            <a:xfrm flipV="1">
              <a:off x="2240632" y="5971977"/>
              <a:ext cx="606425" cy="195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1" name="AutoShape 46">
              <a:extLst>
                <a:ext uri="{FF2B5EF4-FFF2-40B4-BE49-F238E27FC236}">
                  <a16:creationId xmlns:a16="http://schemas.microsoft.com/office/drawing/2014/main" id="{FF32B6CD-AC48-0E4B-9FA1-E8D2AD4FB4D3}"/>
                </a:ext>
              </a:extLst>
            </p:cNvPr>
            <p:cNvCxnSpPr>
              <a:cxnSpLocks noChangeShapeType="1"/>
              <a:stCxn id="166" idx="1"/>
              <a:endCxn id="91" idx="5"/>
            </p:cNvCxnSpPr>
            <p:nvPr/>
          </p:nvCxnSpPr>
          <p:spPr bwMode="auto">
            <a:xfrm flipH="1" flipV="1">
              <a:off x="2164432" y="5624314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" name="AutoShape 47">
              <a:extLst>
                <a:ext uri="{FF2B5EF4-FFF2-40B4-BE49-F238E27FC236}">
                  <a16:creationId xmlns:a16="http://schemas.microsoft.com/office/drawing/2014/main" id="{46C4C182-DA43-7F47-B855-066571C2BAC1}"/>
                </a:ext>
              </a:extLst>
            </p:cNvPr>
            <p:cNvCxnSpPr>
              <a:cxnSpLocks noChangeShapeType="1"/>
              <a:stCxn id="166" idx="0"/>
              <a:endCxn id="168" idx="4"/>
            </p:cNvCxnSpPr>
            <p:nvPr/>
          </p:nvCxnSpPr>
          <p:spPr bwMode="auto">
            <a:xfrm flipV="1">
              <a:off x="2893095" y="5332214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3" name="AutoShape 48">
              <a:extLst>
                <a:ext uri="{FF2B5EF4-FFF2-40B4-BE49-F238E27FC236}">
                  <a16:creationId xmlns:a16="http://schemas.microsoft.com/office/drawing/2014/main" id="{DBE29DFC-549B-554E-A850-D2D4A4C2FD7D}"/>
                </a:ext>
              </a:extLst>
            </p:cNvPr>
            <p:cNvCxnSpPr>
              <a:cxnSpLocks noChangeShapeType="1"/>
              <a:stCxn id="168" idx="7"/>
              <a:endCxn id="170" idx="4"/>
            </p:cNvCxnSpPr>
            <p:nvPr/>
          </p:nvCxnSpPr>
          <p:spPr bwMode="auto">
            <a:xfrm flipV="1">
              <a:off x="3155032" y="4798814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" name="AutoShape 49">
              <a:extLst>
                <a:ext uri="{FF2B5EF4-FFF2-40B4-BE49-F238E27FC236}">
                  <a16:creationId xmlns:a16="http://schemas.microsoft.com/office/drawing/2014/main" id="{A9F5417A-2A23-3949-ACE9-15DE5FD5E6F0}"/>
                </a:ext>
              </a:extLst>
            </p:cNvPr>
            <p:cNvCxnSpPr>
              <a:cxnSpLocks noChangeShapeType="1"/>
              <a:stCxn id="170" idx="7"/>
              <a:endCxn id="171" idx="3"/>
            </p:cNvCxnSpPr>
            <p:nvPr/>
          </p:nvCxnSpPr>
          <p:spPr bwMode="auto">
            <a:xfrm flipV="1">
              <a:off x="4221832" y="4481314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AutoShape 50">
              <a:extLst>
                <a:ext uri="{FF2B5EF4-FFF2-40B4-BE49-F238E27FC236}">
                  <a16:creationId xmlns:a16="http://schemas.microsoft.com/office/drawing/2014/main" id="{402B5E2D-9F65-6049-95E3-526C8898EED1}"/>
                </a:ext>
              </a:extLst>
            </p:cNvPr>
            <p:cNvCxnSpPr>
              <a:cxnSpLocks noChangeShapeType="1"/>
              <a:stCxn id="168" idx="6"/>
              <a:endCxn id="173" idx="3"/>
            </p:cNvCxnSpPr>
            <p:nvPr/>
          </p:nvCxnSpPr>
          <p:spPr bwMode="auto">
            <a:xfrm flipV="1">
              <a:off x="3167732" y="5243314"/>
              <a:ext cx="682625" cy="42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AutoShape 51">
              <a:extLst>
                <a:ext uri="{FF2B5EF4-FFF2-40B4-BE49-F238E27FC236}">
                  <a16:creationId xmlns:a16="http://schemas.microsoft.com/office/drawing/2014/main" id="{57AE02C9-114F-E44D-810C-8782F25E4C87}"/>
                </a:ext>
              </a:extLst>
            </p:cNvPr>
            <p:cNvCxnSpPr>
              <a:cxnSpLocks noChangeShapeType="1"/>
              <a:stCxn id="170" idx="4"/>
              <a:endCxn id="173" idx="7"/>
            </p:cNvCxnSpPr>
            <p:nvPr/>
          </p:nvCxnSpPr>
          <p:spPr bwMode="auto">
            <a:xfrm flipH="1">
              <a:off x="3917032" y="4798814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AutoShape 52">
              <a:extLst>
                <a:ext uri="{FF2B5EF4-FFF2-40B4-BE49-F238E27FC236}">
                  <a16:creationId xmlns:a16="http://schemas.microsoft.com/office/drawing/2014/main" id="{50C7CE7B-EB17-A043-A500-8119C7CF292F}"/>
                </a:ext>
              </a:extLst>
            </p:cNvPr>
            <p:cNvCxnSpPr>
              <a:cxnSpLocks noChangeShapeType="1"/>
              <a:stCxn id="168" idx="5"/>
              <a:endCxn id="172" idx="1"/>
            </p:cNvCxnSpPr>
            <p:nvPr/>
          </p:nvCxnSpPr>
          <p:spPr bwMode="auto">
            <a:xfrm>
              <a:off x="3155032" y="5319514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" name="AutoShape 53">
              <a:extLst>
                <a:ext uri="{FF2B5EF4-FFF2-40B4-BE49-F238E27FC236}">
                  <a16:creationId xmlns:a16="http://schemas.microsoft.com/office/drawing/2014/main" id="{1CAB8F84-F3E4-2A49-A0C8-6994B9F62D9B}"/>
                </a:ext>
              </a:extLst>
            </p:cNvPr>
            <p:cNvCxnSpPr>
              <a:cxnSpLocks noChangeShapeType="1"/>
              <a:stCxn id="173" idx="4"/>
              <a:endCxn id="172" idx="0"/>
            </p:cNvCxnSpPr>
            <p:nvPr/>
          </p:nvCxnSpPr>
          <p:spPr bwMode="auto">
            <a:xfrm flipH="1">
              <a:off x="3731295" y="5256014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" name="AutoShape 54">
              <a:extLst>
                <a:ext uri="{FF2B5EF4-FFF2-40B4-BE49-F238E27FC236}">
                  <a16:creationId xmlns:a16="http://schemas.microsoft.com/office/drawing/2014/main" id="{C83A70D2-B402-E84F-9890-21D43121E3BB}"/>
                </a:ext>
              </a:extLst>
            </p:cNvPr>
            <p:cNvCxnSpPr>
              <a:cxnSpLocks noChangeShapeType="1"/>
              <a:stCxn id="166" idx="5"/>
              <a:endCxn id="169" idx="1"/>
            </p:cNvCxnSpPr>
            <p:nvPr/>
          </p:nvCxnSpPr>
          <p:spPr bwMode="auto">
            <a:xfrm>
              <a:off x="2926432" y="6005314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" name="AutoShape 55">
              <a:extLst>
                <a:ext uri="{FF2B5EF4-FFF2-40B4-BE49-F238E27FC236}">
                  <a16:creationId xmlns:a16="http://schemas.microsoft.com/office/drawing/2014/main" id="{AB4CC6DD-5979-A44E-9997-E56E9066B38F}"/>
                </a:ext>
              </a:extLst>
            </p:cNvPr>
            <p:cNvCxnSpPr>
              <a:cxnSpLocks noChangeShapeType="1"/>
              <a:stCxn id="169" idx="7"/>
              <a:endCxn id="176" idx="2"/>
            </p:cNvCxnSpPr>
            <p:nvPr/>
          </p:nvCxnSpPr>
          <p:spPr bwMode="auto">
            <a:xfrm flipV="1">
              <a:off x="3536032" y="6276777"/>
              <a:ext cx="1063625" cy="195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" name="AutoShape 56">
              <a:extLst>
                <a:ext uri="{FF2B5EF4-FFF2-40B4-BE49-F238E27FC236}">
                  <a16:creationId xmlns:a16="http://schemas.microsoft.com/office/drawing/2014/main" id="{8BEBC66B-6780-8F4E-B4CE-53CE5CFFB09C}"/>
                </a:ext>
              </a:extLst>
            </p:cNvPr>
            <p:cNvCxnSpPr>
              <a:cxnSpLocks noChangeShapeType="1"/>
              <a:stCxn id="176" idx="0"/>
              <a:endCxn id="173" idx="6"/>
            </p:cNvCxnSpPr>
            <p:nvPr/>
          </p:nvCxnSpPr>
          <p:spPr bwMode="auto">
            <a:xfrm flipH="1" flipV="1">
              <a:off x="3929732" y="5209977"/>
              <a:ext cx="715963" cy="1020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" name="AutoShape 57">
              <a:extLst>
                <a:ext uri="{FF2B5EF4-FFF2-40B4-BE49-F238E27FC236}">
                  <a16:creationId xmlns:a16="http://schemas.microsoft.com/office/drawing/2014/main" id="{3A7DBE09-1711-8D41-B236-4650D2922818}"/>
                </a:ext>
              </a:extLst>
            </p:cNvPr>
            <p:cNvCxnSpPr>
              <a:cxnSpLocks noChangeShapeType="1"/>
              <a:stCxn id="176" idx="7"/>
              <a:endCxn id="177" idx="1"/>
            </p:cNvCxnSpPr>
            <p:nvPr/>
          </p:nvCxnSpPr>
          <p:spPr bwMode="auto">
            <a:xfrm flipV="1">
              <a:off x="4679032" y="5938639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" name="AutoShape 58">
              <a:extLst>
                <a:ext uri="{FF2B5EF4-FFF2-40B4-BE49-F238E27FC236}">
                  <a16:creationId xmlns:a16="http://schemas.microsoft.com/office/drawing/2014/main" id="{CD7DFF80-35DC-C749-ACB2-8F71C52A4115}"/>
                </a:ext>
              </a:extLst>
            </p:cNvPr>
            <p:cNvCxnSpPr>
              <a:cxnSpLocks noChangeShapeType="1"/>
              <a:stCxn id="177" idx="1"/>
              <a:endCxn id="173" idx="6"/>
            </p:cNvCxnSpPr>
            <p:nvPr/>
          </p:nvCxnSpPr>
          <p:spPr bwMode="auto">
            <a:xfrm flipH="1" flipV="1">
              <a:off x="3929732" y="5209977"/>
              <a:ext cx="987425" cy="7286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4" name="AutoShape 59">
              <a:extLst>
                <a:ext uri="{FF2B5EF4-FFF2-40B4-BE49-F238E27FC236}">
                  <a16:creationId xmlns:a16="http://schemas.microsoft.com/office/drawing/2014/main" id="{ED573DC0-7A3C-704F-A7A0-3D455D0287C4}"/>
                </a:ext>
              </a:extLst>
            </p:cNvPr>
            <p:cNvCxnSpPr>
              <a:cxnSpLocks noChangeShapeType="1"/>
              <a:stCxn id="177" idx="0"/>
              <a:endCxn id="174" idx="4"/>
            </p:cNvCxnSpPr>
            <p:nvPr/>
          </p:nvCxnSpPr>
          <p:spPr bwMode="auto">
            <a:xfrm flipV="1">
              <a:off x="4950495" y="5103614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" name="AutoShape 60">
              <a:extLst>
                <a:ext uri="{FF2B5EF4-FFF2-40B4-BE49-F238E27FC236}">
                  <a16:creationId xmlns:a16="http://schemas.microsoft.com/office/drawing/2014/main" id="{C40E4301-3DF8-6345-B3E4-D255D9250EAE}"/>
                </a:ext>
              </a:extLst>
            </p:cNvPr>
            <p:cNvCxnSpPr>
              <a:cxnSpLocks noChangeShapeType="1"/>
              <a:stCxn id="174" idx="6"/>
              <a:endCxn id="178" idx="0"/>
            </p:cNvCxnSpPr>
            <p:nvPr/>
          </p:nvCxnSpPr>
          <p:spPr bwMode="auto">
            <a:xfrm>
              <a:off x="5301332" y="5057577"/>
              <a:ext cx="258763" cy="7921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6" name="AutoShape 61">
              <a:extLst>
                <a:ext uri="{FF2B5EF4-FFF2-40B4-BE49-F238E27FC236}">
                  <a16:creationId xmlns:a16="http://schemas.microsoft.com/office/drawing/2014/main" id="{B17FDCC8-F6AF-F545-B378-2F6476A0A40B}"/>
                </a:ext>
              </a:extLst>
            </p:cNvPr>
            <p:cNvCxnSpPr>
              <a:cxnSpLocks noChangeShapeType="1"/>
              <a:stCxn id="177" idx="5"/>
              <a:endCxn id="179" idx="1"/>
            </p:cNvCxnSpPr>
            <p:nvPr/>
          </p:nvCxnSpPr>
          <p:spPr bwMode="auto">
            <a:xfrm>
              <a:off x="4983832" y="6005314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AutoShape 62">
              <a:extLst>
                <a:ext uri="{FF2B5EF4-FFF2-40B4-BE49-F238E27FC236}">
                  <a16:creationId xmlns:a16="http://schemas.microsoft.com/office/drawing/2014/main" id="{5DB3ADEE-008E-B341-8176-DEA708894C21}"/>
                </a:ext>
              </a:extLst>
            </p:cNvPr>
            <p:cNvCxnSpPr>
              <a:cxnSpLocks noChangeShapeType="1"/>
              <a:stCxn id="179" idx="2"/>
              <a:endCxn id="176" idx="6"/>
            </p:cNvCxnSpPr>
            <p:nvPr/>
          </p:nvCxnSpPr>
          <p:spPr bwMode="auto">
            <a:xfrm flipH="1" flipV="1">
              <a:off x="4691732" y="627677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8" name="AutoShape 63">
              <a:extLst>
                <a:ext uri="{FF2B5EF4-FFF2-40B4-BE49-F238E27FC236}">
                  <a16:creationId xmlns:a16="http://schemas.microsoft.com/office/drawing/2014/main" id="{4C4FD5F6-AB99-9041-812D-0D820E9A48E5}"/>
                </a:ext>
              </a:extLst>
            </p:cNvPr>
            <p:cNvCxnSpPr>
              <a:cxnSpLocks noChangeShapeType="1"/>
              <a:stCxn id="179" idx="7"/>
              <a:endCxn id="180" idx="2"/>
            </p:cNvCxnSpPr>
            <p:nvPr/>
          </p:nvCxnSpPr>
          <p:spPr bwMode="auto">
            <a:xfrm flipV="1">
              <a:off x="5441032" y="6048177"/>
              <a:ext cx="7588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" name="AutoShape 64">
              <a:extLst>
                <a:ext uri="{FF2B5EF4-FFF2-40B4-BE49-F238E27FC236}">
                  <a16:creationId xmlns:a16="http://schemas.microsoft.com/office/drawing/2014/main" id="{C9BFA047-85FC-E348-BEBA-D2890BBE8739}"/>
                </a:ext>
              </a:extLst>
            </p:cNvPr>
            <p:cNvCxnSpPr>
              <a:cxnSpLocks noChangeShapeType="1"/>
              <a:stCxn id="180" idx="0"/>
              <a:endCxn id="181" idx="4"/>
            </p:cNvCxnSpPr>
            <p:nvPr/>
          </p:nvCxnSpPr>
          <p:spPr bwMode="auto">
            <a:xfrm flipH="1" flipV="1">
              <a:off x="6093495" y="5408414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" name="AutoShape 65">
              <a:extLst>
                <a:ext uri="{FF2B5EF4-FFF2-40B4-BE49-F238E27FC236}">
                  <a16:creationId xmlns:a16="http://schemas.microsoft.com/office/drawing/2014/main" id="{5D496E93-C37F-A844-8D2C-062BDAB7C57C}"/>
                </a:ext>
              </a:extLst>
            </p:cNvPr>
            <p:cNvCxnSpPr>
              <a:cxnSpLocks noChangeShapeType="1"/>
              <a:stCxn id="181" idx="0"/>
              <a:endCxn id="175" idx="5"/>
            </p:cNvCxnSpPr>
            <p:nvPr/>
          </p:nvCxnSpPr>
          <p:spPr bwMode="auto">
            <a:xfrm flipH="1" flipV="1">
              <a:off x="5974432" y="4786114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" name="AutoShape 66">
              <a:extLst>
                <a:ext uri="{FF2B5EF4-FFF2-40B4-BE49-F238E27FC236}">
                  <a16:creationId xmlns:a16="http://schemas.microsoft.com/office/drawing/2014/main" id="{73D671DB-C225-C34D-8125-F37DA4FBF5B6}"/>
                </a:ext>
              </a:extLst>
            </p:cNvPr>
            <p:cNvCxnSpPr>
              <a:cxnSpLocks noChangeShapeType="1"/>
              <a:stCxn id="181" idx="7"/>
              <a:endCxn id="182" idx="2"/>
            </p:cNvCxnSpPr>
            <p:nvPr/>
          </p:nvCxnSpPr>
          <p:spPr bwMode="auto">
            <a:xfrm flipV="1">
              <a:off x="6126832" y="4905177"/>
              <a:ext cx="530225" cy="423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AutoShape 67">
              <a:extLst>
                <a:ext uri="{FF2B5EF4-FFF2-40B4-BE49-F238E27FC236}">
                  <a16:creationId xmlns:a16="http://schemas.microsoft.com/office/drawing/2014/main" id="{E51973D2-6C52-AB46-B35B-531509EF0A33}"/>
                </a:ext>
              </a:extLst>
            </p:cNvPr>
            <p:cNvCxnSpPr>
              <a:cxnSpLocks noChangeShapeType="1"/>
              <a:stCxn id="181" idx="6"/>
              <a:endCxn id="183" idx="2"/>
            </p:cNvCxnSpPr>
            <p:nvPr/>
          </p:nvCxnSpPr>
          <p:spPr bwMode="auto">
            <a:xfrm flipV="1">
              <a:off x="6139532" y="528617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" name="AutoShape 68">
              <a:extLst>
                <a:ext uri="{FF2B5EF4-FFF2-40B4-BE49-F238E27FC236}">
                  <a16:creationId xmlns:a16="http://schemas.microsoft.com/office/drawing/2014/main" id="{8E96CCDF-2BCD-7444-B67C-55C597917A95}"/>
                </a:ext>
              </a:extLst>
            </p:cNvPr>
            <p:cNvCxnSpPr>
              <a:cxnSpLocks noChangeShapeType="1"/>
              <a:stCxn id="181" idx="6"/>
              <a:endCxn id="184" idx="1"/>
            </p:cNvCxnSpPr>
            <p:nvPr/>
          </p:nvCxnSpPr>
          <p:spPr bwMode="auto">
            <a:xfrm>
              <a:off x="6139532" y="5362377"/>
              <a:ext cx="606425" cy="271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4" name="AutoShape 69">
              <a:extLst>
                <a:ext uri="{FF2B5EF4-FFF2-40B4-BE49-F238E27FC236}">
                  <a16:creationId xmlns:a16="http://schemas.microsoft.com/office/drawing/2014/main" id="{C99482E6-FD6F-854E-996F-1617F46B4F3C}"/>
                </a:ext>
              </a:extLst>
            </p:cNvPr>
            <p:cNvCxnSpPr>
              <a:cxnSpLocks noChangeShapeType="1"/>
              <a:stCxn id="184" idx="3"/>
              <a:endCxn id="180" idx="7"/>
            </p:cNvCxnSpPr>
            <p:nvPr/>
          </p:nvCxnSpPr>
          <p:spPr bwMode="auto">
            <a:xfrm flipH="1">
              <a:off x="6279232" y="5700514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" name="AutoShape 70">
              <a:extLst>
                <a:ext uri="{FF2B5EF4-FFF2-40B4-BE49-F238E27FC236}">
                  <a16:creationId xmlns:a16="http://schemas.microsoft.com/office/drawing/2014/main" id="{C800D21E-24B4-EB4D-9BD2-140CA560A30D}"/>
                </a:ext>
              </a:extLst>
            </p:cNvPr>
            <p:cNvCxnSpPr>
              <a:cxnSpLocks noChangeShapeType="1"/>
              <a:stCxn id="180" idx="4"/>
              <a:endCxn id="188" idx="1"/>
            </p:cNvCxnSpPr>
            <p:nvPr/>
          </p:nvCxnSpPr>
          <p:spPr bwMode="auto">
            <a:xfrm>
              <a:off x="6245895" y="6094214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" name="AutoShape 71">
              <a:extLst>
                <a:ext uri="{FF2B5EF4-FFF2-40B4-BE49-F238E27FC236}">
                  <a16:creationId xmlns:a16="http://schemas.microsoft.com/office/drawing/2014/main" id="{149DEAC4-4918-C340-A387-6DE855BC15C8}"/>
                </a:ext>
              </a:extLst>
            </p:cNvPr>
            <p:cNvCxnSpPr>
              <a:cxnSpLocks noChangeShapeType="1"/>
              <a:stCxn id="179" idx="7"/>
              <a:endCxn id="188" idx="3"/>
            </p:cNvCxnSpPr>
            <p:nvPr/>
          </p:nvCxnSpPr>
          <p:spPr bwMode="auto">
            <a:xfrm flipV="1">
              <a:off x="5441032" y="6538714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7" name="AutoShape 72">
              <a:extLst>
                <a:ext uri="{FF2B5EF4-FFF2-40B4-BE49-F238E27FC236}">
                  <a16:creationId xmlns:a16="http://schemas.microsoft.com/office/drawing/2014/main" id="{73DE4DC1-FACA-DF45-A19C-BC99C176D8F7}"/>
                </a:ext>
              </a:extLst>
            </p:cNvPr>
            <p:cNvCxnSpPr>
              <a:cxnSpLocks noChangeShapeType="1"/>
              <a:stCxn id="184" idx="4"/>
              <a:endCxn id="188" idx="0"/>
            </p:cNvCxnSpPr>
            <p:nvPr/>
          </p:nvCxnSpPr>
          <p:spPr bwMode="auto">
            <a:xfrm flipH="1">
              <a:off x="6626895" y="5713214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" name="AutoShape 73">
              <a:extLst>
                <a:ext uri="{FF2B5EF4-FFF2-40B4-BE49-F238E27FC236}">
                  <a16:creationId xmlns:a16="http://schemas.microsoft.com/office/drawing/2014/main" id="{6DB0E841-FD14-4D42-94D4-FE17BA73B788}"/>
                </a:ext>
              </a:extLst>
            </p:cNvPr>
            <p:cNvCxnSpPr>
              <a:cxnSpLocks noChangeShapeType="1"/>
              <a:stCxn id="188" idx="7"/>
              <a:endCxn id="187" idx="2"/>
            </p:cNvCxnSpPr>
            <p:nvPr/>
          </p:nvCxnSpPr>
          <p:spPr bwMode="auto">
            <a:xfrm flipV="1">
              <a:off x="6660232" y="6200577"/>
              <a:ext cx="606425" cy="271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" name="AutoShape 74">
              <a:extLst>
                <a:ext uri="{FF2B5EF4-FFF2-40B4-BE49-F238E27FC236}">
                  <a16:creationId xmlns:a16="http://schemas.microsoft.com/office/drawing/2014/main" id="{71C47B10-8BF5-7E44-BEC2-608A8292F110}"/>
                </a:ext>
              </a:extLst>
            </p:cNvPr>
            <p:cNvCxnSpPr>
              <a:cxnSpLocks noChangeShapeType="1"/>
              <a:stCxn id="187" idx="7"/>
              <a:endCxn id="186" idx="2"/>
            </p:cNvCxnSpPr>
            <p:nvPr/>
          </p:nvCxnSpPr>
          <p:spPr bwMode="auto">
            <a:xfrm flipV="1">
              <a:off x="7346032" y="5667177"/>
              <a:ext cx="149225" cy="5000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0" name="AutoShape 75">
              <a:extLst>
                <a:ext uri="{FF2B5EF4-FFF2-40B4-BE49-F238E27FC236}">
                  <a16:creationId xmlns:a16="http://schemas.microsoft.com/office/drawing/2014/main" id="{50A85B61-68E3-E146-9F77-7A631A43CDBB}"/>
                </a:ext>
              </a:extLst>
            </p:cNvPr>
            <p:cNvCxnSpPr>
              <a:cxnSpLocks noChangeShapeType="1"/>
              <a:stCxn id="184" idx="7"/>
              <a:endCxn id="186" idx="1"/>
            </p:cNvCxnSpPr>
            <p:nvPr/>
          </p:nvCxnSpPr>
          <p:spPr bwMode="auto">
            <a:xfrm>
              <a:off x="6812632" y="5633839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1" name="AutoShape 76">
              <a:extLst>
                <a:ext uri="{FF2B5EF4-FFF2-40B4-BE49-F238E27FC236}">
                  <a16:creationId xmlns:a16="http://schemas.microsoft.com/office/drawing/2014/main" id="{79328C86-5FDC-EE44-A401-7139EB0D2C2A}"/>
                </a:ext>
              </a:extLst>
            </p:cNvPr>
            <p:cNvCxnSpPr>
              <a:cxnSpLocks noChangeShapeType="1"/>
              <a:stCxn id="186" idx="0"/>
              <a:endCxn id="185" idx="4"/>
            </p:cNvCxnSpPr>
            <p:nvPr/>
          </p:nvCxnSpPr>
          <p:spPr bwMode="auto">
            <a:xfrm flipH="1" flipV="1">
              <a:off x="7388895" y="5256014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" name="AutoShape 77">
              <a:extLst>
                <a:ext uri="{FF2B5EF4-FFF2-40B4-BE49-F238E27FC236}">
                  <a16:creationId xmlns:a16="http://schemas.microsoft.com/office/drawing/2014/main" id="{E5380606-FADE-004F-B222-5D1640010619}"/>
                </a:ext>
              </a:extLst>
            </p:cNvPr>
            <p:cNvCxnSpPr>
              <a:cxnSpLocks noChangeShapeType="1"/>
              <a:stCxn id="184" idx="7"/>
              <a:endCxn id="185" idx="3"/>
            </p:cNvCxnSpPr>
            <p:nvPr/>
          </p:nvCxnSpPr>
          <p:spPr bwMode="auto">
            <a:xfrm flipV="1">
              <a:off x="6812632" y="5243314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3" name="AutoShape 78">
              <a:extLst>
                <a:ext uri="{FF2B5EF4-FFF2-40B4-BE49-F238E27FC236}">
                  <a16:creationId xmlns:a16="http://schemas.microsoft.com/office/drawing/2014/main" id="{316810AE-52D0-3C49-B367-1A6B16D21642}"/>
                </a:ext>
              </a:extLst>
            </p:cNvPr>
            <p:cNvCxnSpPr>
              <a:cxnSpLocks noChangeShapeType="1"/>
              <a:stCxn id="185" idx="2"/>
              <a:endCxn id="182" idx="6"/>
            </p:cNvCxnSpPr>
            <p:nvPr/>
          </p:nvCxnSpPr>
          <p:spPr bwMode="auto">
            <a:xfrm flipH="1" flipV="1">
              <a:off x="6749132" y="490517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8" name="Rectangle 83">
              <a:extLst>
                <a:ext uri="{FF2B5EF4-FFF2-40B4-BE49-F238E27FC236}">
                  <a16:creationId xmlns:a16="http://schemas.microsoft.com/office/drawing/2014/main" id="{84FA09E9-ED74-334C-A767-C3B55A05C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457" y="4782939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  <p:sp>
          <p:nvSpPr>
            <p:cNvPr id="239" name="Rectangle 84">
              <a:extLst>
                <a:ext uri="{FF2B5EF4-FFF2-40B4-BE49-F238E27FC236}">
                  <a16:creationId xmlns:a16="http://schemas.microsoft.com/office/drawing/2014/main" id="{51D2C1F3-09A6-CE4F-B239-4380D2592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507" y="4614664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  <p:sp>
          <p:nvSpPr>
            <p:cNvPr id="240" name="Rectangle 85">
              <a:extLst>
                <a:ext uri="{FF2B5EF4-FFF2-40B4-BE49-F238E27FC236}">
                  <a16:creationId xmlns:a16="http://schemas.microsoft.com/office/drawing/2014/main" id="{A25FD100-63C6-6E4B-9DEC-E87D76E36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707" y="5224264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  <p:sp>
          <p:nvSpPr>
            <p:cNvPr id="241" name="Rectangle 86">
              <a:extLst>
                <a:ext uri="{FF2B5EF4-FFF2-40B4-BE49-F238E27FC236}">
                  <a16:creationId xmlns:a16="http://schemas.microsoft.com/office/drawing/2014/main" id="{AF358BEC-A949-8144-A15E-28BB4558A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857" y="4935339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  <p:sp>
          <p:nvSpPr>
            <p:cNvPr id="242" name="Rectangle 87">
              <a:extLst>
                <a:ext uri="{FF2B5EF4-FFF2-40B4-BE49-F238E27FC236}">
                  <a16:creationId xmlns:a16="http://schemas.microsoft.com/office/drawing/2014/main" id="{1048EEBE-DFAF-3D4A-9BF1-2F0E2D1E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707" y="4005064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i="1">
                  <a:solidFill>
                    <a:srgbClr val="CC0000"/>
                  </a:solidFill>
                  <a:ea typeface="新細明體" panose="02020500000000000000" pitchFamily="18" charset="-120"/>
                </a:rPr>
                <a:t>face</a:t>
              </a:r>
            </a:p>
          </p:txBody>
        </p:sp>
        <p:cxnSp>
          <p:nvCxnSpPr>
            <p:cNvPr id="243" name="AutoShape 88">
              <a:extLst>
                <a:ext uri="{FF2B5EF4-FFF2-40B4-BE49-F238E27FC236}">
                  <a16:creationId xmlns:a16="http://schemas.microsoft.com/office/drawing/2014/main" id="{D438A2D1-3700-F14E-84B1-161D55BDFFB6}"/>
                </a:ext>
              </a:extLst>
            </p:cNvPr>
            <p:cNvCxnSpPr>
              <a:cxnSpLocks noChangeShapeType="1"/>
              <a:stCxn id="91" idx="6"/>
              <a:endCxn id="184" idx="1"/>
            </p:cNvCxnSpPr>
            <p:nvPr/>
          </p:nvCxnSpPr>
          <p:spPr bwMode="auto">
            <a:xfrm>
              <a:off x="2177132" y="5590977"/>
              <a:ext cx="4568825" cy="42862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4" name="Line 89">
              <a:extLst>
                <a:ext uri="{FF2B5EF4-FFF2-40B4-BE49-F238E27FC236}">
                  <a16:creationId xmlns:a16="http://schemas.microsoft.com/office/drawing/2014/main" id="{09B7E7DD-F2FE-C048-9522-2CB9C95BE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457" y="5544939"/>
              <a:ext cx="60960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" name="Line 90">
              <a:extLst>
                <a:ext uri="{FF2B5EF4-FFF2-40B4-BE49-F238E27FC236}">
                  <a16:creationId xmlns:a16="http://schemas.microsoft.com/office/drawing/2014/main" id="{53F26517-A5E3-8E42-8C18-59987F18DC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7057" y="5392539"/>
              <a:ext cx="152400" cy="381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" name="Line 91">
              <a:extLst>
                <a:ext uri="{FF2B5EF4-FFF2-40B4-BE49-F238E27FC236}">
                  <a16:creationId xmlns:a16="http://schemas.microsoft.com/office/drawing/2014/main" id="{122D5921-D1D9-484C-9B07-369B60C3DD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66057" y="5316339"/>
              <a:ext cx="457200" cy="76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7" name="Line 92">
              <a:extLst>
                <a:ext uri="{FF2B5EF4-FFF2-40B4-BE49-F238E27FC236}">
                  <a16:creationId xmlns:a16="http://schemas.microsoft.com/office/drawing/2014/main" id="{C5632134-175E-9745-99C1-BE959DAA78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7457" y="5316339"/>
              <a:ext cx="228600" cy="228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8" name="Line 93">
              <a:extLst>
                <a:ext uri="{FF2B5EF4-FFF2-40B4-BE49-F238E27FC236}">
                  <a16:creationId xmlns:a16="http://schemas.microsoft.com/office/drawing/2014/main" id="{04FE0867-4821-CE41-8DB0-2E262B3AB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9457" y="5925939"/>
              <a:ext cx="533400" cy="457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9" name="Line 94">
              <a:extLst>
                <a:ext uri="{FF2B5EF4-FFF2-40B4-BE49-F238E27FC236}">
                  <a16:creationId xmlns:a16="http://schemas.microsoft.com/office/drawing/2014/main" id="{4989422F-EC9C-5E43-AC1E-C3A8DA60F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9057" y="6230739"/>
              <a:ext cx="914400" cy="152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0" name="Line 95">
              <a:extLst>
                <a:ext uri="{FF2B5EF4-FFF2-40B4-BE49-F238E27FC236}">
                  <a16:creationId xmlns:a16="http://schemas.microsoft.com/office/drawing/2014/main" id="{9DF2EA2F-CB88-7E40-A246-2299F9BE60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3857" y="5316339"/>
              <a:ext cx="533400" cy="838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1" name="Line 96">
              <a:extLst>
                <a:ext uri="{FF2B5EF4-FFF2-40B4-BE49-F238E27FC236}">
                  <a16:creationId xmlns:a16="http://schemas.microsoft.com/office/drawing/2014/main" id="{40483E40-F933-734E-836C-2B6F41ECAE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1457" y="5392539"/>
              <a:ext cx="152400" cy="5334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2" name="Line 97">
              <a:extLst>
                <a:ext uri="{FF2B5EF4-FFF2-40B4-BE49-F238E27FC236}">
                  <a16:creationId xmlns:a16="http://schemas.microsoft.com/office/drawing/2014/main" id="{87E779A5-4A30-E044-8865-0199431A0C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51857" y="5468739"/>
              <a:ext cx="457200" cy="457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3" name="Line 98">
              <a:extLst>
                <a:ext uri="{FF2B5EF4-FFF2-40B4-BE49-F238E27FC236}">
                  <a16:creationId xmlns:a16="http://schemas.microsoft.com/office/drawing/2014/main" id="{4357E9CC-E051-8B4E-A4BD-59EB1AF92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9457" y="5544939"/>
              <a:ext cx="152400" cy="381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4" name="群組 253">
            <a:extLst>
              <a:ext uri="{FF2B5EF4-FFF2-40B4-BE49-F238E27FC236}">
                <a16:creationId xmlns:a16="http://schemas.microsoft.com/office/drawing/2014/main" id="{B0DE6F43-82C0-9A44-95AE-37865C77DAAE}"/>
              </a:ext>
            </a:extLst>
          </p:cNvPr>
          <p:cNvGrpSpPr/>
          <p:nvPr/>
        </p:nvGrpSpPr>
        <p:grpSpPr>
          <a:xfrm>
            <a:off x="309042" y="4296394"/>
            <a:ext cx="8413328" cy="2252663"/>
            <a:chOff x="309042" y="4296394"/>
            <a:chExt cx="8413328" cy="2252663"/>
          </a:xfrm>
        </p:grpSpPr>
        <p:sp>
          <p:nvSpPr>
            <p:cNvPr id="255" name="Rectangle 79">
              <a:extLst>
                <a:ext uri="{FF2B5EF4-FFF2-40B4-BE49-F238E27FC236}">
                  <a16:creationId xmlns:a16="http://schemas.microsoft.com/office/drawing/2014/main" id="{C8BB23E7-5140-E445-87BF-701D106C2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256" name="Line 81">
              <a:extLst>
                <a:ext uri="{FF2B5EF4-FFF2-40B4-BE49-F238E27FC236}">
                  <a16:creationId xmlns:a16="http://schemas.microsoft.com/office/drawing/2014/main" id="{0CC95080-4DBB-0242-9EF4-1727383EF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7" name="Rectangle 80">
              <a:extLst>
                <a:ext uri="{FF2B5EF4-FFF2-40B4-BE49-F238E27FC236}">
                  <a16:creationId xmlns:a16="http://schemas.microsoft.com/office/drawing/2014/main" id="{365F749C-08C1-6E43-9E00-0401BAA4E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258" name="Line 82">
              <a:extLst>
                <a:ext uri="{FF2B5EF4-FFF2-40B4-BE49-F238E27FC236}">
                  <a16:creationId xmlns:a16="http://schemas.microsoft.com/office/drawing/2014/main" id="{8BCD2149-6DD6-B44E-A0A4-186DAD8AF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9250227-278E-554C-9D85-51C3C23F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662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#3: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Step 1. Generate links and a planar subgraph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>
                    <a:solidFill>
                      <a:srgbClr val="C00000"/>
                    </a:solidFill>
                  </a:rPr>
                  <a:t>Connect two nodes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if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TW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TW" dirty="0">
                  <a:solidFill>
                    <a:srgbClr val="00B050"/>
                  </a:solidFill>
                </a:endParaRP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1447" t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0" name="AutoShape 152">
            <a:extLst>
              <a:ext uri="{FF2B5EF4-FFF2-40B4-BE49-F238E27FC236}">
                <a16:creationId xmlns:a16="http://schemas.microsoft.com/office/drawing/2014/main" id="{099A33F5-CB1C-C24A-84CE-8620C5846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24" y="3807763"/>
            <a:ext cx="733425" cy="1905000"/>
          </a:xfrm>
          <a:prstGeom prst="curvedRightArrow">
            <a:avLst>
              <a:gd name="adj1" fmla="val 51948"/>
              <a:gd name="adj2" fmla="val 10389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51263D7-D844-D24C-A6FD-4E42900283BD}"/>
              </a:ext>
            </a:extLst>
          </p:cNvPr>
          <p:cNvGrpSpPr/>
          <p:nvPr/>
        </p:nvGrpSpPr>
        <p:grpSpPr>
          <a:xfrm>
            <a:off x="1396281" y="2351261"/>
            <a:ext cx="6111875" cy="2301875"/>
            <a:chOff x="1676400" y="1874838"/>
            <a:chExt cx="6111875" cy="2301875"/>
          </a:xfrm>
        </p:grpSpPr>
        <p:sp>
          <p:nvSpPr>
            <p:cNvPr id="427" name="Oval 79">
              <a:extLst>
                <a:ext uri="{FF2B5EF4-FFF2-40B4-BE49-F238E27FC236}">
                  <a16:creationId xmlns:a16="http://schemas.microsoft.com/office/drawing/2014/main" id="{8CE34137-BFB0-3847-AF78-785B89F50F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6400" y="3017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8" name="Oval 80">
              <a:extLst>
                <a:ext uri="{FF2B5EF4-FFF2-40B4-BE49-F238E27FC236}">
                  <a16:creationId xmlns:a16="http://schemas.microsoft.com/office/drawing/2014/main" id="{3E092FDE-2772-6A4E-89A4-91F9FBDBDE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05000" y="24082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9" name="Oval 81">
              <a:extLst>
                <a:ext uri="{FF2B5EF4-FFF2-40B4-BE49-F238E27FC236}">
                  <a16:creationId xmlns:a16="http://schemas.microsoft.com/office/drawing/2014/main" id="{1E75D754-54E4-E544-BBB6-A7AB33E46B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62200" y="36274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" name="Oval 82">
              <a:extLst>
                <a:ext uri="{FF2B5EF4-FFF2-40B4-BE49-F238E27FC236}">
                  <a16:creationId xmlns:a16="http://schemas.microsoft.com/office/drawing/2014/main" id="{35CD17CF-A3C4-E84E-8AE6-2583DAD1BC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6000" y="3017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1" name="Oval 83">
              <a:extLst>
                <a:ext uri="{FF2B5EF4-FFF2-40B4-BE49-F238E27FC236}">
                  <a16:creationId xmlns:a16="http://schemas.microsoft.com/office/drawing/2014/main" id="{94630870-E4A1-0C49-B430-40CF64EC39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14600" y="2713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2" name="Oval 84">
              <a:extLst>
                <a:ext uri="{FF2B5EF4-FFF2-40B4-BE49-F238E27FC236}">
                  <a16:creationId xmlns:a16="http://schemas.microsoft.com/office/drawing/2014/main" id="{0BF613D3-0767-374C-BC8D-485795A7CB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8000" y="3398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3" name="Oval 85">
              <a:extLst>
                <a:ext uri="{FF2B5EF4-FFF2-40B4-BE49-F238E27FC236}">
                  <a16:creationId xmlns:a16="http://schemas.microsoft.com/office/drawing/2014/main" id="{E895595D-4407-234F-A73C-7DC3C5625A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71800" y="20272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4" name="Oval 86">
              <a:extLst>
                <a:ext uri="{FF2B5EF4-FFF2-40B4-BE49-F238E27FC236}">
                  <a16:creationId xmlns:a16="http://schemas.microsoft.com/office/drawing/2014/main" id="{6815CF02-6609-F04C-B4F2-F3EFC309E3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76600" y="2713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5" name="Oval 87">
              <a:extLst>
                <a:ext uri="{FF2B5EF4-FFF2-40B4-BE49-F238E27FC236}">
                  <a16:creationId xmlns:a16="http://schemas.microsoft.com/office/drawing/2014/main" id="{49150F93-8F1C-5448-85A3-0F0B08A560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7600" y="39322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6" name="Oval 88">
              <a:extLst>
                <a:ext uri="{FF2B5EF4-FFF2-40B4-BE49-F238E27FC236}">
                  <a16:creationId xmlns:a16="http://schemas.microsoft.com/office/drawing/2014/main" id="{253995AB-1159-C646-A8B5-5CF1115E11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43400" y="21796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7" name="Oval 89">
              <a:extLst>
                <a:ext uri="{FF2B5EF4-FFF2-40B4-BE49-F238E27FC236}">
                  <a16:creationId xmlns:a16="http://schemas.microsoft.com/office/drawing/2014/main" id="{D55A0E68-B72F-6840-A48E-F7709F1967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5800" y="1874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8" name="Oval 90">
              <a:extLst>
                <a:ext uri="{FF2B5EF4-FFF2-40B4-BE49-F238E27FC236}">
                  <a16:creationId xmlns:a16="http://schemas.microsoft.com/office/drawing/2014/main" id="{2CECA39B-40B0-404E-8436-38431455AB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86200" y="32464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9" name="Oval 91">
              <a:extLst>
                <a:ext uri="{FF2B5EF4-FFF2-40B4-BE49-F238E27FC236}">
                  <a16:creationId xmlns:a16="http://schemas.microsoft.com/office/drawing/2014/main" id="{012F0BDF-CDC9-184E-A0CB-A6DBDD24DE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38600" y="2636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" name="Oval 92">
              <a:extLst>
                <a:ext uri="{FF2B5EF4-FFF2-40B4-BE49-F238E27FC236}">
                  <a16:creationId xmlns:a16="http://schemas.microsoft.com/office/drawing/2014/main" id="{60B7D5AD-D86C-D247-A3C1-32CACA4BF3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10200" y="24844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1" name="Oval 93">
              <a:extLst>
                <a:ext uri="{FF2B5EF4-FFF2-40B4-BE49-F238E27FC236}">
                  <a16:creationId xmlns:a16="http://schemas.microsoft.com/office/drawing/2014/main" id="{AB956237-0013-9144-A760-B49F4CD11B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96000" y="21796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2" name="Oval 94">
              <a:extLst>
                <a:ext uri="{FF2B5EF4-FFF2-40B4-BE49-F238E27FC236}">
                  <a16:creationId xmlns:a16="http://schemas.microsoft.com/office/drawing/2014/main" id="{400DA1EB-9922-774B-B3B8-0EAE241EA0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00600" y="37036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3" name="Oval 95">
              <a:extLst>
                <a:ext uri="{FF2B5EF4-FFF2-40B4-BE49-F238E27FC236}">
                  <a16:creationId xmlns:a16="http://schemas.microsoft.com/office/drawing/2014/main" id="{7FD2C4A4-49D5-2C4B-8F50-ACADA08DE6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5400" y="3398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4" name="Oval 96">
              <a:extLst>
                <a:ext uri="{FF2B5EF4-FFF2-40B4-BE49-F238E27FC236}">
                  <a16:creationId xmlns:a16="http://schemas.microsoft.com/office/drawing/2014/main" id="{2BABABDC-6A76-EC45-911D-EA2DBD538A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15000" y="33226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5" name="Oval 97">
              <a:extLst>
                <a:ext uri="{FF2B5EF4-FFF2-40B4-BE49-F238E27FC236}">
                  <a16:creationId xmlns:a16="http://schemas.microsoft.com/office/drawing/2014/main" id="{32002253-7C81-CA4F-9AAD-00AC94F67F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62600" y="40846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6" name="Oval 98">
              <a:extLst>
                <a:ext uri="{FF2B5EF4-FFF2-40B4-BE49-F238E27FC236}">
                  <a16:creationId xmlns:a16="http://schemas.microsoft.com/office/drawing/2014/main" id="{068E2C8A-7224-3649-885F-05217A1690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00800" y="3475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7" name="Oval 99">
              <a:extLst>
                <a:ext uri="{FF2B5EF4-FFF2-40B4-BE49-F238E27FC236}">
                  <a16:creationId xmlns:a16="http://schemas.microsoft.com/office/drawing/2014/main" id="{B62E3F44-C004-5347-BE80-EA85607D82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48400" y="27892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8" name="Oval 100">
              <a:extLst>
                <a:ext uri="{FF2B5EF4-FFF2-40B4-BE49-F238E27FC236}">
                  <a16:creationId xmlns:a16="http://schemas.microsoft.com/office/drawing/2014/main" id="{F2929145-B6D9-A848-8647-218F69C942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58000" y="2332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9" name="Oval 101">
              <a:extLst>
                <a:ext uri="{FF2B5EF4-FFF2-40B4-BE49-F238E27FC236}">
                  <a16:creationId xmlns:a16="http://schemas.microsoft.com/office/drawing/2014/main" id="{436A7893-C168-8C4F-9AD1-8BF18A4D0D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34200" y="2713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0" name="Oval 102">
              <a:extLst>
                <a:ext uri="{FF2B5EF4-FFF2-40B4-BE49-F238E27FC236}">
                  <a16:creationId xmlns:a16="http://schemas.microsoft.com/office/drawing/2014/main" id="{0FB0FAB0-D395-4A4A-96EF-AD89F975FB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34200" y="3094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1" name="Oval 103">
              <a:extLst>
                <a:ext uri="{FF2B5EF4-FFF2-40B4-BE49-F238E27FC236}">
                  <a16:creationId xmlns:a16="http://schemas.microsoft.com/office/drawing/2014/main" id="{C5F0C880-59DF-3F46-B87F-1A27F851FA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43800" y="2636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2" name="Oval 104">
              <a:extLst>
                <a:ext uri="{FF2B5EF4-FFF2-40B4-BE49-F238E27FC236}">
                  <a16:creationId xmlns:a16="http://schemas.microsoft.com/office/drawing/2014/main" id="{1E372CD7-894C-A440-89CC-F42FB37138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96200" y="3094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3" name="Oval 105">
              <a:extLst>
                <a:ext uri="{FF2B5EF4-FFF2-40B4-BE49-F238E27FC236}">
                  <a16:creationId xmlns:a16="http://schemas.microsoft.com/office/drawing/2014/main" id="{82FF4080-E82E-0848-9086-146F27E5C7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7600" y="36274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4" name="Oval 106">
              <a:extLst>
                <a:ext uri="{FF2B5EF4-FFF2-40B4-BE49-F238E27FC236}">
                  <a16:creationId xmlns:a16="http://schemas.microsoft.com/office/drawing/2014/main" id="{AABF0EBE-1A17-AF4A-8A76-C1DBE19125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81800" y="39322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51" name="群組 250">
            <a:extLst>
              <a:ext uri="{FF2B5EF4-FFF2-40B4-BE49-F238E27FC236}">
                <a16:creationId xmlns:a16="http://schemas.microsoft.com/office/drawing/2014/main" id="{1E30DED8-DB50-8F4F-AA12-E5A026C56B42}"/>
              </a:ext>
            </a:extLst>
          </p:cNvPr>
          <p:cNvGrpSpPr/>
          <p:nvPr/>
        </p:nvGrpSpPr>
        <p:grpSpPr>
          <a:xfrm>
            <a:off x="1476000" y="4510800"/>
            <a:ext cx="6111875" cy="2301875"/>
            <a:chOff x="1676400" y="1874838"/>
            <a:chExt cx="6111875" cy="2301875"/>
          </a:xfrm>
        </p:grpSpPr>
        <p:sp>
          <p:nvSpPr>
            <p:cNvPr id="252" name="Oval 79">
              <a:extLst>
                <a:ext uri="{FF2B5EF4-FFF2-40B4-BE49-F238E27FC236}">
                  <a16:creationId xmlns:a16="http://schemas.microsoft.com/office/drawing/2014/main" id="{389BDF4C-E26C-6D4C-B423-5937DAD175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6400" y="3017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3" name="Oval 80">
              <a:extLst>
                <a:ext uri="{FF2B5EF4-FFF2-40B4-BE49-F238E27FC236}">
                  <a16:creationId xmlns:a16="http://schemas.microsoft.com/office/drawing/2014/main" id="{B03DD734-FE93-7345-A3EF-FE18B20624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05000" y="24082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4" name="Oval 81">
              <a:extLst>
                <a:ext uri="{FF2B5EF4-FFF2-40B4-BE49-F238E27FC236}">
                  <a16:creationId xmlns:a16="http://schemas.microsoft.com/office/drawing/2014/main" id="{9534C863-B6D4-3A41-8CBF-F5FDAF14B7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62200" y="36274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5" name="Oval 82">
              <a:extLst>
                <a:ext uri="{FF2B5EF4-FFF2-40B4-BE49-F238E27FC236}">
                  <a16:creationId xmlns:a16="http://schemas.microsoft.com/office/drawing/2014/main" id="{DFA53D9B-F5A7-A341-9F2C-C1D66D6FD2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6000" y="3017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" name="Oval 83">
              <a:extLst>
                <a:ext uri="{FF2B5EF4-FFF2-40B4-BE49-F238E27FC236}">
                  <a16:creationId xmlns:a16="http://schemas.microsoft.com/office/drawing/2014/main" id="{9B92FAB9-7BD0-DE40-8BC2-F3C3E7B008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14600" y="2713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7" name="Oval 84">
              <a:extLst>
                <a:ext uri="{FF2B5EF4-FFF2-40B4-BE49-F238E27FC236}">
                  <a16:creationId xmlns:a16="http://schemas.microsoft.com/office/drawing/2014/main" id="{688647DE-EFA7-B44B-B07D-B1AE9FDC85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8000" y="3398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8" name="Oval 85">
              <a:extLst>
                <a:ext uri="{FF2B5EF4-FFF2-40B4-BE49-F238E27FC236}">
                  <a16:creationId xmlns:a16="http://schemas.microsoft.com/office/drawing/2014/main" id="{7D55C1F7-E7DF-0543-AC4D-7CBEBEF988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71800" y="20272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3" name="Oval 86">
              <a:extLst>
                <a:ext uri="{FF2B5EF4-FFF2-40B4-BE49-F238E27FC236}">
                  <a16:creationId xmlns:a16="http://schemas.microsoft.com/office/drawing/2014/main" id="{5647B0A7-677E-4F47-9796-8F3FD37008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76600" y="2713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4" name="Oval 87">
              <a:extLst>
                <a:ext uri="{FF2B5EF4-FFF2-40B4-BE49-F238E27FC236}">
                  <a16:creationId xmlns:a16="http://schemas.microsoft.com/office/drawing/2014/main" id="{B41B6D68-101B-2145-9886-936CFB8362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7600" y="39322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5" name="Oval 88">
              <a:extLst>
                <a:ext uri="{FF2B5EF4-FFF2-40B4-BE49-F238E27FC236}">
                  <a16:creationId xmlns:a16="http://schemas.microsoft.com/office/drawing/2014/main" id="{4EB699C0-BE0D-4340-BE83-4F94172149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43400" y="21796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" name="Oval 89">
              <a:extLst>
                <a:ext uri="{FF2B5EF4-FFF2-40B4-BE49-F238E27FC236}">
                  <a16:creationId xmlns:a16="http://schemas.microsoft.com/office/drawing/2014/main" id="{4756BF24-BEFF-3446-8ACB-8F163713D2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5800" y="1874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7" name="Oval 90">
              <a:extLst>
                <a:ext uri="{FF2B5EF4-FFF2-40B4-BE49-F238E27FC236}">
                  <a16:creationId xmlns:a16="http://schemas.microsoft.com/office/drawing/2014/main" id="{C2718442-4985-4B4E-A1D0-617A7EBBFD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86200" y="32464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8" name="Oval 91">
              <a:extLst>
                <a:ext uri="{FF2B5EF4-FFF2-40B4-BE49-F238E27FC236}">
                  <a16:creationId xmlns:a16="http://schemas.microsoft.com/office/drawing/2014/main" id="{CF529941-A7B7-6E4C-A131-4C231CAD53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38600" y="2636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9" name="Oval 92">
              <a:extLst>
                <a:ext uri="{FF2B5EF4-FFF2-40B4-BE49-F238E27FC236}">
                  <a16:creationId xmlns:a16="http://schemas.microsoft.com/office/drawing/2014/main" id="{F9CE4E2C-7303-3E47-AB1F-80773E7F82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10200" y="24844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0" name="Oval 93">
              <a:extLst>
                <a:ext uri="{FF2B5EF4-FFF2-40B4-BE49-F238E27FC236}">
                  <a16:creationId xmlns:a16="http://schemas.microsoft.com/office/drawing/2014/main" id="{087B7F95-F2BC-664A-A071-AA20E15E8A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96000" y="21796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1" name="Oval 94">
              <a:extLst>
                <a:ext uri="{FF2B5EF4-FFF2-40B4-BE49-F238E27FC236}">
                  <a16:creationId xmlns:a16="http://schemas.microsoft.com/office/drawing/2014/main" id="{2C20AE5F-8BC1-C74D-8934-325A74A9D7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00600" y="37036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2" name="Oval 95">
              <a:extLst>
                <a:ext uri="{FF2B5EF4-FFF2-40B4-BE49-F238E27FC236}">
                  <a16:creationId xmlns:a16="http://schemas.microsoft.com/office/drawing/2014/main" id="{84F9FE3A-D1AE-1444-BBA0-9B1DF0F215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5400" y="3398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3" name="Oval 96">
              <a:extLst>
                <a:ext uri="{FF2B5EF4-FFF2-40B4-BE49-F238E27FC236}">
                  <a16:creationId xmlns:a16="http://schemas.microsoft.com/office/drawing/2014/main" id="{CC6E0741-4AE7-CB4C-9A65-F7DB2683D3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15000" y="33226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4" name="Oval 97">
              <a:extLst>
                <a:ext uri="{FF2B5EF4-FFF2-40B4-BE49-F238E27FC236}">
                  <a16:creationId xmlns:a16="http://schemas.microsoft.com/office/drawing/2014/main" id="{7383C10F-4C8D-FC48-9316-2EE12858E7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62600" y="40846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5" name="Oval 98">
              <a:extLst>
                <a:ext uri="{FF2B5EF4-FFF2-40B4-BE49-F238E27FC236}">
                  <a16:creationId xmlns:a16="http://schemas.microsoft.com/office/drawing/2014/main" id="{599DA44F-400E-424B-9805-0E4EF1DEA8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00800" y="3475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" name="Oval 99">
              <a:extLst>
                <a:ext uri="{FF2B5EF4-FFF2-40B4-BE49-F238E27FC236}">
                  <a16:creationId xmlns:a16="http://schemas.microsoft.com/office/drawing/2014/main" id="{79566DCF-C728-F646-970E-DC3D07AC0A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48400" y="27892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7" name="Oval 100">
              <a:extLst>
                <a:ext uri="{FF2B5EF4-FFF2-40B4-BE49-F238E27FC236}">
                  <a16:creationId xmlns:a16="http://schemas.microsoft.com/office/drawing/2014/main" id="{356F3E61-BDA1-5E42-A2C8-88D1428918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58000" y="2332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8" name="Oval 101">
              <a:extLst>
                <a:ext uri="{FF2B5EF4-FFF2-40B4-BE49-F238E27FC236}">
                  <a16:creationId xmlns:a16="http://schemas.microsoft.com/office/drawing/2014/main" id="{789C53AA-64C7-B04C-87A1-6C761A5CF7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34200" y="2713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9" name="Oval 102">
              <a:extLst>
                <a:ext uri="{FF2B5EF4-FFF2-40B4-BE49-F238E27FC236}">
                  <a16:creationId xmlns:a16="http://schemas.microsoft.com/office/drawing/2014/main" id="{B30F1DF1-193C-0B47-9764-590547974E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34200" y="3094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0" name="Oval 103">
              <a:extLst>
                <a:ext uri="{FF2B5EF4-FFF2-40B4-BE49-F238E27FC236}">
                  <a16:creationId xmlns:a16="http://schemas.microsoft.com/office/drawing/2014/main" id="{966CD0A0-E2F1-5448-BA66-0ED618643C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43800" y="2636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1" name="Oval 104">
              <a:extLst>
                <a:ext uri="{FF2B5EF4-FFF2-40B4-BE49-F238E27FC236}">
                  <a16:creationId xmlns:a16="http://schemas.microsoft.com/office/drawing/2014/main" id="{482BE8A4-99C2-E142-8F20-46A72205C4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96200" y="3094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2" name="Oval 105">
              <a:extLst>
                <a:ext uri="{FF2B5EF4-FFF2-40B4-BE49-F238E27FC236}">
                  <a16:creationId xmlns:a16="http://schemas.microsoft.com/office/drawing/2014/main" id="{A92041D8-7985-BE4B-93E3-C98E716DFC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7600" y="36274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3" name="Oval 106">
              <a:extLst>
                <a:ext uri="{FF2B5EF4-FFF2-40B4-BE49-F238E27FC236}">
                  <a16:creationId xmlns:a16="http://schemas.microsoft.com/office/drawing/2014/main" id="{73DFC67D-29D9-1647-B375-3E45BAAFEB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81800" y="39322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284" name="AutoShape 107">
              <a:extLst>
                <a:ext uri="{FF2B5EF4-FFF2-40B4-BE49-F238E27FC236}">
                  <a16:creationId xmlns:a16="http://schemas.microsoft.com/office/drawing/2014/main" id="{57AF7DDD-8FDF-D043-BB0E-222543422C27}"/>
                </a:ext>
              </a:extLst>
            </p:cNvPr>
            <p:cNvCxnSpPr>
              <a:cxnSpLocks noChangeShapeType="1"/>
              <a:stCxn id="252" idx="7"/>
              <a:endCxn id="253" idx="4"/>
            </p:cNvCxnSpPr>
            <p:nvPr/>
          </p:nvCxnSpPr>
          <p:spPr bwMode="auto">
            <a:xfrm flipV="1">
              <a:off x="1755775" y="2500313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5" name="AutoShape 108">
              <a:extLst>
                <a:ext uri="{FF2B5EF4-FFF2-40B4-BE49-F238E27FC236}">
                  <a16:creationId xmlns:a16="http://schemas.microsoft.com/office/drawing/2014/main" id="{97174C5E-B858-5B41-AAC6-12F6C4E784DE}"/>
                </a:ext>
              </a:extLst>
            </p:cNvPr>
            <p:cNvCxnSpPr>
              <a:cxnSpLocks noChangeShapeType="1"/>
              <a:stCxn id="253" idx="7"/>
              <a:endCxn id="258" idx="2"/>
            </p:cNvCxnSpPr>
            <p:nvPr/>
          </p:nvCxnSpPr>
          <p:spPr bwMode="auto">
            <a:xfrm flipV="1">
              <a:off x="1984375" y="2073275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" name="AutoShape 109">
              <a:extLst>
                <a:ext uri="{FF2B5EF4-FFF2-40B4-BE49-F238E27FC236}">
                  <a16:creationId xmlns:a16="http://schemas.microsoft.com/office/drawing/2014/main" id="{6995A3B7-5B21-8849-A5F1-4DF6B777500A}"/>
                </a:ext>
              </a:extLst>
            </p:cNvPr>
            <p:cNvCxnSpPr>
              <a:cxnSpLocks noChangeShapeType="1"/>
              <a:stCxn id="258" idx="6"/>
              <a:endCxn id="266" idx="2"/>
            </p:cNvCxnSpPr>
            <p:nvPr/>
          </p:nvCxnSpPr>
          <p:spPr bwMode="auto">
            <a:xfrm flipV="1">
              <a:off x="3063875" y="1920875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" name="AutoShape 110">
              <a:extLst>
                <a:ext uri="{FF2B5EF4-FFF2-40B4-BE49-F238E27FC236}">
                  <a16:creationId xmlns:a16="http://schemas.microsoft.com/office/drawing/2014/main" id="{DF729AFA-87CD-8241-BA3F-08A726477DD2}"/>
                </a:ext>
              </a:extLst>
            </p:cNvPr>
            <p:cNvCxnSpPr>
              <a:cxnSpLocks noChangeShapeType="1"/>
              <a:stCxn id="266" idx="6"/>
              <a:endCxn id="270" idx="1"/>
            </p:cNvCxnSpPr>
            <p:nvPr/>
          </p:nvCxnSpPr>
          <p:spPr bwMode="auto">
            <a:xfrm>
              <a:off x="4587875" y="1920875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8" name="AutoShape 111">
              <a:extLst>
                <a:ext uri="{FF2B5EF4-FFF2-40B4-BE49-F238E27FC236}">
                  <a16:creationId xmlns:a16="http://schemas.microsoft.com/office/drawing/2014/main" id="{B8A3F90E-6653-9348-9634-86E1EE669BC6}"/>
                </a:ext>
              </a:extLst>
            </p:cNvPr>
            <p:cNvCxnSpPr>
              <a:cxnSpLocks noChangeShapeType="1"/>
              <a:stCxn id="252" idx="5"/>
              <a:endCxn id="254" idx="1"/>
            </p:cNvCxnSpPr>
            <p:nvPr/>
          </p:nvCxnSpPr>
          <p:spPr bwMode="auto">
            <a:xfrm>
              <a:off x="1755775" y="3097213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9" name="AutoShape 112">
              <a:extLst>
                <a:ext uri="{FF2B5EF4-FFF2-40B4-BE49-F238E27FC236}">
                  <a16:creationId xmlns:a16="http://schemas.microsoft.com/office/drawing/2014/main" id="{8EF4D0F5-4C82-E044-B0B1-6EC25147AACD}"/>
                </a:ext>
              </a:extLst>
            </p:cNvPr>
            <p:cNvCxnSpPr>
              <a:cxnSpLocks noChangeShapeType="1"/>
              <a:stCxn id="253" idx="5"/>
              <a:endCxn id="255" idx="2"/>
            </p:cNvCxnSpPr>
            <p:nvPr/>
          </p:nvCxnSpPr>
          <p:spPr bwMode="auto">
            <a:xfrm>
              <a:off x="1984375" y="2487613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0" name="AutoShape 113">
              <a:extLst>
                <a:ext uri="{FF2B5EF4-FFF2-40B4-BE49-F238E27FC236}">
                  <a16:creationId xmlns:a16="http://schemas.microsoft.com/office/drawing/2014/main" id="{B70C26D4-5805-EE4B-9762-8E15D19B804A}"/>
                </a:ext>
              </a:extLst>
            </p:cNvPr>
            <p:cNvCxnSpPr>
              <a:cxnSpLocks noChangeShapeType="1"/>
              <a:stCxn id="253" idx="6"/>
              <a:endCxn id="256" idx="2"/>
            </p:cNvCxnSpPr>
            <p:nvPr/>
          </p:nvCxnSpPr>
          <p:spPr bwMode="auto">
            <a:xfrm>
              <a:off x="1997075" y="2454275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1" name="AutoShape 114">
              <a:extLst>
                <a:ext uri="{FF2B5EF4-FFF2-40B4-BE49-F238E27FC236}">
                  <a16:creationId xmlns:a16="http://schemas.microsoft.com/office/drawing/2014/main" id="{6908AD49-4544-F84C-8970-8B1C1A3838C2}"/>
                </a:ext>
              </a:extLst>
            </p:cNvPr>
            <p:cNvCxnSpPr>
              <a:cxnSpLocks noChangeShapeType="1"/>
              <a:stCxn id="255" idx="7"/>
              <a:endCxn id="256" idx="5"/>
            </p:cNvCxnSpPr>
            <p:nvPr/>
          </p:nvCxnSpPr>
          <p:spPr bwMode="auto">
            <a:xfrm flipV="1">
              <a:off x="2365375" y="2792413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2" name="AutoShape 115">
              <a:extLst>
                <a:ext uri="{FF2B5EF4-FFF2-40B4-BE49-F238E27FC236}">
                  <a16:creationId xmlns:a16="http://schemas.microsoft.com/office/drawing/2014/main" id="{E3D5C6F4-C6BA-B14E-90EC-229F28C5F2BD}"/>
                </a:ext>
              </a:extLst>
            </p:cNvPr>
            <p:cNvCxnSpPr>
              <a:cxnSpLocks noChangeShapeType="1"/>
              <a:stCxn id="256" idx="6"/>
              <a:endCxn id="263" idx="2"/>
            </p:cNvCxnSpPr>
            <p:nvPr/>
          </p:nvCxnSpPr>
          <p:spPr bwMode="auto">
            <a:xfrm>
              <a:off x="2606675" y="2759075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3" name="AutoShape 116">
              <a:extLst>
                <a:ext uri="{FF2B5EF4-FFF2-40B4-BE49-F238E27FC236}">
                  <a16:creationId xmlns:a16="http://schemas.microsoft.com/office/drawing/2014/main" id="{9C0A9655-3428-3646-B64F-8F09B33EA021}"/>
                </a:ext>
              </a:extLst>
            </p:cNvPr>
            <p:cNvCxnSpPr>
              <a:cxnSpLocks noChangeShapeType="1"/>
              <a:stCxn id="263" idx="0"/>
              <a:endCxn id="258" idx="4"/>
            </p:cNvCxnSpPr>
            <p:nvPr/>
          </p:nvCxnSpPr>
          <p:spPr bwMode="auto">
            <a:xfrm flipH="1" flipV="1">
              <a:off x="3017838" y="2119313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4" name="AutoShape 117">
              <a:extLst>
                <a:ext uri="{FF2B5EF4-FFF2-40B4-BE49-F238E27FC236}">
                  <a16:creationId xmlns:a16="http://schemas.microsoft.com/office/drawing/2014/main" id="{2CDAFB4F-5ECE-D049-BC27-266A21C72C34}"/>
                </a:ext>
              </a:extLst>
            </p:cNvPr>
            <p:cNvCxnSpPr>
              <a:cxnSpLocks noChangeShapeType="1"/>
              <a:stCxn id="254" idx="0"/>
              <a:endCxn id="255" idx="4"/>
            </p:cNvCxnSpPr>
            <p:nvPr/>
          </p:nvCxnSpPr>
          <p:spPr bwMode="auto">
            <a:xfrm flipH="1" flipV="1">
              <a:off x="2332038" y="3109913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5" name="AutoShape 118">
              <a:extLst>
                <a:ext uri="{FF2B5EF4-FFF2-40B4-BE49-F238E27FC236}">
                  <a16:creationId xmlns:a16="http://schemas.microsoft.com/office/drawing/2014/main" id="{F5E9C802-377B-BE42-9676-52854C21B42E}"/>
                </a:ext>
              </a:extLst>
            </p:cNvPr>
            <p:cNvCxnSpPr>
              <a:cxnSpLocks noChangeShapeType="1"/>
              <a:stCxn id="254" idx="7"/>
              <a:endCxn id="257" idx="2"/>
            </p:cNvCxnSpPr>
            <p:nvPr/>
          </p:nvCxnSpPr>
          <p:spPr bwMode="auto">
            <a:xfrm flipV="1">
              <a:off x="2441575" y="3444875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" name="AutoShape 119">
              <a:extLst>
                <a:ext uri="{FF2B5EF4-FFF2-40B4-BE49-F238E27FC236}">
                  <a16:creationId xmlns:a16="http://schemas.microsoft.com/office/drawing/2014/main" id="{CDB260A3-7B31-C741-A316-C44C4C3E98AB}"/>
                </a:ext>
              </a:extLst>
            </p:cNvPr>
            <p:cNvCxnSpPr>
              <a:cxnSpLocks noChangeShapeType="1"/>
              <a:stCxn id="257" idx="1"/>
              <a:endCxn id="255" idx="5"/>
            </p:cNvCxnSpPr>
            <p:nvPr/>
          </p:nvCxnSpPr>
          <p:spPr bwMode="auto">
            <a:xfrm flipH="1" flipV="1">
              <a:off x="2365375" y="3097213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" name="AutoShape 120">
              <a:extLst>
                <a:ext uri="{FF2B5EF4-FFF2-40B4-BE49-F238E27FC236}">
                  <a16:creationId xmlns:a16="http://schemas.microsoft.com/office/drawing/2014/main" id="{0CE60B65-612A-FC49-97B1-ABD9EFBA63C5}"/>
                </a:ext>
              </a:extLst>
            </p:cNvPr>
            <p:cNvCxnSpPr>
              <a:cxnSpLocks noChangeShapeType="1"/>
              <a:stCxn id="257" idx="0"/>
              <a:endCxn id="263" idx="4"/>
            </p:cNvCxnSpPr>
            <p:nvPr/>
          </p:nvCxnSpPr>
          <p:spPr bwMode="auto">
            <a:xfrm flipV="1">
              <a:off x="3094038" y="2805113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8" name="AutoShape 121">
              <a:extLst>
                <a:ext uri="{FF2B5EF4-FFF2-40B4-BE49-F238E27FC236}">
                  <a16:creationId xmlns:a16="http://schemas.microsoft.com/office/drawing/2014/main" id="{126A2377-60AB-3E4B-A956-473D0D74A529}"/>
                </a:ext>
              </a:extLst>
            </p:cNvPr>
            <p:cNvCxnSpPr>
              <a:cxnSpLocks noChangeShapeType="1"/>
              <a:stCxn id="263" idx="7"/>
              <a:endCxn id="265" idx="4"/>
            </p:cNvCxnSpPr>
            <p:nvPr/>
          </p:nvCxnSpPr>
          <p:spPr bwMode="auto">
            <a:xfrm flipV="1">
              <a:off x="3355975" y="2271713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" name="AutoShape 122">
              <a:extLst>
                <a:ext uri="{FF2B5EF4-FFF2-40B4-BE49-F238E27FC236}">
                  <a16:creationId xmlns:a16="http://schemas.microsoft.com/office/drawing/2014/main" id="{7E931ED7-43B4-6A43-B9CC-BA541D997B9E}"/>
                </a:ext>
              </a:extLst>
            </p:cNvPr>
            <p:cNvCxnSpPr>
              <a:cxnSpLocks noChangeShapeType="1"/>
              <a:stCxn id="265" idx="7"/>
              <a:endCxn id="266" idx="3"/>
            </p:cNvCxnSpPr>
            <p:nvPr/>
          </p:nvCxnSpPr>
          <p:spPr bwMode="auto">
            <a:xfrm flipV="1">
              <a:off x="4422775" y="1954213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" name="AutoShape 123">
              <a:extLst>
                <a:ext uri="{FF2B5EF4-FFF2-40B4-BE49-F238E27FC236}">
                  <a16:creationId xmlns:a16="http://schemas.microsoft.com/office/drawing/2014/main" id="{D0C1564C-8BF7-974E-AB90-AAB308617914}"/>
                </a:ext>
              </a:extLst>
            </p:cNvPr>
            <p:cNvCxnSpPr>
              <a:cxnSpLocks noChangeShapeType="1"/>
              <a:stCxn id="263" idx="6"/>
              <a:endCxn id="268" idx="3"/>
            </p:cNvCxnSpPr>
            <p:nvPr/>
          </p:nvCxnSpPr>
          <p:spPr bwMode="auto">
            <a:xfrm flipV="1">
              <a:off x="3368675" y="2716213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" name="AutoShape 124">
              <a:extLst>
                <a:ext uri="{FF2B5EF4-FFF2-40B4-BE49-F238E27FC236}">
                  <a16:creationId xmlns:a16="http://schemas.microsoft.com/office/drawing/2014/main" id="{2F9417C4-7BB1-A145-85DF-7D9C57DB9241}"/>
                </a:ext>
              </a:extLst>
            </p:cNvPr>
            <p:cNvCxnSpPr>
              <a:cxnSpLocks noChangeShapeType="1"/>
              <a:stCxn id="265" idx="4"/>
              <a:endCxn id="268" idx="7"/>
            </p:cNvCxnSpPr>
            <p:nvPr/>
          </p:nvCxnSpPr>
          <p:spPr bwMode="auto">
            <a:xfrm flipH="1">
              <a:off x="4117975" y="2271713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2" name="AutoShape 125">
              <a:extLst>
                <a:ext uri="{FF2B5EF4-FFF2-40B4-BE49-F238E27FC236}">
                  <a16:creationId xmlns:a16="http://schemas.microsoft.com/office/drawing/2014/main" id="{FE81A428-3F12-3D48-A786-81BE26DB80FD}"/>
                </a:ext>
              </a:extLst>
            </p:cNvPr>
            <p:cNvCxnSpPr>
              <a:cxnSpLocks noChangeShapeType="1"/>
              <a:stCxn id="263" idx="5"/>
              <a:endCxn id="267" idx="1"/>
            </p:cNvCxnSpPr>
            <p:nvPr/>
          </p:nvCxnSpPr>
          <p:spPr bwMode="auto">
            <a:xfrm>
              <a:off x="3355975" y="2792413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3" name="AutoShape 126">
              <a:extLst>
                <a:ext uri="{FF2B5EF4-FFF2-40B4-BE49-F238E27FC236}">
                  <a16:creationId xmlns:a16="http://schemas.microsoft.com/office/drawing/2014/main" id="{24343048-D30E-7642-97DF-008F3F9E08D3}"/>
                </a:ext>
              </a:extLst>
            </p:cNvPr>
            <p:cNvCxnSpPr>
              <a:cxnSpLocks noChangeShapeType="1"/>
              <a:stCxn id="268" idx="4"/>
              <a:endCxn id="267" idx="0"/>
            </p:cNvCxnSpPr>
            <p:nvPr/>
          </p:nvCxnSpPr>
          <p:spPr bwMode="auto">
            <a:xfrm flipH="1">
              <a:off x="3932238" y="2728913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" name="AutoShape 127">
              <a:extLst>
                <a:ext uri="{FF2B5EF4-FFF2-40B4-BE49-F238E27FC236}">
                  <a16:creationId xmlns:a16="http://schemas.microsoft.com/office/drawing/2014/main" id="{9D67DEF6-04D0-7B45-882B-F9747F0ADBF0}"/>
                </a:ext>
              </a:extLst>
            </p:cNvPr>
            <p:cNvCxnSpPr>
              <a:cxnSpLocks noChangeShapeType="1"/>
              <a:stCxn id="257" idx="5"/>
              <a:endCxn id="264" idx="1"/>
            </p:cNvCxnSpPr>
            <p:nvPr/>
          </p:nvCxnSpPr>
          <p:spPr bwMode="auto">
            <a:xfrm>
              <a:off x="3127375" y="3478213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5" name="AutoShape 128">
              <a:extLst>
                <a:ext uri="{FF2B5EF4-FFF2-40B4-BE49-F238E27FC236}">
                  <a16:creationId xmlns:a16="http://schemas.microsoft.com/office/drawing/2014/main" id="{3A4BB0D8-DAEA-4D46-ACA8-766E743A4127}"/>
                </a:ext>
              </a:extLst>
            </p:cNvPr>
            <p:cNvCxnSpPr>
              <a:cxnSpLocks noChangeShapeType="1"/>
              <a:stCxn id="264" idx="7"/>
              <a:endCxn id="271" idx="2"/>
            </p:cNvCxnSpPr>
            <p:nvPr/>
          </p:nvCxnSpPr>
          <p:spPr bwMode="auto">
            <a:xfrm flipV="1">
              <a:off x="3736975" y="3749675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6" name="AutoShape 129">
              <a:extLst>
                <a:ext uri="{FF2B5EF4-FFF2-40B4-BE49-F238E27FC236}">
                  <a16:creationId xmlns:a16="http://schemas.microsoft.com/office/drawing/2014/main" id="{C2F6744D-B200-1F4B-A1D2-ADCD197B08B5}"/>
                </a:ext>
              </a:extLst>
            </p:cNvPr>
            <p:cNvCxnSpPr>
              <a:cxnSpLocks noChangeShapeType="1"/>
              <a:stCxn id="271" idx="0"/>
              <a:endCxn id="268" idx="6"/>
            </p:cNvCxnSpPr>
            <p:nvPr/>
          </p:nvCxnSpPr>
          <p:spPr bwMode="auto">
            <a:xfrm flipH="1" flipV="1">
              <a:off x="4130675" y="2682875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" name="AutoShape 130">
              <a:extLst>
                <a:ext uri="{FF2B5EF4-FFF2-40B4-BE49-F238E27FC236}">
                  <a16:creationId xmlns:a16="http://schemas.microsoft.com/office/drawing/2014/main" id="{A71DE59D-DF04-8F4A-81CE-14C2C1536218}"/>
                </a:ext>
              </a:extLst>
            </p:cNvPr>
            <p:cNvCxnSpPr>
              <a:cxnSpLocks noChangeShapeType="1"/>
              <a:stCxn id="271" idx="7"/>
              <a:endCxn id="272" idx="1"/>
            </p:cNvCxnSpPr>
            <p:nvPr/>
          </p:nvCxnSpPr>
          <p:spPr bwMode="auto">
            <a:xfrm flipV="1">
              <a:off x="4879975" y="3411538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" name="AutoShape 131">
              <a:extLst>
                <a:ext uri="{FF2B5EF4-FFF2-40B4-BE49-F238E27FC236}">
                  <a16:creationId xmlns:a16="http://schemas.microsoft.com/office/drawing/2014/main" id="{98827BDC-8B3B-D546-B6F3-66124989DC85}"/>
                </a:ext>
              </a:extLst>
            </p:cNvPr>
            <p:cNvCxnSpPr>
              <a:cxnSpLocks noChangeShapeType="1"/>
              <a:stCxn id="272" idx="1"/>
              <a:endCxn id="268" idx="6"/>
            </p:cNvCxnSpPr>
            <p:nvPr/>
          </p:nvCxnSpPr>
          <p:spPr bwMode="auto">
            <a:xfrm flipH="1" flipV="1">
              <a:off x="4130675" y="2682875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9" name="AutoShape 132">
              <a:extLst>
                <a:ext uri="{FF2B5EF4-FFF2-40B4-BE49-F238E27FC236}">
                  <a16:creationId xmlns:a16="http://schemas.microsoft.com/office/drawing/2014/main" id="{4CA8BBCE-550F-6A47-8469-0598482B9AD4}"/>
                </a:ext>
              </a:extLst>
            </p:cNvPr>
            <p:cNvCxnSpPr>
              <a:cxnSpLocks noChangeShapeType="1"/>
              <a:stCxn id="272" idx="0"/>
              <a:endCxn id="269" idx="4"/>
            </p:cNvCxnSpPr>
            <p:nvPr/>
          </p:nvCxnSpPr>
          <p:spPr bwMode="auto">
            <a:xfrm flipV="1">
              <a:off x="5151438" y="2576513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0" name="AutoShape 133">
              <a:extLst>
                <a:ext uri="{FF2B5EF4-FFF2-40B4-BE49-F238E27FC236}">
                  <a16:creationId xmlns:a16="http://schemas.microsoft.com/office/drawing/2014/main" id="{5C0945C7-7D59-F04B-914C-1D6759B28860}"/>
                </a:ext>
              </a:extLst>
            </p:cNvPr>
            <p:cNvCxnSpPr>
              <a:cxnSpLocks noChangeShapeType="1"/>
              <a:stCxn id="269" idx="6"/>
              <a:endCxn id="273" idx="0"/>
            </p:cNvCxnSpPr>
            <p:nvPr/>
          </p:nvCxnSpPr>
          <p:spPr bwMode="auto">
            <a:xfrm>
              <a:off x="5502275" y="2530475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" name="AutoShape 134">
              <a:extLst>
                <a:ext uri="{FF2B5EF4-FFF2-40B4-BE49-F238E27FC236}">
                  <a16:creationId xmlns:a16="http://schemas.microsoft.com/office/drawing/2014/main" id="{CA6D5B6E-72C6-C646-B498-5383DAFAB64A}"/>
                </a:ext>
              </a:extLst>
            </p:cNvPr>
            <p:cNvCxnSpPr>
              <a:cxnSpLocks noChangeShapeType="1"/>
              <a:stCxn id="272" idx="5"/>
              <a:endCxn id="274" idx="1"/>
            </p:cNvCxnSpPr>
            <p:nvPr/>
          </p:nvCxnSpPr>
          <p:spPr bwMode="auto">
            <a:xfrm>
              <a:off x="5184775" y="3478213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2" name="AutoShape 135">
              <a:extLst>
                <a:ext uri="{FF2B5EF4-FFF2-40B4-BE49-F238E27FC236}">
                  <a16:creationId xmlns:a16="http://schemas.microsoft.com/office/drawing/2014/main" id="{75BAD7C4-5520-E748-814D-5FC6F63D5A67}"/>
                </a:ext>
              </a:extLst>
            </p:cNvPr>
            <p:cNvCxnSpPr>
              <a:cxnSpLocks noChangeShapeType="1"/>
              <a:stCxn id="274" idx="2"/>
              <a:endCxn id="271" idx="6"/>
            </p:cNvCxnSpPr>
            <p:nvPr/>
          </p:nvCxnSpPr>
          <p:spPr bwMode="auto">
            <a:xfrm flipH="1" flipV="1">
              <a:off x="4892675" y="3749675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3" name="AutoShape 136">
              <a:extLst>
                <a:ext uri="{FF2B5EF4-FFF2-40B4-BE49-F238E27FC236}">
                  <a16:creationId xmlns:a16="http://schemas.microsoft.com/office/drawing/2014/main" id="{C8D8735C-0E40-EB49-9EF3-27517ED2ECF1}"/>
                </a:ext>
              </a:extLst>
            </p:cNvPr>
            <p:cNvCxnSpPr>
              <a:cxnSpLocks noChangeShapeType="1"/>
              <a:stCxn id="274" idx="7"/>
              <a:endCxn id="275" idx="2"/>
            </p:cNvCxnSpPr>
            <p:nvPr/>
          </p:nvCxnSpPr>
          <p:spPr bwMode="auto">
            <a:xfrm flipV="1">
              <a:off x="5641975" y="3521075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4" name="AutoShape 137">
              <a:extLst>
                <a:ext uri="{FF2B5EF4-FFF2-40B4-BE49-F238E27FC236}">
                  <a16:creationId xmlns:a16="http://schemas.microsoft.com/office/drawing/2014/main" id="{62C80D24-92F6-BB41-B9A2-EC567B324B55}"/>
                </a:ext>
              </a:extLst>
            </p:cNvPr>
            <p:cNvCxnSpPr>
              <a:cxnSpLocks noChangeShapeType="1"/>
              <a:stCxn id="275" idx="0"/>
              <a:endCxn id="276" idx="4"/>
            </p:cNvCxnSpPr>
            <p:nvPr/>
          </p:nvCxnSpPr>
          <p:spPr bwMode="auto">
            <a:xfrm flipH="1" flipV="1">
              <a:off x="6294438" y="2881313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5" name="AutoShape 138">
              <a:extLst>
                <a:ext uri="{FF2B5EF4-FFF2-40B4-BE49-F238E27FC236}">
                  <a16:creationId xmlns:a16="http://schemas.microsoft.com/office/drawing/2014/main" id="{E80FF60D-9AF9-7145-9353-B24F9D3769D5}"/>
                </a:ext>
              </a:extLst>
            </p:cNvPr>
            <p:cNvCxnSpPr>
              <a:cxnSpLocks noChangeShapeType="1"/>
              <a:stCxn id="276" idx="0"/>
              <a:endCxn id="270" idx="5"/>
            </p:cNvCxnSpPr>
            <p:nvPr/>
          </p:nvCxnSpPr>
          <p:spPr bwMode="auto">
            <a:xfrm flipH="1" flipV="1">
              <a:off x="6175375" y="2259013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6" name="AutoShape 139">
              <a:extLst>
                <a:ext uri="{FF2B5EF4-FFF2-40B4-BE49-F238E27FC236}">
                  <a16:creationId xmlns:a16="http://schemas.microsoft.com/office/drawing/2014/main" id="{A091D662-CC93-1C47-A7CA-E2FE00DE0884}"/>
                </a:ext>
              </a:extLst>
            </p:cNvPr>
            <p:cNvCxnSpPr>
              <a:cxnSpLocks noChangeShapeType="1"/>
              <a:stCxn id="276" idx="7"/>
              <a:endCxn id="277" idx="2"/>
            </p:cNvCxnSpPr>
            <p:nvPr/>
          </p:nvCxnSpPr>
          <p:spPr bwMode="auto">
            <a:xfrm flipV="1">
              <a:off x="6327775" y="2378075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" name="AutoShape 140">
              <a:extLst>
                <a:ext uri="{FF2B5EF4-FFF2-40B4-BE49-F238E27FC236}">
                  <a16:creationId xmlns:a16="http://schemas.microsoft.com/office/drawing/2014/main" id="{E6A3C070-393C-694D-887D-1A66599C84C2}"/>
                </a:ext>
              </a:extLst>
            </p:cNvPr>
            <p:cNvCxnSpPr>
              <a:cxnSpLocks noChangeShapeType="1"/>
              <a:stCxn id="276" idx="6"/>
              <a:endCxn id="278" idx="2"/>
            </p:cNvCxnSpPr>
            <p:nvPr/>
          </p:nvCxnSpPr>
          <p:spPr bwMode="auto">
            <a:xfrm flipV="1">
              <a:off x="6340475" y="2759075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" name="AutoShape 141">
              <a:extLst>
                <a:ext uri="{FF2B5EF4-FFF2-40B4-BE49-F238E27FC236}">
                  <a16:creationId xmlns:a16="http://schemas.microsoft.com/office/drawing/2014/main" id="{ED59740A-FECD-2B48-9488-0816065DD075}"/>
                </a:ext>
              </a:extLst>
            </p:cNvPr>
            <p:cNvCxnSpPr>
              <a:cxnSpLocks noChangeShapeType="1"/>
              <a:stCxn id="276" idx="6"/>
              <a:endCxn id="279" idx="1"/>
            </p:cNvCxnSpPr>
            <p:nvPr/>
          </p:nvCxnSpPr>
          <p:spPr bwMode="auto">
            <a:xfrm>
              <a:off x="6340475" y="2835275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9" name="AutoShape 142">
              <a:extLst>
                <a:ext uri="{FF2B5EF4-FFF2-40B4-BE49-F238E27FC236}">
                  <a16:creationId xmlns:a16="http://schemas.microsoft.com/office/drawing/2014/main" id="{2E39AEDF-E82E-ED4F-8285-90CC437561A7}"/>
                </a:ext>
              </a:extLst>
            </p:cNvPr>
            <p:cNvCxnSpPr>
              <a:cxnSpLocks noChangeShapeType="1"/>
              <a:stCxn id="279" idx="3"/>
              <a:endCxn id="275" idx="7"/>
            </p:cNvCxnSpPr>
            <p:nvPr/>
          </p:nvCxnSpPr>
          <p:spPr bwMode="auto">
            <a:xfrm flipH="1">
              <a:off x="6480175" y="3173413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0" name="AutoShape 143">
              <a:extLst>
                <a:ext uri="{FF2B5EF4-FFF2-40B4-BE49-F238E27FC236}">
                  <a16:creationId xmlns:a16="http://schemas.microsoft.com/office/drawing/2014/main" id="{DED3027F-D563-3E44-A213-780820BA5929}"/>
                </a:ext>
              </a:extLst>
            </p:cNvPr>
            <p:cNvCxnSpPr>
              <a:cxnSpLocks noChangeShapeType="1"/>
              <a:stCxn id="275" idx="4"/>
              <a:endCxn id="283" idx="1"/>
            </p:cNvCxnSpPr>
            <p:nvPr/>
          </p:nvCxnSpPr>
          <p:spPr bwMode="auto">
            <a:xfrm>
              <a:off x="6446838" y="3567113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1" name="AutoShape 144">
              <a:extLst>
                <a:ext uri="{FF2B5EF4-FFF2-40B4-BE49-F238E27FC236}">
                  <a16:creationId xmlns:a16="http://schemas.microsoft.com/office/drawing/2014/main" id="{30D941DC-0288-1B43-8DF7-3FD3A25E4770}"/>
                </a:ext>
              </a:extLst>
            </p:cNvPr>
            <p:cNvCxnSpPr>
              <a:cxnSpLocks noChangeShapeType="1"/>
              <a:stCxn id="274" idx="7"/>
              <a:endCxn id="283" idx="3"/>
            </p:cNvCxnSpPr>
            <p:nvPr/>
          </p:nvCxnSpPr>
          <p:spPr bwMode="auto">
            <a:xfrm flipV="1">
              <a:off x="5641975" y="4011613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" name="AutoShape 145">
              <a:extLst>
                <a:ext uri="{FF2B5EF4-FFF2-40B4-BE49-F238E27FC236}">
                  <a16:creationId xmlns:a16="http://schemas.microsoft.com/office/drawing/2014/main" id="{A6EF064A-FD7F-064D-AED4-1604009919FC}"/>
                </a:ext>
              </a:extLst>
            </p:cNvPr>
            <p:cNvCxnSpPr>
              <a:cxnSpLocks noChangeShapeType="1"/>
              <a:stCxn id="279" idx="4"/>
              <a:endCxn id="283" idx="0"/>
            </p:cNvCxnSpPr>
            <p:nvPr/>
          </p:nvCxnSpPr>
          <p:spPr bwMode="auto">
            <a:xfrm flipH="1">
              <a:off x="6827838" y="3186113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3" name="AutoShape 146">
              <a:extLst>
                <a:ext uri="{FF2B5EF4-FFF2-40B4-BE49-F238E27FC236}">
                  <a16:creationId xmlns:a16="http://schemas.microsoft.com/office/drawing/2014/main" id="{B89A8477-1D89-664F-BA47-2BC027D15BB6}"/>
                </a:ext>
              </a:extLst>
            </p:cNvPr>
            <p:cNvCxnSpPr>
              <a:cxnSpLocks noChangeShapeType="1"/>
              <a:stCxn id="283" idx="7"/>
              <a:endCxn id="282" idx="2"/>
            </p:cNvCxnSpPr>
            <p:nvPr/>
          </p:nvCxnSpPr>
          <p:spPr bwMode="auto">
            <a:xfrm flipV="1">
              <a:off x="6861175" y="3673475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4" name="AutoShape 147">
              <a:extLst>
                <a:ext uri="{FF2B5EF4-FFF2-40B4-BE49-F238E27FC236}">
                  <a16:creationId xmlns:a16="http://schemas.microsoft.com/office/drawing/2014/main" id="{74E6DE18-131F-E84B-981C-756DD78102FD}"/>
                </a:ext>
              </a:extLst>
            </p:cNvPr>
            <p:cNvCxnSpPr>
              <a:cxnSpLocks noChangeShapeType="1"/>
              <a:stCxn id="282" idx="7"/>
              <a:endCxn id="281" idx="2"/>
            </p:cNvCxnSpPr>
            <p:nvPr/>
          </p:nvCxnSpPr>
          <p:spPr bwMode="auto">
            <a:xfrm flipV="1">
              <a:off x="7546975" y="3140075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5" name="AutoShape 148">
              <a:extLst>
                <a:ext uri="{FF2B5EF4-FFF2-40B4-BE49-F238E27FC236}">
                  <a16:creationId xmlns:a16="http://schemas.microsoft.com/office/drawing/2014/main" id="{B38E0AD8-177A-E44F-A320-F0F055CF5B35}"/>
                </a:ext>
              </a:extLst>
            </p:cNvPr>
            <p:cNvCxnSpPr>
              <a:cxnSpLocks noChangeShapeType="1"/>
              <a:stCxn id="279" idx="7"/>
              <a:endCxn id="281" idx="1"/>
            </p:cNvCxnSpPr>
            <p:nvPr/>
          </p:nvCxnSpPr>
          <p:spPr bwMode="auto">
            <a:xfrm>
              <a:off x="7013575" y="3106738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" name="AutoShape 149">
              <a:extLst>
                <a:ext uri="{FF2B5EF4-FFF2-40B4-BE49-F238E27FC236}">
                  <a16:creationId xmlns:a16="http://schemas.microsoft.com/office/drawing/2014/main" id="{3FFB9E1A-A4CD-3546-B254-8FE87D6453DC}"/>
                </a:ext>
              </a:extLst>
            </p:cNvPr>
            <p:cNvCxnSpPr>
              <a:cxnSpLocks noChangeShapeType="1"/>
              <a:stCxn id="281" idx="0"/>
              <a:endCxn id="280" idx="4"/>
            </p:cNvCxnSpPr>
            <p:nvPr/>
          </p:nvCxnSpPr>
          <p:spPr bwMode="auto">
            <a:xfrm flipH="1" flipV="1">
              <a:off x="7589838" y="2728913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" name="AutoShape 150">
              <a:extLst>
                <a:ext uri="{FF2B5EF4-FFF2-40B4-BE49-F238E27FC236}">
                  <a16:creationId xmlns:a16="http://schemas.microsoft.com/office/drawing/2014/main" id="{2A9CB891-7299-474E-9973-866AAF8BCBED}"/>
                </a:ext>
              </a:extLst>
            </p:cNvPr>
            <p:cNvCxnSpPr>
              <a:cxnSpLocks noChangeShapeType="1"/>
              <a:stCxn id="279" idx="7"/>
              <a:endCxn id="280" idx="3"/>
            </p:cNvCxnSpPr>
            <p:nvPr/>
          </p:nvCxnSpPr>
          <p:spPr bwMode="auto">
            <a:xfrm flipV="1">
              <a:off x="7013575" y="2716213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" name="AutoShape 151">
              <a:extLst>
                <a:ext uri="{FF2B5EF4-FFF2-40B4-BE49-F238E27FC236}">
                  <a16:creationId xmlns:a16="http://schemas.microsoft.com/office/drawing/2014/main" id="{32F4DB01-4044-C642-965A-766741044E45}"/>
                </a:ext>
              </a:extLst>
            </p:cNvPr>
            <p:cNvCxnSpPr>
              <a:cxnSpLocks noChangeShapeType="1"/>
              <a:stCxn id="280" idx="2"/>
              <a:endCxn id="277" idx="6"/>
            </p:cNvCxnSpPr>
            <p:nvPr/>
          </p:nvCxnSpPr>
          <p:spPr bwMode="auto">
            <a:xfrm flipH="1" flipV="1">
              <a:off x="6950075" y="2378075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9" name="AutoShape 153">
              <a:extLst>
                <a:ext uri="{FF2B5EF4-FFF2-40B4-BE49-F238E27FC236}">
                  <a16:creationId xmlns:a16="http://schemas.microsoft.com/office/drawing/2014/main" id="{3894420F-4B97-A549-A583-4E35304B9260}"/>
                </a:ext>
              </a:extLst>
            </p:cNvPr>
            <p:cNvCxnSpPr>
              <a:cxnSpLocks noChangeShapeType="1"/>
              <a:stCxn id="252" idx="6"/>
              <a:endCxn id="256" idx="2"/>
            </p:cNvCxnSpPr>
            <p:nvPr/>
          </p:nvCxnSpPr>
          <p:spPr bwMode="auto">
            <a:xfrm flipV="1">
              <a:off x="1768475" y="2759075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AutoShape 154">
              <a:extLst>
                <a:ext uri="{FF2B5EF4-FFF2-40B4-BE49-F238E27FC236}">
                  <a16:creationId xmlns:a16="http://schemas.microsoft.com/office/drawing/2014/main" id="{A2D7BB3E-1CB4-A346-9032-E938045609EF}"/>
                </a:ext>
              </a:extLst>
            </p:cNvPr>
            <p:cNvCxnSpPr>
              <a:cxnSpLocks noChangeShapeType="1"/>
              <a:endCxn id="255" idx="3"/>
            </p:cNvCxnSpPr>
            <p:nvPr/>
          </p:nvCxnSpPr>
          <p:spPr bwMode="auto">
            <a:xfrm>
              <a:off x="1768475" y="3063875"/>
              <a:ext cx="531009" cy="325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AutoShape 155">
              <a:extLst>
                <a:ext uri="{FF2B5EF4-FFF2-40B4-BE49-F238E27FC236}">
                  <a16:creationId xmlns:a16="http://schemas.microsoft.com/office/drawing/2014/main" id="{63E7B81C-ACE8-5940-B53D-6C4D25CA0E42}"/>
                </a:ext>
              </a:extLst>
            </p:cNvPr>
            <p:cNvCxnSpPr>
              <a:cxnSpLocks noChangeShapeType="1"/>
              <a:stCxn id="268" idx="3"/>
              <a:endCxn id="257" idx="7"/>
            </p:cNvCxnSpPr>
            <p:nvPr/>
          </p:nvCxnSpPr>
          <p:spPr bwMode="auto">
            <a:xfrm flipH="1">
              <a:off x="3127375" y="2716213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2" name="AutoShape 156">
              <a:extLst>
                <a:ext uri="{FF2B5EF4-FFF2-40B4-BE49-F238E27FC236}">
                  <a16:creationId xmlns:a16="http://schemas.microsoft.com/office/drawing/2014/main" id="{D525CC6D-16EB-DE4B-96E8-8A5DC29B7A4D}"/>
                </a:ext>
              </a:extLst>
            </p:cNvPr>
            <p:cNvCxnSpPr>
              <a:cxnSpLocks noChangeShapeType="1"/>
              <a:stCxn id="277" idx="4"/>
              <a:endCxn id="279" idx="1"/>
            </p:cNvCxnSpPr>
            <p:nvPr/>
          </p:nvCxnSpPr>
          <p:spPr bwMode="auto">
            <a:xfrm>
              <a:off x="6904038" y="2424113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3" name="AutoShape 157">
              <a:extLst>
                <a:ext uri="{FF2B5EF4-FFF2-40B4-BE49-F238E27FC236}">
                  <a16:creationId xmlns:a16="http://schemas.microsoft.com/office/drawing/2014/main" id="{B6138B47-F234-B343-A0DA-1CF0FA42CDB9}"/>
                </a:ext>
              </a:extLst>
            </p:cNvPr>
            <p:cNvCxnSpPr>
              <a:cxnSpLocks noChangeShapeType="1"/>
              <a:stCxn id="258" idx="5"/>
              <a:endCxn id="268" idx="1"/>
            </p:cNvCxnSpPr>
            <p:nvPr/>
          </p:nvCxnSpPr>
          <p:spPr bwMode="auto">
            <a:xfrm>
              <a:off x="3051175" y="2106613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4" name="AutoShape 158">
              <a:extLst>
                <a:ext uri="{FF2B5EF4-FFF2-40B4-BE49-F238E27FC236}">
                  <a16:creationId xmlns:a16="http://schemas.microsoft.com/office/drawing/2014/main" id="{6EB44034-3B0E-3449-BB6F-6A5FE8248896}"/>
                </a:ext>
              </a:extLst>
            </p:cNvPr>
            <p:cNvCxnSpPr>
              <a:cxnSpLocks noChangeShapeType="1"/>
              <a:stCxn id="275" idx="6"/>
              <a:endCxn id="282" idx="1"/>
            </p:cNvCxnSpPr>
            <p:nvPr/>
          </p:nvCxnSpPr>
          <p:spPr bwMode="auto">
            <a:xfrm>
              <a:off x="6492875" y="3521075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5" name="AutoShape 159">
              <a:extLst>
                <a:ext uri="{FF2B5EF4-FFF2-40B4-BE49-F238E27FC236}">
                  <a16:creationId xmlns:a16="http://schemas.microsoft.com/office/drawing/2014/main" id="{369B36BC-6095-9E44-B1C2-36D61B2FDD84}"/>
                </a:ext>
              </a:extLst>
            </p:cNvPr>
            <p:cNvCxnSpPr>
              <a:cxnSpLocks noChangeShapeType="1"/>
              <a:stCxn id="273" idx="3"/>
              <a:endCxn id="271" idx="7"/>
            </p:cNvCxnSpPr>
            <p:nvPr/>
          </p:nvCxnSpPr>
          <p:spPr bwMode="auto">
            <a:xfrm flipH="1">
              <a:off x="4879975" y="3402013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FB4D7F-C8C1-144E-93BA-2810A4B8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757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#3: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Step 1. Generate links and a planar subgraph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Do planarization </a:t>
            </a:r>
            <a:r>
              <a:rPr lang="en-US" altLang="zh-TW" b="1" dirty="0">
                <a:solidFill>
                  <a:srgbClr val="C00000"/>
                </a:solidFill>
              </a:rPr>
              <a:t>in a distributed manner</a:t>
            </a:r>
          </a:p>
          <a:p>
            <a:endParaRPr lang="en-US" altLang="zh-TW" dirty="0"/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62514944-93E9-044A-A762-086FAD12FD8E}"/>
              </a:ext>
            </a:extLst>
          </p:cNvPr>
          <p:cNvGrpSpPr/>
          <p:nvPr/>
        </p:nvGrpSpPr>
        <p:grpSpPr>
          <a:xfrm>
            <a:off x="1475656" y="4511500"/>
            <a:ext cx="6111875" cy="2301876"/>
            <a:chOff x="1403648" y="4511500"/>
            <a:chExt cx="6111875" cy="2301876"/>
          </a:xfrm>
        </p:grpSpPr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F177786E-D02F-7649-889A-5BA71B385FD6}"/>
                </a:ext>
              </a:extLst>
            </p:cNvPr>
            <p:cNvGrpSpPr/>
            <p:nvPr/>
          </p:nvGrpSpPr>
          <p:grpSpPr>
            <a:xfrm>
              <a:off x="1403648" y="4511500"/>
              <a:ext cx="6111875" cy="2222500"/>
              <a:chOff x="1484461" y="4511500"/>
              <a:chExt cx="6111875" cy="2222500"/>
            </a:xfrm>
          </p:grpSpPr>
          <p:sp>
            <p:nvSpPr>
              <p:cNvPr id="102" name="Oval 7">
                <a:extLst>
                  <a:ext uri="{FF2B5EF4-FFF2-40B4-BE49-F238E27FC236}">
                    <a16:creationId xmlns:a16="http://schemas.microsoft.com/office/drawing/2014/main" id="{A9C7D17E-D8BB-3249-B2D1-DFD0F3905AC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84461" y="5654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" name="Oval 8">
                <a:extLst>
                  <a:ext uri="{FF2B5EF4-FFF2-40B4-BE49-F238E27FC236}">
                    <a16:creationId xmlns:a16="http://schemas.microsoft.com/office/drawing/2014/main" id="{07DFF7C7-60AE-DB4A-93B2-4C8B3AEE972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13061" y="5044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" name="Oval 9">
                <a:extLst>
                  <a:ext uri="{FF2B5EF4-FFF2-40B4-BE49-F238E27FC236}">
                    <a16:creationId xmlns:a16="http://schemas.microsoft.com/office/drawing/2014/main" id="{683C489D-EFA6-B646-9407-CA38EB19A3F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70261" y="6264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5" name="Oval 10">
                <a:extLst>
                  <a:ext uri="{FF2B5EF4-FFF2-40B4-BE49-F238E27FC236}">
                    <a16:creationId xmlns:a16="http://schemas.microsoft.com/office/drawing/2014/main" id="{1E3500CD-A5C9-024B-BD2C-F605503B18D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94061" y="5654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6" name="Oval 11">
                <a:extLst>
                  <a:ext uri="{FF2B5EF4-FFF2-40B4-BE49-F238E27FC236}">
                    <a16:creationId xmlns:a16="http://schemas.microsoft.com/office/drawing/2014/main" id="{53970DB4-7118-7941-BF1C-89D3D9D1F77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22661" y="5349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7" name="Oval 12">
                <a:extLst>
                  <a:ext uri="{FF2B5EF4-FFF2-40B4-BE49-F238E27FC236}">
                    <a16:creationId xmlns:a16="http://schemas.microsoft.com/office/drawing/2014/main" id="{0C99E8BE-1A05-B244-A2AD-57BA7950257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56061" y="6035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8" name="Oval 13">
                <a:extLst>
                  <a:ext uri="{FF2B5EF4-FFF2-40B4-BE49-F238E27FC236}">
                    <a16:creationId xmlns:a16="http://schemas.microsoft.com/office/drawing/2014/main" id="{052E0144-DB4D-5C4D-8D71-40E390985B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79861" y="4663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" name="Oval 14">
                <a:extLst>
                  <a:ext uri="{FF2B5EF4-FFF2-40B4-BE49-F238E27FC236}">
                    <a16:creationId xmlns:a16="http://schemas.microsoft.com/office/drawing/2014/main" id="{AE43AE86-8B20-CB49-B5AB-08D84C54AE4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84661" y="5349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0" name="Oval 15">
                <a:extLst>
                  <a:ext uri="{FF2B5EF4-FFF2-40B4-BE49-F238E27FC236}">
                    <a16:creationId xmlns:a16="http://schemas.microsoft.com/office/drawing/2014/main" id="{833DE255-83DA-D34F-9923-65145D1D97E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65661" y="6568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1" name="Oval 16">
                <a:extLst>
                  <a:ext uri="{FF2B5EF4-FFF2-40B4-BE49-F238E27FC236}">
                    <a16:creationId xmlns:a16="http://schemas.microsoft.com/office/drawing/2014/main" id="{D0354851-CBFA-0B4C-A4EE-365C0A9BBFE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51461" y="4816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2" name="Oval 17">
                <a:extLst>
                  <a:ext uri="{FF2B5EF4-FFF2-40B4-BE49-F238E27FC236}">
                    <a16:creationId xmlns:a16="http://schemas.microsoft.com/office/drawing/2014/main" id="{FA2D1408-C6E1-9348-8B84-C023FFA733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03861" y="4511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3" name="Oval 18">
                <a:extLst>
                  <a:ext uri="{FF2B5EF4-FFF2-40B4-BE49-F238E27FC236}">
                    <a16:creationId xmlns:a16="http://schemas.microsoft.com/office/drawing/2014/main" id="{7BB14B14-440B-6C49-80CC-3962F5B6B69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94261" y="5883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4" name="Oval 19">
                <a:extLst>
                  <a:ext uri="{FF2B5EF4-FFF2-40B4-BE49-F238E27FC236}">
                    <a16:creationId xmlns:a16="http://schemas.microsoft.com/office/drawing/2014/main" id="{F7C2D689-2FBC-3A49-9A0B-533E588B2EC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46661" y="5273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5" name="Oval 20">
                <a:extLst>
                  <a:ext uri="{FF2B5EF4-FFF2-40B4-BE49-F238E27FC236}">
                    <a16:creationId xmlns:a16="http://schemas.microsoft.com/office/drawing/2014/main" id="{9585E560-5895-1D4A-99F3-73F8DA1B94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18261" y="5121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6" name="Oval 21">
                <a:extLst>
                  <a:ext uri="{FF2B5EF4-FFF2-40B4-BE49-F238E27FC236}">
                    <a16:creationId xmlns:a16="http://schemas.microsoft.com/office/drawing/2014/main" id="{AE10857F-1C53-2B44-84F1-85C5CEBDEF2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4061" y="4816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7" name="Oval 22">
                <a:extLst>
                  <a:ext uri="{FF2B5EF4-FFF2-40B4-BE49-F238E27FC236}">
                    <a16:creationId xmlns:a16="http://schemas.microsoft.com/office/drawing/2014/main" id="{EAFB395D-C01E-D449-A787-DD3A01F60B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08661" y="6340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8" name="Oval 23">
                <a:extLst>
                  <a:ext uri="{FF2B5EF4-FFF2-40B4-BE49-F238E27FC236}">
                    <a16:creationId xmlns:a16="http://schemas.microsoft.com/office/drawing/2014/main" id="{C3E06392-72A5-2545-B884-28F99B9DE3F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13461" y="6035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9" name="Oval 24">
                <a:extLst>
                  <a:ext uri="{FF2B5EF4-FFF2-40B4-BE49-F238E27FC236}">
                    <a16:creationId xmlns:a16="http://schemas.microsoft.com/office/drawing/2014/main" id="{EC438CCC-3FC8-0E4C-A383-4159DBC28FC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23061" y="59593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0" name="Oval 25">
                <a:extLst>
                  <a:ext uri="{FF2B5EF4-FFF2-40B4-BE49-F238E27FC236}">
                    <a16:creationId xmlns:a16="http://schemas.microsoft.com/office/drawing/2014/main" id="{511B7EA5-D624-0D45-92EA-214A7BB3890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08861" y="6111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1" name="Oval 26">
                <a:extLst>
                  <a:ext uri="{FF2B5EF4-FFF2-40B4-BE49-F238E27FC236}">
                    <a16:creationId xmlns:a16="http://schemas.microsoft.com/office/drawing/2014/main" id="{9F36D037-DA8C-4E4D-99BF-5B17DDA856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56461" y="5425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2" name="Oval 27">
                <a:extLst>
                  <a:ext uri="{FF2B5EF4-FFF2-40B4-BE49-F238E27FC236}">
                    <a16:creationId xmlns:a16="http://schemas.microsoft.com/office/drawing/2014/main" id="{2553C7AE-F835-0949-B150-2E4A6AB1AE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66061" y="4968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" name="Oval 28">
                <a:extLst>
                  <a:ext uri="{FF2B5EF4-FFF2-40B4-BE49-F238E27FC236}">
                    <a16:creationId xmlns:a16="http://schemas.microsoft.com/office/drawing/2014/main" id="{D2CC4050-2B98-2745-9CD8-85E80FE01EA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42261" y="5349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4" name="Oval 29">
                <a:extLst>
                  <a:ext uri="{FF2B5EF4-FFF2-40B4-BE49-F238E27FC236}">
                    <a16:creationId xmlns:a16="http://schemas.microsoft.com/office/drawing/2014/main" id="{ABB627B8-A9D2-C24B-8E9A-449E4671B1B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42261" y="5730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5" name="Oval 30">
                <a:extLst>
                  <a:ext uri="{FF2B5EF4-FFF2-40B4-BE49-F238E27FC236}">
                    <a16:creationId xmlns:a16="http://schemas.microsoft.com/office/drawing/2014/main" id="{44EE0051-69A3-A245-A46D-33897FA399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51861" y="52735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6" name="Oval 31">
                <a:extLst>
                  <a:ext uri="{FF2B5EF4-FFF2-40B4-BE49-F238E27FC236}">
                    <a16:creationId xmlns:a16="http://schemas.microsoft.com/office/drawing/2014/main" id="{A91BD272-636E-864D-9992-D0CC65E705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04261" y="57307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7" name="Oval 32">
                <a:extLst>
                  <a:ext uri="{FF2B5EF4-FFF2-40B4-BE49-F238E27FC236}">
                    <a16:creationId xmlns:a16="http://schemas.microsoft.com/office/drawing/2014/main" id="{ABD9778E-EF76-F74A-96DC-A475326138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75661" y="62641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8" name="Oval 33">
                <a:extLst>
                  <a:ext uri="{FF2B5EF4-FFF2-40B4-BE49-F238E27FC236}">
                    <a16:creationId xmlns:a16="http://schemas.microsoft.com/office/drawing/2014/main" id="{999B1064-4403-C045-A0DA-FCCFF7F3C2A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89861" y="656890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29" name="AutoShape 34">
                <a:extLst>
                  <a:ext uri="{FF2B5EF4-FFF2-40B4-BE49-F238E27FC236}">
                    <a16:creationId xmlns:a16="http://schemas.microsoft.com/office/drawing/2014/main" id="{46B022F0-EB66-C448-B6B7-841A2C31B834}"/>
                  </a:ext>
                </a:extLst>
              </p:cNvPr>
              <p:cNvCxnSpPr>
                <a:cxnSpLocks noChangeShapeType="1"/>
                <a:stCxn id="102" idx="7"/>
                <a:endCxn id="103" idx="4"/>
              </p:cNvCxnSpPr>
              <p:nvPr/>
            </p:nvCxnSpPr>
            <p:spPr bwMode="auto">
              <a:xfrm flipV="1">
                <a:off x="1563836" y="5136975"/>
                <a:ext cx="1952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AutoShape 35">
                <a:extLst>
                  <a:ext uri="{FF2B5EF4-FFF2-40B4-BE49-F238E27FC236}">
                    <a16:creationId xmlns:a16="http://schemas.microsoft.com/office/drawing/2014/main" id="{CA709D84-6079-5849-B247-72C0AF228C93}"/>
                  </a:ext>
                </a:extLst>
              </p:cNvPr>
              <p:cNvCxnSpPr>
                <a:cxnSpLocks noChangeShapeType="1"/>
                <a:stCxn id="103" idx="7"/>
                <a:endCxn id="108" idx="2"/>
              </p:cNvCxnSpPr>
              <p:nvPr/>
            </p:nvCxnSpPr>
            <p:spPr bwMode="auto">
              <a:xfrm flipV="1">
                <a:off x="1792436" y="4709937"/>
                <a:ext cx="987425" cy="347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AutoShape 36">
                <a:extLst>
                  <a:ext uri="{FF2B5EF4-FFF2-40B4-BE49-F238E27FC236}">
                    <a16:creationId xmlns:a16="http://schemas.microsoft.com/office/drawing/2014/main" id="{E178D8DF-E09B-5947-80D9-68D8CA87D61D}"/>
                  </a:ext>
                </a:extLst>
              </p:cNvPr>
              <p:cNvCxnSpPr>
                <a:cxnSpLocks noChangeShapeType="1"/>
                <a:stCxn id="108" idx="6"/>
                <a:endCxn id="112" idx="2"/>
              </p:cNvCxnSpPr>
              <p:nvPr/>
            </p:nvCxnSpPr>
            <p:spPr bwMode="auto">
              <a:xfrm flipV="1">
                <a:off x="2871936" y="4557537"/>
                <a:ext cx="1431925" cy="1524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AutoShape 37">
                <a:extLst>
                  <a:ext uri="{FF2B5EF4-FFF2-40B4-BE49-F238E27FC236}">
                    <a16:creationId xmlns:a16="http://schemas.microsoft.com/office/drawing/2014/main" id="{F900D936-B847-DE40-9D2D-DCF5F05E31D6}"/>
                  </a:ext>
                </a:extLst>
              </p:cNvPr>
              <p:cNvCxnSpPr>
                <a:cxnSpLocks noChangeShapeType="1"/>
                <a:stCxn id="112" idx="6"/>
                <a:endCxn id="116" idx="1"/>
              </p:cNvCxnSpPr>
              <p:nvPr/>
            </p:nvCxnSpPr>
            <p:spPr bwMode="auto">
              <a:xfrm>
                <a:off x="4395936" y="4557537"/>
                <a:ext cx="15208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AutoShape 38">
                <a:extLst>
                  <a:ext uri="{FF2B5EF4-FFF2-40B4-BE49-F238E27FC236}">
                    <a16:creationId xmlns:a16="http://schemas.microsoft.com/office/drawing/2014/main" id="{174907D7-6B84-1A48-B354-4F3B7DFB4989}"/>
                  </a:ext>
                </a:extLst>
              </p:cNvPr>
              <p:cNvCxnSpPr>
                <a:cxnSpLocks noChangeShapeType="1"/>
                <a:stCxn id="102" idx="5"/>
                <a:endCxn id="104" idx="1"/>
              </p:cNvCxnSpPr>
              <p:nvPr/>
            </p:nvCxnSpPr>
            <p:spPr bwMode="auto">
              <a:xfrm>
                <a:off x="1563836" y="5733875"/>
                <a:ext cx="619125" cy="5429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" name="AutoShape 39">
                <a:extLst>
                  <a:ext uri="{FF2B5EF4-FFF2-40B4-BE49-F238E27FC236}">
                    <a16:creationId xmlns:a16="http://schemas.microsoft.com/office/drawing/2014/main" id="{CF624C95-DE23-C44A-B6D3-A75931061098}"/>
                  </a:ext>
                </a:extLst>
              </p:cNvPr>
              <p:cNvCxnSpPr>
                <a:cxnSpLocks noChangeShapeType="1"/>
                <a:stCxn id="103" idx="5"/>
                <a:endCxn id="105" idx="2"/>
              </p:cNvCxnSpPr>
              <p:nvPr/>
            </p:nvCxnSpPr>
            <p:spPr bwMode="auto">
              <a:xfrm>
                <a:off x="1792436" y="5124275"/>
                <a:ext cx="301625" cy="576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" name="AutoShape 40">
                <a:extLst>
                  <a:ext uri="{FF2B5EF4-FFF2-40B4-BE49-F238E27FC236}">
                    <a16:creationId xmlns:a16="http://schemas.microsoft.com/office/drawing/2014/main" id="{38EE18AE-4C3F-D048-8B12-47C4E713A0C9}"/>
                  </a:ext>
                </a:extLst>
              </p:cNvPr>
              <p:cNvCxnSpPr>
                <a:cxnSpLocks noChangeShapeType="1"/>
                <a:stCxn id="103" idx="6"/>
                <a:endCxn id="106" idx="2"/>
              </p:cNvCxnSpPr>
              <p:nvPr/>
            </p:nvCxnSpPr>
            <p:spPr bwMode="auto">
              <a:xfrm>
                <a:off x="1805136" y="5090937"/>
                <a:ext cx="5175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AutoShape 41">
                <a:extLst>
                  <a:ext uri="{FF2B5EF4-FFF2-40B4-BE49-F238E27FC236}">
                    <a16:creationId xmlns:a16="http://schemas.microsoft.com/office/drawing/2014/main" id="{20D46255-2FA3-DA41-9CC7-895D975319B3}"/>
                  </a:ext>
                </a:extLst>
              </p:cNvPr>
              <p:cNvCxnSpPr>
                <a:cxnSpLocks noChangeShapeType="1"/>
                <a:stCxn id="105" idx="7"/>
                <a:endCxn id="106" idx="5"/>
              </p:cNvCxnSpPr>
              <p:nvPr/>
            </p:nvCxnSpPr>
            <p:spPr bwMode="auto">
              <a:xfrm flipV="1">
                <a:off x="2173436" y="5429075"/>
                <a:ext cx="228600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AutoShape 42">
                <a:extLst>
                  <a:ext uri="{FF2B5EF4-FFF2-40B4-BE49-F238E27FC236}">
                    <a16:creationId xmlns:a16="http://schemas.microsoft.com/office/drawing/2014/main" id="{420EFD80-3F07-EC41-8333-016C34FE4814}"/>
                  </a:ext>
                </a:extLst>
              </p:cNvPr>
              <p:cNvCxnSpPr>
                <a:cxnSpLocks noChangeShapeType="1"/>
                <a:stCxn id="106" idx="6"/>
                <a:endCxn id="109" idx="2"/>
              </p:cNvCxnSpPr>
              <p:nvPr/>
            </p:nvCxnSpPr>
            <p:spPr bwMode="auto">
              <a:xfrm>
                <a:off x="2414736" y="5395737"/>
                <a:ext cx="6699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AutoShape 43">
                <a:extLst>
                  <a:ext uri="{FF2B5EF4-FFF2-40B4-BE49-F238E27FC236}">
                    <a16:creationId xmlns:a16="http://schemas.microsoft.com/office/drawing/2014/main" id="{BE87D22C-5E91-954E-A9D2-FA6EC2A7A01F}"/>
                  </a:ext>
                </a:extLst>
              </p:cNvPr>
              <p:cNvCxnSpPr>
                <a:cxnSpLocks noChangeShapeType="1"/>
                <a:stCxn id="109" idx="0"/>
                <a:endCxn id="108" idx="4"/>
              </p:cNvCxnSpPr>
              <p:nvPr/>
            </p:nvCxnSpPr>
            <p:spPr bwMode="auto">
              <a:xfrm flipH="1" flipV="1">
                <a:off x="2825899" y="4755975"/>
                <a:ext cx="3048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AutoShape 44">
                <a:extLst>
                  <a:ext uri="{FF2B5EF4-FFF2-40B4-BE49-F238E27FC236}">
                    <a16:creationId xmlns:a16="http://schemas.microsoft.com/office/drawing/2014/main" id="{6F0E25B6-B945-1B43-B0B1-331B2BF6C369}"/>
                  </a:ext>
                </a:extLst>
              </p:cNvPr>
              <p:cNvCxnSpPr>
                <a:cxnSpLocks noChangeShapeType="1"/>
                <a:stCxn id="104" idx="0"/>
                <a:endCxn id="105" idx="4"/>
              </p:cNvCxnSpPr>
              <p:nvPr/>
            </p:nvCxnSpPr>
            <p:spPr bwMode="auto">
              <a:xfrm flipH="1" flipV="1">
                <a:off x="2140099" y="5746575"/>
                <a:ext cx="762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" name="AutoShape 45">
                <a:extLst>
                  <a:ext uri="{FF2B5EF4-FFF2-40B4-BE49-F238E27FC236}">
                    <a16:creationId xmlns:a16="http://schemas.microsoft.com/office/drawing/2014/main" id="{0A318C41-D898-6E47-998B-FB26CFCEF5E2}"/>
                  </a:ext>
                </a:extLst>
              </p:cNvPr>
              <p:cNvCxnSpPr>
                <a:cxnSpLocks noChangeShapeType="1"/>
                <a:stCxn id="104" idx="7"/>
                <a:endCxn id="107" idx="2"/>
              </p:cNvCxnSpPr>
              <p:nvPr/>
            </p:nvCxnSpPr>
            <p:spPr bwMode="auto">
              <a:xfrm flipV="1">
                <a:off x="2249636" y="6081537"/>
                <a:ext cx="6064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1" name="AutoShape 46">
                <a:extLst>
                  <a:ext uri="{FF2B5EF4-FFF2-40B4-BE49-F238E27FC236}">
                    <a16:creationId xmlns:a16="http://schemas.microsoft.com/office/drawing/2014/main" id="{2B0440A1-247F-0140-B8E4-4E6C3955997D}"/>
                  </a:ext>
                </a:extLst>
              </p:cNvPr>
              <p:cNvCxnSpPr>
                <a:cxnSpLocks noChangeShapeType="1"/>
                <a:stCxn id="107" idx="1"/>
                <a:endCxn id="105" idx="5"/>
              </p:cNvCxnSpPr>
              <p:nvPr/>
            </p:nvCxnSpPr>
            <p:spPr bwMode="auto">
              <a:xfrm flipH="1" flipV="1">
                <a:off x="2173436" y="5733875"/>
                <a:ext cx="6953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" name="AutoShape 47">
                <a:extLst>
                  <a:ext uri="{FF2B5EF4-FFF2-40B4-BE49-F238E27FC236}">
                    <a16:creationId xmlns:a16="http://schemas.microsoft.com/office/drawing/2014/main" id="{C1A842AC-1D56-2749-AC1C-3981ABAEC52B}"/>
                  </a:ext>
                </a:extLst>
              </p:cNvPr>
              <p:cNvCxnSpPr>
                <a:cxnSpLocks noChangeShapeType="1"/>
                <a:stCxn id="107" idx="0"/>
                <a:endCxn id="109" idx="4"/>
              </p:cNvCxnSpPr>
              <p:nvPr/>
            </p:nvCxnSpPr>
            <p:spPr bwMode="auto">
              <a:xfrm flipV="1">
                <a:off x="2902099" y="5441775"/>
                <a:ext cx="2286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" name="AutoShape 48">
                <a:extLst>
                  <a:ext uri="{FF2B5EF4-FFF2-40B4-BE49-F238E27FC236}">
                    <a16:creationId xmlns:a16="http://schemas.microsoft.com/office/drawing/2014/main" id="{331697E1-FECB-EE40-8C4F-69D5BF2EE5A3}"/>
                  </a:ext>
                </a:extLst>
              </p:cNvPr>
              <p:cNvCxnSpPr>
                <a:cxnSpLocks noChangeShapeType="1"/>
                <a:stCxn id="109" idx="7"/>
                <a:endCxn id="111" idx="4"/>
              </p:cNvCxnSpPr>
              <p:nvPr/>
            </p:nvCxnSpPr>
            <p:spPr bwMode="auto">
              <a:xfrm flipV="1">
                <a:off x="3164036" y="4908375"/>
                <a:ext cx="1033463" cy="4540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" name="AutoShape 49">
                <a:extLst>
                  <a:ext uri="{FF2B5EF4-FFF2-40B4-BE49-F238E27FC236}">
                    <a16:creationId xmlns:a16="http://schemas.microsoft.com/office/drawing/2014/main" id="{8F14B9FD-F575-094E-8ADE-04F07E7C292C}"/>
                  </a:ext>
                </a:extLst>
              </p:cNvPr>
              <p:cNvCxnSpPr>
                <a:cxnSpLocks noChangeShapeType="1"/>
                <a:stCxn id="111" idx="7"/>
                <a:endCxn id="112" idx="3"/>
              </p:cNvCxnSpPr>
              <p:nvPr/>
            </p:nvCxnSpPr>
            <p:spPr bwMode="auto">
              <a:xfrm flipV="1">
                <a:off x="4230836" y="4590875"/>
                <a:ext cx="85725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AutoShape 50">
                <a:extLst>
                  <a:ext uri="{FF2B5EF4-FFF2-40B4-BE49-F238E27FC236}">
                    <a16:creationId xmlns:a16="http://schemas.microsoft.com/office/drawing/2014/main" id="{24AD739E-B5CB-AF4F-B106-CE4AF3C771C2}"/>
                  </a:ext>
                </a:extLst>
              </p:cNvPr>
              <p:cNvCxnSpPr>
                <a:cxnSpLocks noChangeShapeType="1"/>
                <a:stCxn id="109" idx="6"/>
                <a:endCxn id="114" idx="3"/>
              </p:cNvCxnSpPr>
              <p:nvPr/>
            </p:nvCxnSpPr>
            <p:spPr bwMode="auto">
              <a:xfrm flipV="1">
                <a:off x="3176736" y="5352875"/>
                <a:ext cx="682625" cy="428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AutoShape 51">
                <a:extLst>
                  <a:ext uri="{FF2B5EF4-FFF2-40B4-BE49-F238E27FC236}">
                    <a16:creationId xmlns:a16="http://schemas.microsoft.com/office/drawing/2014/main" id="{CC757E64-3331-5246-A2E3-59E5670399F2}"/>
                  </a:ext>
                </a:extLst>
              </p:cNvPr>
              <p:cNvCxnSpPr>
                <a:cxnSpLocks noChangeShapeType="1"/>
                <a:stCxn id="111" idx="4"/>
                <a:endCxn id="114" idx="7"/>
              </p:cNvCxnSpPr>
              <p:nvPr/>
            </p:nvCxnSpPr>
            <p:spPr bwMode="auto">
              <a:xfrm flipH="1">
                <a:off x="3926036" y="4908375"/>
                <a:ext cx="271463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AutoShape 52">
                <a:extLst>
                  <a:ext uri="{FF2B5EF4-FFF2-40B4-BE49-F238E27FC236}">
                    <a16:creationId xmlns:a16="http://schemas.microsoft.com/office/drawing/2014/main" id="{E3EB0E09-F4D5-FC40-AA0D-DFFFC354D371}"/>
                  </a:ext>
                </a:extLst>
              </p:cNvPr>
              <p:cNvCxnSpPr>
                <a:cxnSpLocks noChangeShapeType="1"/>
                <a:stCxn id="109" idx="5"/>
                <a:endCxn id="113" idx="1"/>
              </p:cNvCxnSpPr>
              <p:nvPr/>
            </p:nvCxnSpPr>
            <p:spPr bwMode="auto">
              <a:xfrm>
                <a:off x="3164036" y="542907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AutoShape 53">
                <a:extLst>
                  <a:ext uri="{FF2B5EF4-FFF2-40B4-BE49-F238E27FC236}">
                    <a16:creationId xmlns:a16="http://schemas.microsoft.com/office/drawing/2014/main" id="{0C388F1C-930D-A040-8D76-9AC280459467}"/>
                  </a:ext>
                </a:extLst>
              </p:cNvPr>
              <p:cNvCxnSpPr>
                <a:cxnSpLocks noChangeShapeType="1"/>
                <a:stCxn id="114" idx="4"/>
                <a:endCxn id="113" idx="0"/>
              </p:cNvCxnSpPr>
              <p:nvPr/>
            </p:nvCxnSpPr>
            <p:spPr bwMode="auto">
              <a:xfrm flipH="1">
                <a:off x="3740299" y="5365575"/>
                <a:ext cx="1524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AutoShape 54">
                <a:extLst>
                  <a:ext uri="{FF2B5EF4-FFF2-40B4-BE49-F238E27FC236}">
                    <a16:creationId xmlns:a16="http://schemas.microsoft.com/office/drawing/2014/main" id="{8A1E79FD-B6D3-CE46-831E-A80CCFBD36AE}"/>
                  </a:ext>
                </a:extLst>
              </p:cNvPr>
              <p:cNvCxnSpPr>
                <a:cxnSpLocks noChangeShapeType="1"/>
                <a:stCxn id="107" idx="5"/>
                <a:endCxn id="110" idx="1"/>
              </p:cNvCxnSpPr>
              <p:nvPr/>
            </p:nvCxnSpPr>
            <p:spPr bwMode="auto">
              <a:xfrm>
                <a:off x="2935436" y="611487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0" name="AutoShape 55">
                <a:extLst>
                  <a:ext uri="{FF2B5EF4-FFF2-40B4-BE49-F238E27FC236}">
                    <a16:creationId xmlns:a16="http://schemas.microsoft.com/office/drawing/2014/main" id="{33CC1C7F-CC41-CE44-B19A-B9207DA531C1}"/>
                  </a:ext>
                </a:extLst>
              </p:cNvPr>
              <p:cNvCxnSpPr>
                <a:cxnSpLocks noChangeShapeType="1"/>
                <a:stCxn id="110" idx="7"/>
                <a:endCxn id="117" idx="2"/>
              </p:cNvCxnSpPr>
              <p:nvPr/>
            </p:nvCxnSpPr>
            <p:spPr bwMode="auto">
              <a:xfrm flipV="1">
                <a:off x="3545036" y="6386337"/>
                <a:ext cx="10636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1" name="AutoShape 56">
                <a:extLst>
                  <a:ext uri="{FF2B5EF4-FFF2-40B4-BE49-F238E27FC236}">
                    <a16:creationId xmlns:a16="http://schemas.microsoft.com/office/drawing/2014/main" id="{0186CC99-50F6-124E-A315-C5B1CFB4456B}"/>
                  </a:ext>
                </a:extLst>
              </p:cNvPr>
              <p:cNvCxnSpPr>
                <a:cxnSpLocks noChangeShapeType="1"/>
                <a:stCxn id="117" idx="0"/>
                <a:endCxn id="114" idx="6"/>
              </p:cNvCxnSpPr>
              <p:nvPr/>
            </p:nvCxnSpPr>
            <p:spPr bwMode="auto">
              <a:xfrm flipH="1" flipV="1">
                <a:off x="3938736" y="5319537"/>
                <a:ext cx="715963" cy="10207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" name="AutoShape 57">
                <a:extLst>
                  <a:ext uri="{FF2B5EF4-FFF2-40B4-BE49-F238E27FC236}">
                    <a16:creationId xmlns:a16="http://schemas.microsoft.com/office/drawing/2014/main" id="{A4312981-2111-F648-ABF8-26AFE056998E}"/>
                  </a:ext>
                </a:extLst>
              </p:cNvPr>
              <p:cNvCxnSpPr>
                <a:cxnSpLocks noChangeShapeType="1"/>
                <a:stCxn id="117" idx="7"/>
                <a:endCxn id="118" idx="1"/>
              </p:cNvCxnSpPr>
              <p:nvPr/>
            </p:nvCxnSpPr>
            <p:spPr bwMode="auto">
              <a:xfrm flipV="1">
                <a:off x="4688036" y="6048200"/>
                <a:ext cx="2381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" name="AutoShape 58">
                <a:extLst>
                  <a:ext uri="{FF2B5EF4-FFF2-40B4-BE49-F238E27FC236}">
                    <a16:creationId xmlns:a16="http://schemas.microsoft.com/office/drawing/2014/main" id="{7F199F1B-0C6C-E941-8DBB-52C1C65EC7F9}"/>
                  </a:ext>
                </a:extLst>
              </p:cNvPr>
              <p:cNvCxnSpPr>
                <a:cxnSpLocks noChangeShapeType="1"/>
                <a:stCxn id="118" idx="1"/>
                <a:endCxn id="114" idx="6"/>
              </p:cNvCxnSpPr>
              <p:nvPr/>
            </p:nvCxnSpPr>
            <p:spPr bwMode="auto">
              <a:xfrm flipH="1" flipV="1">
                <a:off x="3938736" y="5319537"/>
                <a:ext cx="987425" cy="728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AutoShape 59">
                <a:extLst>
                  <a:ext uri="{FF2B5EF4-FFF2-40B4-BE49-F238E27FC236}">
                    <a16:creationId xmlns:a16="http://schemas.microsoft.com/office/drawing/2014/main" id="{D00C3F45-3E22-F541-A387-FD056F3FC234}"/>
                  </a:ext>
                </a:extLst>
              </p:cNvPr>
              <p:cNvCxnSpPr>
                <a:cxnSpLocks noChangeShapeType="1"/>
                <a:stCxn id="118" idx="0"/>
                <a:endCxn id="115" idx="4"/>
              </p:cNvCxnSpPr>
              <p:nvPr/>
            </p:nvCxnSpPr>
            <p:spPr bwMode="auto">
              <a:xfrm flipV="1">
                <a:off x="4959499" y="5213175"/>
                <a:ext cx="304800" cy="822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5" name="AutoShape 60">
                <a:extLst>
                  <a:ext uri="{FF2B5EF4-FFF2-40B4-BE49-F238E27FC236}">
                    <a16:creationId xmlns:a16="http://schemas.microsoft.com/office/drawing/2014/main" id="{E4BC4E9C-AFC8-2549-AF29-33143350B623}"/>
                  </a:ext>
                </a:extLst>
              </p:cNvPr>
              <p:cNvCxnSpPr>
                <a:cxnSpLocks noChangeShapeType="1"/>
                <a:stCxn id="115" idx="6"/>
                <a:endCxn id="119" idx="0"/>
              </p:cNvCxnSpPr>
              <p:nvPr/>
            </p:nvCxnSpPr>
            <p:spPr bwMode="auto">
              <a:xfrm>
                <a:off x="5310336" y="5167137"/>
                <a:ext cx="258763" cy="792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6" name="AutoShape 61">
                <a:extLst>
                  <a:ext uri="{FF2B5EF4-FFF2-40B4-BE49-F238E27FC236}">
                    <a16:creationId xmlns:a16="http://schemas.microsoft.com/office/drawing/2014/main" id="{2AC80870-C6A3-AF41-807D-6ACE2D64DD4F}"/>
                  </a:ext>
                </a:extLst>
              </p:cNvPr>
              <p:cNvCxnSpPr>
                <a:cxnSpLocks noChangeShapeType="1"/>
                <a:stCxn id="118" idx="5"/>
              </p:cNvCxnSpPr>
              <p:nvPr/>
            </p:nvCxnSpPr>
            <p:spPr bwMode="auto">
              <a:xfrm>
                <a:off x="4992836" y="6114875"/>
                <a:ext cx="390525" cy="619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AutoShape 63">
                <a:extLst>
                  <a:ext uri="{FF2B5EF4-FFF2-40B4-BE49-F238E27FC236}">
                    <a16:creationId xmlns:a16="http://schemas.microsoft.com/office/drawing/2014/main" id="{797E7148-2B36-E34E-9AC5-B3DCE74A5517}"/>
                  </a:ext>
                </a:extLst>
              </p:cNvPr>
              <p:cNvCxnSpPr>
                <a:cxnSpLocks noChangeShapeType="1"/>
                <a:endCxn id="120" idx="2"/>
              </p:cNvCxnSpPr>
              <p:nvPr/>
            </p:nvCxnSpPr>
            <p:spPr bwMode="auto">
              <a:xfrm flipV="1">
                <a:off x="5450036" y="6157737"/>
                <a:ext cx="758825" cy="576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AutoShape 64">
                <a:extLst>
                  <a:ext uri="{FF2B5EF4-FFF2-40B4-BE49-F238E27FC236}">
                    <a16:creationId xmlns:a16="http://schemas.microsoft.com/office/drawing/2014/main" id="{B4B7027C-7218-D64B-9A26-624E8284CAA2}"/>
                  </a:ext>
                </a:extLst>
              </p:cNvPr>
              <p:cNvCxnSpPr>
                <a:cxnSpLocks noChangeShapeType="1"/>
                <a:stCxn id="120" idx="0"/>
                <a:endCxn id="121" idx="4"/>
              </p:cNvCxnSpPr>
              <p:nvPr/>
            </p:nvCxnSpPr>
            <p:spPr bwMode="auto">
              <a:xfrm flipH="1" flipV="1">
                <a:off x="6102499" y="5517975"/>
                <a:ext cx="1524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9" name="AutoShape 65">
                <a:extLst>
                  <a:ext uri="{FF2B5EF4-FFF2-40B4-BE49-F238E27FC236}">
                    <a16:creationId xmlns:a16="http://schemas.microsoft.com/office/drawing/2014/main" id="{9894586C-A77B-7F47-A873-38CCD13C576E}"/>
                  </a:ext>
                </a:extLst>
              </p:cNvPr>
              <p:cNvCxnSpPr>
                <a:cxnSpLocks noChangeShapeType="1"/>
                <a:stCxn id="121" idx="0"/>
                <a:endCxn id="116" idx="5"/>
              </p:cNvCxnSpPr>
              <p:nvPr/>
            </p:nvCxnSpPr>
            <p:spPr bwMode="auto">
              <a:xfrm flipH="1" flipV="1">
                <a:off x="5983436" y="4895675"/>
                <a:ext cx="1190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" name="AutoShape 66">
                <a:extLst>
                  <a:ext uri="{FF2B5EF4-FFF2-40B4-BE49-F238E27FC236}">
                    <a16:creationId xmlns:a16="http://schemas.microsoft.com/office/drawing/2014/main" id="{E5622097-569D-674F-92FD-06DA9346BEF0}"/>
                  </a:ext>
                </a:extLst>
              </p:cNvPr>
              <p:cNvCxnSpPr>
                <a:cxnSpLocks noChangeShapeType="1"/>
                <a:stCxn id="121" idx="7"/>
                <a:endCxn id="122" idx="2"/>
              </p:cNvCxnSpPr>
              <p:nvPr/>
            </p:nvCxnSpPr>
            <p:spPr bwMode="auto">
              <a:xfrm flipV="1">
                <a:off x="6135836" y="5014737"/>
                <a:ext cx="530225" cy="4238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1" name="AutoShape 67">
                <a:extLst>
                  <a:ext uri="{FF2B5EF4-FFF2-40B4-BE49-F238E27FC236}">
                    <a16:creationId xmlns:a16="http://schemas.microsoft.com/office/drawing/2014/main" id="{89F19571-5337-544C-AAE8-4F6426A30E09}"/>
                  </a:ext>
                </a:extLst>
              </p:cNvPr>
              <p:cNvCxnSpPr>
                <a:cxnSpLocks noChangeShapeType="1"/>
                <a:stCxn id="121" idx="6"/>
                <a:endCxn id="123" idx="2"/>
              </p:cNvCxnSpPr>
              <p:nvPr/>
            </p:nvCxnSpPr>
            <p:spPr bwMode="auto">
              <a:xfrm flipV="1">
                <a:off x="6148536" y="5395737"/>
                <a:ext cx="593725" cy="762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AutoShape 68">
                <a:extLst>
                  <a:ext uri="{FF2B5EF4-FFF2-40B4-BE49-F238E27FC236}">
                    <a16:creationId xmlns:a16="http://schemas.microsoft.com/office/drawing/2014/main" id="{8DB060EE-689D-7D4D-9BEB-3F22FA8C5A72}"/>
                  </a:ext>
                </a:extLst>
              </p:cNvPr>
              <p:cNvCxnSpPr>
                <a:cxnSpLocks noChangeShapeType="1"/>
                <a:stCxn id="121" idx="6"/>
                <a:endCxn id="124" idx="1"/>
              </p:cNvCxnSpPr>
              <p:nvPr/>
            </p:nvCxnSpPr>
            <p:spPr bwMode="auto">
              <a:xfrm>
                <a:off x="6148536" y="547193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3" name="AutoShape 69">
                <a:extLst>
                  <a:ext uri="{FF2B5EF4-FFF2-40B4-BE49-F238E27FC236}">
                    <a16:creationId xmlns:a16="http://schemas.microsoft.com/office/drawing/2014/main" id="{FC7A0953-4103-0E43-B44F-430738F60F78}"/>
                  </a:ext>
                </a:extLst>
              </p:cNvPr>
              <p:cNvCxnSpPr>
                <a:cxnSpLocks noChangeShapeType="1"/>
                <a:stCxn id="124" idx="3"/>
                <a:endCxn id="120" idx="7"/>
              </p:cNvCxnSpPr>
              <p:nvPr/>
            </p:nvCxnSpPr>
            <p:spPr bwMode="auto">
              <a:xfrm flipH="1">
                <a:off x="6288236" y="5810075"/>
                <a:ext cx="4667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4" name="AutoShape 70">
                <a:extLst>
                  <a:ext uri="{FF2B5EF4-FFF2-40B4-BE49-F238E27FC236}">
                    <a16:creationId xmlns:a16="http://schemas.microsoft.com/office/drawing/2014/main" id="{9A60F297-1DF5-2C4F-8479-B7AAC7080FD5}"/>
                  </a:ext>
                </a:extLst>
              </p:cNvPr>
              <p:cNvCxnSpPr>
                <a:cxnSpLocks noChangeShapeType="1"/>
                <a:stCxn id="120" idx="4"/>
                <a:endCxn id="128" idx="1"/>
              </p:cNvCxnSpPr>
              <p:nvPr/>
            </p:nvCxnSpPr>
            <p:spPr bwMode="auto">
              <a:xfrm>
                <a:off x="6254899" y="6203775"/>
                <a:ext cx="347662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4" name="AutoShape 71">
                <a:extLst>
                  <a:ext uri="{FF2B5EF4-FFF2-40B4-BE49-F238E27FC236}">
                    <a16:creationId xmlns:a16="http://schemas.microsoft.com/office/drawing/2014/main" id="{29CF4E93-F61F-184D-8006-8BA7A67A0B05}"/>
                  </a:ext>
                </a:extLst>
              </p:cNvPr>
              <p:cNvCxnSpPr>
                <a:cxnSpLocks noChangeShapeType="1"/>
                <a:endCxn id="128" idx="3"/>
              </p:cNvCxnSpPr>
              <p:nvPr/>
            </p:nvCxnSpPr>
            <p:spPr bwMode="auto">
              <a:xfrm flipV="1">
                <a:off x="5450036" y="6648275"/>
                <a:ext cx="1152525" cy="85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" name="AutoShape 72">
                <a:extLst>
                  <a:ext uri="{FF2B5EF4-FFF2-40B4-BE49-F238E27FC236}">
                    <a16:creationId xmlns:a16="http://schemas.microsoft.com/office/drawing/2014/main" id="{CE86B2C7-284E-624F-8219-B5214E08C37A}"/>
                  </a:ext>
                </a:extLst>
              </p:cNvPr>
              <p:cNvCxnSpPr>
                <a:cxnSpLocks noChangeShapeType="1"/>
                <a:stCxn id="124" idx="4"/>
                <a:endCxn id="128" idx="0"/>
              </p:cNvCxnSpPr>
              <p:nvPr/>
            </p:nvCxnSpPr>
            <p:spPr bwMode="auto">
              <a:xfrm flipH="1">
                <a:off x="6635899" y="5822775"/>
                <a:ext cx="152400" cy="746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6" name="AutoShape 73">
                <a:extLst>
                  <a:ext uri="{FF2B5EF4-FFF2-40B4-BE49-F238E27FC236}">
                    <a16:creationId xmlns:a16="http://schemas.microsoft.com/office/drawing/2014/main" id="{9D7983E9-9037-1C44-9828-AA6BA901AAEB}"/>
                  </a:ext>
                </a:extLst>
              </p:cNvPr>
              <p:cNvCxnSpPr>
                <a:cxnSpLocks noChangeShapeType="1"/>
                <a:stCxn id="128" idx="7"/>
                <a:endCxn id="127" idx="2"/>
              </p:cNvCxnSpPr>
              <p:nvPr/>
            </p:nvCxnSpPr>
            <p:spPr bwMode="auto">
              <a:xfrm flipV="1">
                <a:off x="6669236" y="631013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7" name="AutoShape 74">
                <a:extLst>
                  <a:ext uri="{FF2B5EF4-FFF2-40B4-BE49-F238E27FC236}">
                    <a16:creationId xmlns:a16="http://schemas.microsoft.com/office/drawing/2014/main" id="{8C25AD00-3A82-5943-833F-084A80F1A825}"/>
                  </a:ext>
                </a:extLst>
              </p:cNvPr>
              <p:cNvCxnSpPr>
                <a:cxnSpLocks noChangeShapeType="1"/>
                <a:stCxn id="127" idx="7"/>
                <a:endCxn id="126" idx="2"/>
              </p:cNvCxnSpPr>
              <p:nvPr/>
            </p:nvCxnSpPr>
            <p:spPr bwMode="auto">
              <a:xfrm flipV="1">
                <a:off x="7355036" y="5776737"/>
                <a:ext cx="149225" cy="5000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9" name="AutoShape 75">
                <a:extLst>
                  <a:ext uri="{FF2B5EF4-FFF2-40B4-BE49-F238E27FC236}">
                    <a16:creationId xmlns:a16="http://schemas.microsoft.com/office/drawing/2014/main" id="{49CE92BB-EA68-9647-883B-E86F569E5694}"/>
                  </a:ext>
                </a:extLst>
              </p:cNvPr>
              <p:cNvCxnSpPr>
                <a:cxnSpLocks noChangeShapeType="1"/>
                <a:stCxn id="124" idx="7"/>
                <a:endCxn id="126" idx="1"/>
              </p:cNvCxnSpPr>
              <p:nvPr/>
            </p:nvCxnSpPr>
            <p:spPr bwMode="auto">
              <a:xfrm>
                <a:off x="6821636" y="5743400"/>
                <a:ext cx="6953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0" name="AutoShape 76">
                <a:extLst>
                  <a:ext uri="{FF2B5EF4-FFF2-40B4-BE49-F238E27FC236}">
                    <a16:creationId xmlns:a16="http://schemas.microsoft.com/office/drawing/2014/main" id="{5BC81BA4-00A8-3F4F-814C-EEC966A9AEFD}"/>
                  </a:ext>
                </a:extLst>
              </p:cNvPr>
              <p:cNvCxnSpPr>
                <a:cxnSpLocks noChangeShapeType="1"/>
                <a:stCxn id="126" idx="0"/>
                <a:endCxn id="125" idx="4"/>
              </p:cNvCxnSpPr>
              <p:nvPr/>
            </p:nvCxnSpPr>
            <p:spPr bwMode="auto">
              <a:xfrm flipH="1" flipV="1">
                <a:off x="7397899" y="5365575"/>
                <a:ext cx="152400" cy="365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1" name="AutoShape 77">
                <a:extLst>
                  <a:ext uri="{FF2B5EF4-FFF2-40B4-BE49-F238E27FC236}">
                    <a16:creationId xmlns:a16="http://schemas.microsoft.com/office/drawing/2014/main" id="{D9232066-E45F-7146-ABEE-5C588E1EDE16}"/>
                  </a:ext>
                </a:extLst>
              </p:cNvPr>
              <p:cNvCxnSpPr>
                <a:cxnSpLocks noChangeShapeType="1"/>
                <a:stCxn id="124" idx="7"/>
                <a:endCxn id="125" idx="3"/>
              </p:cNvCxnSpPr>
              <p:nvPr/>
            </p:nvCxnSpPr>
            <p:spPr bwMode="auto">
              <a:xfrm flipV="1">
                <a:off x="6821636" y="5352875"/>
                <a:ext cx="542925" cy="390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" name="AutoShape 78">
                <a:extLst>
                  <a:ext uri="{FF2B5EF4-FFF2-40B4-BE49-F238E27FC236}">
                    <a16:creationId xmlns:a16="http://schemas.microsoft.com/office/drawing/2014/main" id="{898EE8E0-FAFF-7E45-AAF3-AF6CCC75B730}"/>
                  </a:ext>
                </a:extLst>
              </p:cNvPr>
              <p:cNvCxnSpPr>
                <a:cxnSpLocks noChangeShapeType="1"/>
                <a:stCxn id="125" idx="2"/>
                <a:endCxn id="122" idx="6"/>
              </p:cNvCxnSpPr>
              <p:nvPr/>
            </p:nvCxnSpPr>
            <p:spPr bwMode="auto">
              <a:xfrm flipH="1" flipV="1">
                <a:off x="6758136" y="5014737"/>
                <a:ext cx="5937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1" name="Oval 97">
              <a:extLst>
                <a:ext uri="{FF2B5EF4-FFF2-40B4-BE49-F238E27FC236}">
                  <a16:creationId xmlns:a16="http://schemas.microsoft.com/office/drawing/2014/main" id="{D5077256-A524-1441-82FA-217E8FB14C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92080" y="6721301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00" name="AutoShape 152">
            <a:extLst>
              <a:ext uri="{FF2B5EF4-FFF2-40B4-BE49-F238E27FC236}">
                <a16:creationId xmlns:a16="http://schemas.microsoft.com/office/drawing/2014/main" id="{099A33F5-CB1C-C24A-84CE-8620C5846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24" y="3807763"/>
            <a:ext cx="733425" cy="1905000"/>
          </a:xfrm>
          <a:prstGeom prst="curvedRightArrow">
            <a:avLst>
              <a:gd name="adj1" fmla="val 51948"/>
              <a:gd name="adj2" fmla="val 10389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51263D7-D844-D24C-A6FD-4E42900283BD}"/>
              </a:ext>
            </a:extLst>
          </p:cNvPr>
          <p:cNvGrpSpPr/>
          <p:nvPr/>
        </p:nvGrpSpPr>
        <p:grpSpPr>
          <a:xfrm>
            <a:off x="1396281" y="2351261"/>
            <a:ext cx="6111875" cy="2301875"/>
            <a:chOff x="1676400" y="1874838"/>
            <a:chExt cx="6111875" cy="2301875"/>
          </a:xfrm>
        </p:grpSpPr>
        <p:sp>
          <p:nvSpPr>
            <p:cNvPr id="427" name="Oval 79">
              <a:extLst>
                <a:ext uri="{FF2B5EF4-FFF2-40B4-BE49-F238E27FC236}">
                  <a16:creationId xmlns:a16="http://schemas.microsoft.com/office/drawing/2014/main" id="{8CE34137-BFB0-3847-AF78-785B89F50F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6400" y="3017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8" name="Oval 80">
              <a:extLst>
                <a:ext uri="{FF2B5EF4-FFF2-40B4-BE49-F238E27FC236}">
                  <a16:creationId xmlns:a16="http://schemas.microsoft.com/office/drawing/2014/main" id="{3E092FDE-2772-6A4E-89A4-91F9FBDBDE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05000" y="24082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9" name="Oval 81">
              <a:extLst>
                <a:ext uri="{FF2B5EF4-FFF2-40B4-BE49-F238E27FC236}">
                  <a16:creationId xmlns:a16="http://schemas.microsoft.com/office/drawing/2014/main" id="{1E75D754-54E4-E544-BBB6-A7AB33E46B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62200" y="36274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" name="Oval 82">
              <a:extLst>
                <a:ext uri="{FF2B5EF4-FFF2-40B4-BE49-F238E27FC236}">
                  <a16:creationId xmlns:a16="http://schemas.microsoft.com/office/drawing/2014/main" id="{35CD17CF-A3C4-E84E-8AE6-2583DAD1BC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6000" y="3017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1" name="Oval 83">
              <a:extLst>
                <a:ext uri="{FF2B5EF4-FFF2-40B4-BE49-F238E27FC236}">
                  <a16:creationId xmlns:a16="http://schemas.microsoft.com/office/drawing/2014/main" id="{94630870-E4A1-0C49-B430-40CF64EC39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14600" y="2713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2" name="Oval 84">
              <a:extLst>
                <a:ext uri="{FF2B5EF4-FFF2-40B4-BE49-F238E27FC236}">
                  <a16:creationId xmlns:a16="http://schemas.microsoft.com/office/drawing/2014/main" id="{0BF613D3-0767-374C-BC8D-485795A7CB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8000" y="3398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3" name="Oval 85">
              <a:extLst>
                <a:ext uri="{FF2B5EF4-FFF2-40B4-BE49-F238E27FC236}">
                  <a16:creationId xmlns:a16="http://schemas.microsoft.com/office/drawing/2014/main" id="{E895595D-4407-234F-A73C-7DC3C5625A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71800" y="20272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4" name="Oval 86">
              <a:extLst>
                <a:ext uri="{FF2B5EF4-FFF2-40B4-BE49-F238E27FC236}">
                  <a16:creationId xmlns:a16="http://schemas.microsoft.com/office/drawing/2014/main" id="{6815CF02-6609-F04C-B4F2-F3EFC309E3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76600" y="2713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5" name="Oval 87">
              <a:extLst>
                <a:ext uri="{FF2B5EF4-FFF2-40B4-BE49-F238E27FC236}">
                  <a16:creationId xmlns:a16="http://schemas.microsoft.com/office/drawing/2014/main" id="{49150F93-8F1C-5448-85A3-0F0B08A560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7600" y="39322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6" name="Oval 88">
              <a:extLst>
                <a:ext uri="{FF2B5EF4-FFF2-40B4-BE49-F238E27FC236}">
                  <a16:creationId xmlns:a16="http://schemas.microsoft.com/office/drawing/2014/main" id="{253995AB-1159-C646-A8B5-5CF1115E11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43400" y="21796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7" name="Oval 89">
              <a:extLst>
                <a:ext uri="{FF2B5EF4-FFF2-40B4-BE49-F238E27FC236}">
                  <a16:creationId xmlns:a16="http://schemas.microsoft.com/office/drawing/2014/main" id="{D55A0E68-B72F-6840-A48E-F7709F1967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5800" y="1874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8" name="Oval 90">
              <a:extLst>
                <a:ext uri="{FF2B5EF4-FFF2-40B4-BE49-F238E27FC236}">
                  <a16:creationId xmlns:a16="http://schemas.microsoft.com/office/drawing/2014/main" id="{2CECA39B-40B0-404E-8436-38431455AB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86200" y="32464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9" name="Oval 91">
              <a:extLst>
                <a:ext uri="{FF2B5EF4-FFF2-40B4-BE49-F238E27FC236}">
                  <a16:creationId xmlns:a16="http://schemas.microsoft.com/office/drawing/2014/main" id="{012F0BDF-CDC9-184E-A0CB-A6DBDD24DE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38600" y="2636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" name="Oval 92">
              <a:extLst>
                <a:ext uri="{FF2B5EF4-FFF2-40B4-BE49-F238E27FC236}">
                  <a16:creationId xmlns:a16="http://schemas.microsoft.com/office/drawing/2014/main" id="{60B7D5AD-D86C-D247-A3C1-32CACA4BF3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10200" y="24844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1" name="Oval 93">
              <a:extLst>
                <a:ext uri="{FF2B5EF4-FFF2-40B4-BE49-F238E27FC236}">
                  <a16:creationId xmlns:a16="http://schemas.microsoft.com/office/drawing/2014/main" id="{AB956237-0013-9144-A760-B49F4CD11B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96000" y="21796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2" name="Oval 94">
              <a:extLst>
                <a:ext uri="{FF2B5EF4-FFF2-40B4-BE49-F238E27FC236}">
                  <a16:creationId xmlns:a16="http://schemas.microsoft.com/office/drawing/2014/main" id="{400DA1EB-9922-774B-B3B8-0EAE241EA0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00600" y="37036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3" name="Oval 95">
              <a:extLst>
                <a:ext uri="{FF2B5EF4-FFF2-40B4-BE49-F238E27FC236}">
                  <a16:creationId xmlns:a16="http://schemas.microsoft.com/office/drawing/2014/main" id="{7FD2C4A4-49D5-2C4B-8F50-ACADA08DE6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5400" y="3398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4" name="Oval 96">
              <a:extLst>
                <a:ext uri="{FF2B5EF4-FFF2-40B4-BE49-F238E27FC236}">
                  <a16:creationId xmlns:a16="http://schemas.microsoft.com/office/drawing/2014/main" id="{2BABABDC-6A76-EC45-911D-EA2DBD538A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15000" y="33226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5" name="Oval 97">
              <a:extLst>
                <a:ext uri="{FF2B5EF4-FFF2-40B4-BE49-F238E27FC236}">
                  <a16:creationId xmlns:a16="http://schemas.microsoft.com/office/drawing/2014/main" id="{32002253-7C81-CA4F-9AAD-00AC94F67F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62600" y="40846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6" name="Oval 98">
              <a:extLst>
                <a:ext uri="{FF2B5EF4-FFF2-40B4-BE49-F238E27FC236}">
                  <a16:creationId xmlns:a16="http://schemas.microsoft.com/office/drawing/2014/main" id="{068E2C8A-7224-3649-885F-05217A1690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00800" y="3475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7" name="Oval 99">
              <a:extLst>
                <a:ext uri="{FF2B5EF4-FFF2-40B4-BE49-F238E27FC236}">
                  <a16:creationId xmlns:a16="http://schemas.microsoft.com/office/drawing/2014/main" id="{B62E3F44-C004-5347-BE80-EA85607D82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48400" y="27892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8" name="Oval 100">
              <a:extLst>
                <a:ext uri="{FF2B5EF4-FFF2-40B4-BE49-F238E27FC236}">
                  <a16:creationId xmlns:a16="http://schemas.microsoft.com/office/drawing/2014/main" id="{F2929145-B6D9-A848-8647-218F69C942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58000" y="2332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9" name="Oval 101">
              <a:extLst>
                <a:ext uri="{FF2B5EF4-FFF2-40B4-BE49-F238E27FC236}">
                  <a16:creationId xmlns:a16="http://schemas.microsoft.com/office/drawing/2014/main" id="{436A7893-C168-8C4F-9AD1-8BF18A4D0D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34200" y="2713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0" name="Oval 102">
              <a:extLst>
                <a:ext uri="{FF2B5EF4-FFF2-40B4-BE49-F238E27FC236}">
                  <a16:creationId xmlns:a16="http://schemas.microsoft.com/office/drawing/2014/main" id="{0FB0FAB0-D395-4A4A-96EF-AD89F975FB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34200" y="3094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1" name="Oval 103">
              <a:extLst>
                <a:ext uri="{FF2B5EF4-FFF2-40B4-BE49-F238E27FC236}">
                  <a16:creationId xmlns:a16="http://schemas.microsoft.com/office/drawing/2014/main" id="{C5F0C880-59DF-3F46-B87F-1A27F851FA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43800" y="26368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2" name="Oval 104">
              <a:extLst>
                <a:ext uri="{FF2B5EF4-FFF2-40B4-BE49-F238E27FC236}">
                  <a16:creationId xmlns:a16="http://schemas.microsoft.com/office/drawing/2014/main" id="{1E372CD7-894C-A440-89CC-F42FB37138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96200" y="30940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3" name="Oval 105">
              <a:extLst>
                <a:ext uri="{FF2B5EF4-FFF2-40B4-BE49-F238E27FC236}">
                  <a16:creationId xmlns:a16="http://schemas.microsoft.com/office/drawing/2014/main" id="{82FF4080-E82E-0848-9086-146F27E5C7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7600" y="36274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4" name="Oval 106">
              <a:extLst>
                <a:ext uri="{FF2B5EF4-FFF2-40B4-BE49-F238E27FC236}">
                  <a16:creationId xmlns:a16="http://schemas.microsoft.com/office/drawing/2014/main" id="{AABF0EBE-1A17-AF4A-8A76-C1DBE19125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81800" y="3932238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55" name="AutoShape 107">
              <a:extLst>
                <a:ext uri="{FF2B5EF4-FFF2-40B4-BE49-F238E27FC236}">
                  <a16:creationId xmlns:a16="http://schemas.microsoft.com/office/drawing/2014/main" id="{5489AA84-D75C-1642-AC95-DB8CFA548BA7}"/>
                </a:ext>
              </a:extLst>
            </p:cNvPr>
            <p:cNvCxnSpPr>
              <a:cxnSpLocks noChangeShapeType="1"/>
              <a:stCxn id="427" idx="7"/>
              <a:endCxn id="428" idx="4"/>
            </p:cNvCxnSpPr>
            <p:nvPr/>
          </p:nvCxnSpPr>
          <p:spPr bwMode="auto">
            <a:xfrm flipV="1">
              <a:off x="1755775" y="2500313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6" name="AutoShape 108">
              <a:extLst>
                <a:ext uri="{FF2B5EF4-FFF2-40B4-BE49-F238E27FC236}">
                  <a16:creationId xmlns:a16="http://schemas.microsoft.com/office/drawing/2014/main" id="{54142CEE-2688-7C47-874B-006CD0E094B0}"/>
                </a:ext>
              </a:extLst>
            </p:cNvPr>
            <p:cNvCxnSpPr>
              <a:cxnSpLocks noChangeShapeType="1"/>
              <a:stCxn id="428" idx="7"/>
              <a:endCxn id="433" idx="2"/>
            </p:cNvCxnSpPr>
            <p:nvPr/>
          </p:nvCxnSpPr>
          <p:spPr bwMode="auto">
            <a:xfrm flipV="1">
              <a:off x="1984375" y="2073275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7" name="AutoShape 109">
              <a:extLst>
                <a:ext uri="{FF2B5EF4-FFF2-40B4-BE49-F238E27FC236}">
                  <a16:creationId xmlns:a16="http://schemas.microsoft.com/office/drawing/2014/main" id="{F0806D8A-30A2-C047-BC69-FD4E7EC230FB}"/>
                </a:ext>
              </a:extLst>
            </p:cNvPr>
            <p:cNvCxnSpPr>
              <a:cxnSpLocks noChangeShapeType="1"/>
              <a:stCxn id="433" idx="6"/>
              <a:endCxn id="437" idx="2"/>
            </p:cNvCxnSpPr>
            <p:nvPr/>
          </p:nvCxnSpPr>
          <p:spPr bwMode="auto">
            <a:xfrm flipV="1">
              <a:off x="3063875" y="1920875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8" name="AutoShape 110">
              <a:extLst>
                <a:ext uri="{FF2B5EF4-FFF2-40B4-BE49-F238E27FC236}">
                  <a16:creationId xmlns:a16="http://schemas.microsoft.com/office/drawing/2014/main" id="{C8CDE309-A3DD-0640-BC74-6A4AAEF438B3}"/>
                </a:ext>
              </a:extLst>
            </p:cNvPr>
            <p:cNvCxnSpPr>
              <a:cxnSpLocks noChangeShapeType="1"/>
              <a:stCxn id="437" idx="6"/>
              <a:endCxn id="441" idx="1"/>
            </p:cNvCxnSpPr>
            <p:nvPr/>
          </p:nvCxnSpPr>
          <p:spPr bwMode="auto">
            <a:xfrm>
              <a:off x="4587875" y="1920875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9" name="AutoShape 111">
              <a:extLst>
                <a:ext uri="{FF2B5EF4-FFF2-40B4-BE49-F238E27FC236}">
                  <a16:creationId xmlns:a16="http://schemas.microsoft.com/office/drawing/2014/main" id="{FA723027-DE54-E44F-B19A-2D8505470C5A}"/>
                </a:ext>
              </a:extLst>
            </p:cNvPr>
            <p:cNvCxnSpPr>
              <a:cxnSpLocks noChangeShapeType="1"/>
              <a:stCxn id="427" idx="5"/>
              <a:endCxn id="429" idx="1"/>
            </p:cNvCxnSpPr>
            <p:nvPr/>
          </p:nvCxnSpPr>
          <p:spPr bwMode="auto">
            <a:xfrm>
              <a:off x="1755775" y="3097213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0" name="AutoShape 112">
              <a:extLst>
                <a:ext uri="{FF2B5EF4-FFF2-40B4-BE49-F238E27FC236}">
                  <a16:creationId xmlns:a16="http://schemas.microsoft.com/office/drawing/2014/main" id="{7D5E83F7-510B-6E47-9B12-498632BF2F5B}"/>
                </a:ext>
              </a:extLst>
            </p:cNvPr>
            <p:cNvCxnSpPr>
              <a:cxnSpLocks noChangeShapeType="1"/>
              <a:stCxn id="428" idx="5"/>
              <a:endCxn id="430" idx="2"/>
            </p:cNvCxnSpPr>
            <p:nvPr/>
          </p:nvCxnSpPr>
          <p:spPr bwMode="auto">
            <a:xfrm>
              <a:off x="1984375" y="2487613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" name="AutoShape 113">
              <a:extLst>
                <a:ext uri="{FF2B5EF4-FFF2-40B4-BE49-F238E27FC236}">
                  <a16:creationId xmlns:a16="http://schemas.microsoft.com/office/drawing/2014/main" id="{84DB7D05-DD14-F149-A945-D6E8114325BC}"/>
                </a:ext>
              </a:extLst>
            </p:cNvPr>
            <p:cNvCxnSpPr>
              <a:cxnSpLocks noChangeShapeType="1"/>
              <a:stCxn id="428" idx="6"/>
              <a:endCxn id="431" idx="2"/>
            </p:cNvCxnSpPr>
            <p:nvPr/>
          </p:nvCxnSpPr>
          <p:spPr bwMode="auto">
            <a:xfrm>
              <a:off x="1997075" y="2454275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2" name="AutoShape 114">
              <a:extLst>
                <a:ext uri="{FF2B5EF4-FFF2-40B4-BE49-F238E27FC236}">
                  <a16:creationId xmlns:a16="http://schemas.microsoft.com/office/drawing/2014/main" id="{799CB8BD-EAFB-2A45-A238-00D7B9FA7E53}"/>
                </a:ext>
              </a:extLst>
            </p:cNvPr>
            <p:cNvCxnSpPr>
              <a:cxnSpLocks noChangeShapeType="1"/>
              <a:stCxn id="430" idx="7"/>
              <a:endCxn id="431" idx="5"/>
            </p:cNvCxnSpPr>
            <p:nvPr/>
          </p:nvCxnSpPr>
          <p:spPr bwMode="auto">
            <a:xfrm flipV="1">
              <a:off x="2365375" y="2792413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3" name="AutoShape 115">
              <a:extLst>
                <a:ext uri="{FF2B5EF4-FFF2-40B4-BE49-F238E27FC236}">
                  <a16:creationId xmlns:a16="http://schemas.microsoft.com/office/drawing/2014/main" id="{8DCB051F-C1B9-6B48-99F8-F85B7473E1ED}"/>
                </a:ext>
              </a:extLst>
            </p:cNvPr>
            <p:cNvCxnSpPr>
              <a:cxnSpLocks noChangeShapeType="1"/>
              <a:stCxn id="431" idx="6"/>
              <a:endCxn id="434" idx="2"/>
            </p:cNvCxnSpPr>
            <p:nvPr/>
          </p:nvCxnSpPr>
          <p:spPr bwMode="auto">
            <a:xfrm>
              <a:off x="2606675" y="2759075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4" name="AutoShape 116">
              <a:extLst>
                <a:ext uri="{FF2B5EF4-FFF2-40B4-BE49-F238E27FC236}">
                  <a16:creationId xmlns:a16="http://schemas.microsoft.com/office/drawing/2014/main" id="{A7E3F9C1-659A-594E-8C65-55825735A1AD}"/>
                </a:ext>
              </a:extLst>
            </p:cNvPr>
            <p:cNvCxnSpPr>
              <a:cxnSpLocks noChangeShapeType="1"/>
              <a:stCxn id="434" idx="0"/>
              <a:endCxn id="433" idx="4"/>
            </p:cNvCxnSpPr>
            <p:nvPr/>
          </p:nvCxnSpPr>
          <p:spPr bwMode="auto">
            <a:xfrm flipH="1" flipV="1">
              <a:off x="3017838" y="2119313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" name="AutoShape 117">
              <a:extLst>
                <a:ext uri="{FF2B5EF4-FFF2-40B4-BE49-F238E27FC236}">
                  <a16:creationId xmlns:a16="http://schemas.microsoft.com/office/drawing/2014/main" id="{6B8DB258-38E5-6A49-BDB5-DC780ACBEF2D}"/>
                </a:ext>
              </a:extLst>
            </p:cNvPr>
            <p:cNvCxnSpPr>
              <a:cxnSpLocks noChangeShapeType="1"/>
              <a:stCxn id="429" idx="0"/>
              <a:endCxn id="430" idx="4"/>
            </p:cNvCxnSpPr>
            <p:nvPr/>
          </p:nvCxnSpPr>
          <p:spPr bwMode="auto">
            <a:xfrm flipH="1" flipV="1">
              <a:off x="2332038" y="3109913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6" name="AutoShape 118">
              <a:extLst>
                <a:ext uri="{FF2B5EF4-FFF2-40B4-BE49-F238E27FC236}">
                  <a16:creationId xmlns:a16="http://schemas.microsoft.com/office/drawing/2014/main" id="{1C5662A0-1BF7-0F44-860D-C9DB8DD3F7E5}"/>
                </a:ext>
              </a:extLst>
            </p:cNvPr>
            <p:cNvCxnSpPr>
              <a:cxnSpLocks noChangeShapeType="1"/>
              <a:stCxn id="429" idx="7"/>
              <a:endCxn id="432" idx="2"/>
            </p:cNvCxnSpPr>
            <p:nvPr/>
          </p:nvCxnSpPr>
          <p:spPr bwMode="auto">
            <a:xfrm flipV="1">
              <a:off x="2441575" y="3444875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7" name="AutoShape 119">
              <a:extLst>
                <a:ext uri="{FF2B5EF4-FFF2-40B4-BE49-F238E27FC236}">
                  <a16:creationId xmlns:a16="http://schemas.microsoft.com/office/drawing/2014/main" id="{2A3D08C6-3B16-8846-8F1E-F5723D468794}"/>
                </a:ext>
              </a:extLst>
            </p:cNvPr>
            <p:cNvCxnSpPr>
              <a:cxnSpLocks noChangeShapeType="1"/>
              <a:stCxn id="432" idx="1"/>
              <a:endCxn id="430" idx="5"/>
            </p:cNvCxnSpPr>
            <p:nvPr/>
          </p:nvCxnSpPr>
          <p:spPr bwMode="auto">
            <a:xfrm flipH="1" flipV="1">
              <a:off x="2365375" y="3097213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8" name="AutoShape 120">
              <a:extLst>
                <a:ext uri="{FF2B5EF4-FFF2-40B4-BE49-F238E27FC236}">
                  <a16:creationId xmlns:a16="http://schemas.microsoft.com/office/drawing/2014/main" id="{B5D482C4-43AC-024E-A94B-C5F536AB3995}"/>
                </a:ext>
              </a:extLst>
            </p:cNvPr>
            <p:cNvCxnSpPr>
              <a:cxnSpLocks noChangeShapeType="1"/>
              <a:stCxn id="432" idx="0"/>
              <a:endCxn id="434" idx="4"/>
            </p:cNvCxnSpPr>
            <p:nvPr/>
          </p:nvCxnSpPr>
          <p:spPr bwMode="auto">
            <a:xfrm flipV="1">
              <a:off x="3094038" y="2805113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9" name="AutoShape 121">
              <a:extLst>
                <a:ext uri="{FF2B5EF4-FFF2-40B4-BE49-F238E27FC236}">
                  <a16:creationId xmlns:a16="http://schemas.microsoft.com/office/drawing/2014/main" id="{3F3418B0-B246-5C46-8377-5A79D28D5425}"/>
                </a:ext>
              </a:extLst>
            </p:cNvPr>
            <p:cNvCxnSpPr>
              <a:cxnSpLocks noChangeShapeType="1"/>
              <a:stCxn id="434" idx="7"/>
              <a:endCxn id="436" idx="4"/>
            </p:cNvCxnSpPr>
            <p:nvPr/>
          </p:nvCxnSpPr>
          <p:spPr bwMode="auto">
            <a:xfrm flipV="1">
              <a:off x="3355975" y="2271713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0" name="AutoShape 122">
              <a:extLst>
                <a:ext uri="{FF2B5EF4-FFF2-40B4-BE49-F238E27FC236}">
                  <a16:creationId xmlns:a16="http://schemas.microsoft.com/office/drawing/2014/main" id="{9202119A-0AC7-314B-982B-EF9D77E4D7E4}"/>
                </a:ext>
              </a:extLst>
            </p:cNvPr>
            <p:cNvCxnSpPr>
              <a:cxnSpLocks noChangeShapeType="1"/>
              <a:stCxn id="436" idx="7"/>
              <a:endCxn id="437" idx="3"/>
            </p:cNvCxnSpPr>
            <p:nvPr/>
          </p:nvCxnSpPr>
          <p:spPr bwMode="auto">
            <a:xfrm flipV="1">
              <a:off x="4422775" y="1954213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" name="AutoShape 123">
              <a:extLst>
                <a:ext uri="{FF2B5EF4-FFF2-40B4-BE49-F238E27FC236}">
                  <a16:creationId xmlns:a16="http://schemas.microsoft.com/office/drawing/2014/main" id="{A213F3D8-4CA1-9543-9D3B-9E9CEE0697F4}"/>
                </a:ext>
              </a:extLst>
            </p:cNvPr>
            <p:cNvCxnSpPr>
              <a:cxnSpLocks noChangeShapeType="1"/>
              <a:stCxn id="434" idx="6"/>
              <a:endCxn id="439" idx="3"/>
            </p:cNvCxnSpPr>
            <p:nvPr/>
          </p:nvCxnSpPr>
          <p:spPr bwMode="auto">
            <a:xfrm flipV="1">
              <a:off x="3368675" y="2716213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" name="AutoShape 124">
              <a:extLst>
                <a:ext uri="{FF2B5EF4-FFF2-40B4-BE49-F238E27FC236}">
                  <a16:creationId xmlns:a16="http://schemas.microsoft.com/office/drawing/2014/main" id="{3CC45F30-4655-F540-8CCA-0E857E00ED8C}"/>
                </a:ext>
              </a:extLst>
            </p:cNvPr>
            <p:cNvCxnSpPr>
              <a:cxnSpLocks noChangeShapeType="1"/>
              <a:stCxn id="436" idx="4"/>
              <a:endCxn id="439" idx="7"/>
            </p:cNvCxnSpPr>
            <p:nvPr/>
          </p:nvCxnSpPr>
          <p:spPr bwMode="auto">
            <a:xfrm flipH="1">
              <a:off x="4117975" y="2271713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3" name="AutoShape 125">
              <a:extLst>
                <a:ext uri="{FF2B5EF4-FFF2-40B4-BE49-F238E27FC236}">
                  <a16:creationId xmlns:a16="http://schemas.microsoft.com/office/drawing/2014/main" id="{B8D28AA7-45C9-AA4A-B4E6-6A99D42AAE40}"/>
                </a:ext>
              </a:extLst>
            </p:cNvPr>
            <p:cNvCxnSpPr>
              <a:cxnSpLocks noChangeShapeType="1"/>
              <a:stCxn id="434" idx="5"/>
              <a:endCxn id="438" idx="1"/>
            </p:cNvCxnSpPr>
            <p:nvPr/>
          </p:nvCxnSpPr>
          <p:spPr bwMode="auto">
            <a:xfrm>
              <a:off x="3355975" y="2792413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4" name="AutoShape 126">
              <a:extLst>
                <a:ext uri="{FF2B5EF4-FFF2-40B4-BE49-F238E27FC236}">
                  <a16:creationId xmlns:a16="http://schemas.microsoft.com/office/drawing/2014/main" id="{5E9B6FA1-D5B8-D643-B1EA-E7C55DAE0837}"/>
                </a:ext>
              </a:extLst>
            </p:cNvPr>
            <p:cNvCxnSpPr>
              <a:cxnSpLocks noChangeShapeType="1"/>
              <a:stCxn id="439" idx="4"/>
              <a:endCxn id="438" idx="0"/>
            </p:cNvCxnSpPr>
            <p:nvPr/>
          </p:nvCxnSpPr>
          <p:spPr bwMode="auto">
            <a:xfrm flipH="1">
              <a:off x="3932238" y="2728913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5" name="AutoShape 127">
              <a:extLst>
                <a:ext uri="{FF2B5EF4-FFF2-40B4-BE49-F238E27FC236}">
                  <a16:creationId xmlns:a16="http://schemas.microsoft.com/office/drawing/2014/main" id="{69E59B5A-04D6-8C4E-8D70-0A11CB3A6FAA}"/>
                </a:ext>
              </a:extLst>
            </p:cNvPr>
            <p:cNvCxnSpPr>
              <a:cxnSpLocks noChangeShapeType="1"/>
              <a:stCxn id="432" idx="5"/>
              <a:endCxn id="435" idx="1"/>
            </p:cNvCxnSpPr>
            <p:nvPr/>
          </p:nvCxnSpPr>
          <p:spPr bwMode="auto">
            <a:xfrm>
              <a:off x="3127375" y="3478213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6" name="AutoShape 128">
              <a:extLst>
                <a:ext uri="{FF2B5EF4-FFF2-40B4-BE49-F238E27FC236}">
                  <a16:creationId xmlns:a16="http://schemas.microsoft.com/office/drawing/2014/main" id="{A8982E92-732C-204E-B097-F98BF41D0148}"/>
                </a:ext>
              </a:extLst>
            </p:cNvPr>
            <p:cNvCxnSpPr>
              <a:cxnSpLocks noChangeShapeType="1"/>
              <a:stCxn id="435" idx="7"/>
              <a:endCxn id="442" idx="2"/>
            </p:cNvCxnSpPr>
            <p:nvPr/>
          </p:nvCxnSpPr>
          <p:spPr bwMode="auto">
            <a:xfrm flipV="1">
              <a:off x="3736975" y="3749675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7" name="AutoShape 129">
              <a:extLst>
                <a:ext uri="{FF2B5EF4-FFF2-40B4-BE49-F238E27FC236}">
                  <a16:creationId xmlns:a16="http://schemas.microsoft.com/office/drawing/2014/main" id="{54E53A67-8A88-8742-BEBE-5F77A16B8FC9}"/>
                </a:ext>
              </a:extLst>
            </p:cNvPr>
            <p:cNvCxnSpPr>
              <a:cxnSpLocks noChangeShapeType="1"/>
              <a:stCxn id="442" idx="0"/>
              <a:endCxn id="439" idx="6"/>
            </p:cNvCxnSpPr>
            <p:nvPr/>
          </p:nvCxnSpPr>
          <p:spPr bwMode="auto">
            <a:xfrm flipH="1" flipV="1">
              <a:off x="4130675" y="2682875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8" name="AutoShape 130">
              <a:extLst>
                <a:ext uri="{FF2B5EF4-FFF2-40B4-BE49-F238E27FC236}">
                  <a16:creationId xmlns:a16="http://schemas.microsoft.com/office/drawing/2014/main" id="{C8092A71-7F8A-D345-9F8B-7B0914691E50}"/>
                </a:ext>
              </a:extLst>
            </p:cNvPr>
            <p:cNvCxnSpPr>
              <a:cxnSpLocks noChangeShapeType="1"/>
              <a:stCxn id="442" idx="7"/>
              <a:endCxn id="443" idx="1"/>
            </p:cNvCxnSpPr>
            <p:nvPr/>
          </p:nvCxnSpPr>
          <p:spPr bwMode="auto">
            <a:xfrm flipV="1">
              <a:off x="4879975" y="3411538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9" name="AutoShape 131">
              <a:extLst>
                <a:ext uri="{FF2B5EF4-FFF2-40B4-BE49-F238E27FC236}">
                  <a16:creationId xmlns:a16="http://schemas.microsoft.com/office/drawing/2014/main" id="{C8334885-1F32-9947-B7CF-498FFC15FFA8}"/>
                </a:ext>
              </a:extLst>
            </p:cNvPr>
            <p:cNvCxnSpPr>
              <a:cxnSpLocks noChangeShapeType="1"/>
              <a:stCxn id="443" idx="1"/>
              <a:endCxn id="439" idx="6"/>
            </p:cNvCxnSpPr>
            <p:nvPr/>
          </p:nvCxnSpPr>
          <p:spPr bwMode="auto">
            <a:xfrm flipH="1" flipV="1">
              <a:off x="4130675" y="2682875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0" name="AutoShape 132">
              <a:extLst>
                <a:ext uri="{FF2B5EF4-FFF2-40B4-BE49-F238E27FC236}">
                  <a16:creationId xmlns:a16="http://schemas.microsoft.com/office/drawing/2014/main" id="{1ABBE01E-E198-414C-B7FE-82DB10FB8FB9}"/>
                </a:ext>
              </a:extLst>
            </p:cNvPr>
            <p:cNvCxnSpPr>
              <a:cxnSpLocks noChangeShapeType="1"/>
              <a:stCxn id="443" idx="0"/>
              <a:endCxn id="440" idx="4"/>
            </p:cNvCxnSpPr>
            <p:nvPr/>
          </p:nvCxnSpPr>
          <p:spPr bwMode="auto">
            <a:xfrm flipV="1">
              <a:off x="5151438" y="2576513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" name="AutoShape 133">
              <a:extLst>
                <a:ext uri="{FF2B5EF4-FFF2-40B4-BE49-F238E27FC236}">
                  <a16:creationId xmlns:a16="http://schemas.microsoft.com/office/drawing/2014/main" id="{8D7AE765-AEA2-1349-9891-00C9B6D98A47}"/>
                </a:ext>
              </a:extLst>
            </p:cNvPr>
            <p:cNvCxnSpPr>
              <a:cxnSpLocks noChangeShapeType="1"/>
              <a:stCxn id="440" idx="6"/>
              <a:endCxn id="444" idx="0"/>
            </p:cNvCxnSpPr>
            <p:nvPr/>
          </p:nvCxnSpPr>
          <p:spPr bwMode="auto">
            <a:xfrm>
              <a:off x="5502275" y="2530475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2" name="AutoShape 134">
              <a:extLst>
                <a:ext uri="{FF2B5EF4-FFF2-40B4-BE49-F238E27FC236}">
                  <a16:creationId xmlns:a16="http://schemas.microsoft.com/office/drawing/2014/main" id="{7199BD7B-224B-364E-ABC6-44299FA771D9}"/>
                </a:ext>
              </a:extLst>
            </p:cNvPr>
            <p:cNvCxnSpPr>
              <a:cxnSpLocks noChangeShapeType="1"/>
              <a:stCxn id="443" idx="5"/>
              <a:endCxn id="445" idx="1"/>
            </p:cNvCxnSpPr>
            <p:nvPr/>
          </p:nvCxnSpPr>
          <p:spPr bwMode="auto">
            <a:xfrm>
              <a:off x="5184775" y="3478213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" name="AutoShape 135">
              <a:extLst>
                <a:ext uri="{FF2B5EF4-FFF2-40B4-BE49-F238E27FC236}">
                  <a16:creationId xmlns:a16="http://schemas.microsoft.com/office/drawing/2014/main" id="{E0B37D2B-9D5A-B24E-A007-546CCA538C0C}"/>
                </a:ext>
              </a:extLst>
            </p:cNvPr>
            <p:cNvCxnSpPr>
              <a:cxnSpLocks noChangeShapeType="1"/>
              <a:stCxn id="445" idx="2"/>
              <a:endCxn id="442" idx="6"/>
            </p:cNvCxnSpPr>
            <p:nvPr/>
          </p:nvCxnSpPr>
          <p:spPr bwMode="auto">
            <a:xfrm flipH="1" flipV="1">
              <a:off x="4892675" y="3749675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" name="AutoShape 136">
              <a:extLst>
                <a:ext uri="{FF2B5EF4-FFF2-40B4-BE49-F238E27FC236}">
                  <a16:creationId xmlns:a16="http://schemas.microsoft.com/office/drawing/2014/main" id="{7946E0B4-CE4E-6E4D-8DB3-9B15A1C6ADD6}"/>
                </a:ext>
              </a:extLst>
            </p:cNvPr>
            <p:cNvCxnSpPr>
              <a:cxnSpLocks noChangeShapeType="1"/>
              <a:stCxn id="445" idx="7"/>
              <a:endCxn id="446" idx="2"/>
            </p:cNvCxnSpPr>
            <p:nvPr/>
          </p:nvCxnSpPr>
          <p:spPr bwMode="auto">
            <a:xfrm flipV="1">
              <a:off x="5641975" y="3521075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5" name="AutoShape 137">
              <a:extLst>
                <a:ext uri="{FF2B5EF4-FFF2-40B4-BE49-F238E27FC236}">
                  <a16:creationId xmlns:a16="http://schemas.microsoft.com/office/drawing/2014/main" id="{468F62B1-7E2F-D940-9A10-43869FA4EFAE}"/>
                </a:ext>
              </a:extLst>
            </p:cNvPr>
            <p:cNvCxnSpPr>
              <a:cxnSpLocks noChangeShapeType="1"/>
              <a:stCxn id="446" idx="0"/>
              <a:endCxn id="447" idx="4"/>
            </p:cNvCxnSpPr>
            <p:nvPr/>
          </p:nvCxnSpPr>
          <p:spPr bwMode="auto">
            <a:xfrm flipH="1" flipV="1">
              <a:off x="6294438" y="2881313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6" name="AutoShape 138">
              <a:extLst>
                <a:ext uri="{FF2B5EF4-FFF2-40B4-BE49-F238E27FC236}">
                  <a16:creationId xmlns:a16="http://schemas.microsoft.com/office/drawing/2014/main" id="{94E61F52-77F4-504E-8522-C0213B8CEBAF}"/>
                </a:ext>
              </a:extLst>
            </p:cNvPr>
            <p:cNvCxnSpPr>
              <a:cxnSpLocks noChangeShapeType="1"/>
              <a:stCxn id="447" idx="0"/>
              <a:endCxn id="441" idx="5"/>
            </p:cNvCxnSpPr>
            <p:nvPr/>
          </p:nvCxnSpPr>
          <p:spPr bwMode="auto">
            <a:xfrm flipH="1" flipV="1">
              <a:off x="6175375" y="2259013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7" name="AutoShape 139">
              <a:extLst>
                <a:ext uri="{FF2B5EF4-FFF2-40B4-BE49-F238E27FC236}">
                  <a16:creationId xmlns:a16="http://schemas.microsoft.com/office/drawing/2014/main" id="{368B4171-3786-6F46-89B6-B8E610708683}"/>
                </a:ext>
              </a:extLst>
            </p:cNvPr>
            <p:cNvCxnSpPr>
              <a:cxnSpLocks noChangeShapeType="1"/>
              <a:stCxn id="447" idx="7"/>
              <a:endCxn id="448" idx="2"/>
            </p:cNvCxnSpPr>
            <p:nvPr/>
          </p:nvCxnSpPr>
          <p:spPr bwMode="auto">
            <a:xfrm flipV="1">
              <a:off x="6327775" y="2378075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8" name="AutoShape 140">
              <a:extLst>
                <a:ext uri="{FF2B5EF4-FFF2-40B4-BE49-F238E27FC236}">
                  <a16:creationId xmlns:a16="http://schemas.microsoft.com/office/drawing/2014/main" id="{FDE46C6C-EA2E-034E-AAA4-C6AF49A3B2AD}"/>
                </a:ext>
              </a:extLst>
            </p:cNvPr>
            <p:cNvCxnSpPr>
              <a:cxnSpLocks noChangeShapeType="1"/>
              <a:stCxn id="447" idx="6"/>
              <a:endCxn id="449" idx="2"/>
            </p:cNvCxnSpPr>
            <p:nvPr/>
          </p:nvCxnSpPr>
          <p:spPr bwMode="auto">
            <a:xfrm flipV="1">
              <a:off x="6340475" y="2759075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9" name="AutoShape 141">
              <a:extLst>
                <a:ext uri="{FF2B5EF4-FFF2-40B4-BE49-F238E27FC236}">
                  <a16:creationId xmlns:a16="http://schemas.microsoft.com/office/drawing/2014/main" id="{65F83839-B423-1D4C-AA2C-013598B7504F}"/>
                </a:ext>
              </a:extLst>
            </p:cNvPr>
            <p:cNvCxnSpPr>
              <a:cxnSpLocks noChangeShapeType="1"/>
              <a:stCxn id="447" idx="6"/>
              <a:endCxn id="450" idx="1"/>
            </p:cNvCxnSpPr>
            <p:nvPr/>
          </p:nvCxnSpPr>
          <p:spPr bwMode="auto">
            <a:xfrm>
              <a:off x="6340475" y="2835275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" name="AutoShape 142">
              <a:extLst>
                <a:ext uri="{FF2B5EF4-FFF2-40B4-BE49-F238E27FC236}">
                  <a16:creationId xmlns:a16="http://schemas.microsoft.com/office/drawing/2014/main" id="{56070B7E-4E9F-964C-B696-FF18A774AD1A}"/>
                </a:ext>
              </a:extLst>
            </p:cNvPr>
            <p:cNvCxnSpPr>
              <a:cxnSpLocks noChangeShapeType="1"/>
              <a:stCxn id="450" idx="3"/>
              <a:endCxn id="446" idx="7"/>
            </p:cNvCxnSpPr>
            <p:nvPr/>
          </p:nvCxnSpPr>
          <p:spPr bwMode="auto">
            <a:xfrm flipH="1">
              <a:off x="6480175" y="3173413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" name="AutoShape 143">
              <a:extLst>
                <a:ext uri="{FF2B5EF4-FFF2-40B4-BE49-F238E27FC236}">
                  <a16:creationId xmlns:a16="http://schemas.microsoft.com/office/drawing/2014/main" id="{BCF83887-8547-894E-B1C1-B3CCE114AFB0}"/>
                </a:ext>
              </a:extLst>
            </p:cNvPr>
            <p:cNvCxnSpPr>
              <a:cxnSpLocks noChangeShapeType="1"/>
              <a:stCxn id="446" idx="4"/>
              <a:endCxn id="454" idx="1"/>
            </p:cNvCxnSpPr>
            <p:nvPr/>
          </p:nvCxnSpPr>
          <p:spPr bwMode="auto">
            <a:xfrm>
              <a:off x="6446838" y="3567113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2" name="AutoShape 144">
              <a:extLst>
                <a:ext uri="{FF2B5EF4-FFF2-40B4-BE49-F238E27FC236}">
                  <a16:creationId xmlns:a16="http://schemas.microsoft.com/office/drawing/2014/main" id="{4EA8DEE1-4DE7-2B4B-BCA5-8E60FCE41F6A}"/>
                </a:ext>
              </a:extLst>
            </p:cNvPr>
            <p:cNvCxnSpPr>
              <a:cxnSpLocks noChangeShapeType="1"/>
              <a:stCxn id="445" idx="7"/>
              <a:endCxn id="454" idx="3"/>
            </p:cNvCxnSpPr>
            <p:nvPr/>
          </p:nvCxnSpPr>
          <p:spPr bwMode="auto">
            <a:xfrm flipV="1">
              <a:off x="5641975" y="4011613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3" name="AutoShape 145">
              <a:extLst>
                <a:ext uri="{FF2B5EF4-FFF2-40B4-BE49-F238E27FC236}">
                  <a16:creationId xmlns:a16="http://schemas.microsoft.com/office/drawing/2014/main" id="{D70B92BA-F817-8048-9E85-2F2B628FA192}"/>
                </a:ext>
              </a:extLst>
            </p:cNvPr>
            <p:cNvCxnSpPr>
              <a:cxnSpLocks noChangeShapeType="1"/>
              <a:stCxn id="450" idx="4"/>
              <a:endCxn id="454" idx="0"/>
            </p:cNvCxnSpPr>
            <p:nvPr/>
          </p:nvCxnSpPr>
          <p:spPr bwMode="auto">
            <a:xfrm flipH="1">
              <a:off x="6827838" y="3186113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4" name="AutoShape 146">
              <a:extLst>
                <a:ext uri="{FF2B5EF4-FFF2-40B4-BE49-F238E27FC236}">
                  <a16:creationId xmlns:a16="http://schemas.microsoft.com/office/drawing/2014/main" id="{DA47A35C-099B-E848-85EB-C1217FF1E2EB}"/>
                </a:ext>
              </a:extLst>
            </p:cNvPr>
            <p:cNvCxnSpPr>
              <a:cxnSpLocks noChangeShapeType="1"/>
              <a:stCxn id="454" idx="7"/>
              <a:endCxn id="453" idx="2"/>
            </p:cNvCxnSpPr>
            <p:nvPr/>
          </p:nvCxnSpPr>
          <p:spPr bwMode="auto">
            <a:xfrm flipV="1">
              <a:off x="6861175" y="3673475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5" name="AutoShape 147">
              <a:extLst>
                <a:ext uri="{FF2B5EF4-FFF2-40B4-BE49-F238E27FC236}">
                  <a16:creationId xmlns:a16="http://schemas.microsoft.com/office/drawing/2014/main" id="{3B2E7085-BD72-6843-8919-5C9B71A9A263}"/>
                </a:ext>
              </a:extLst>
            </p:cNvPr>
            <p:cNvCxnSpPr>
              <a:cxnSpLocks noChangeShapeType="1"/>
              <a:stCxn id="453" idx="7"/>
              <a:endCxn id="452" idx="2"/>
            </p:cNvCxnSpPr>
            <p:nvPr/>
          </p:nvCxnSpPr>
          <p:spPr bwMode="auto">
            <a:xfrm flipV="1">
              <a:off x="7546975" y="3140075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6" name="AutoShape 148">
              <a:extLst>
                <a:ext uri="{FF2B5EF4-FFF2-40B4-BE49-F238E27FC236}">
                  <a16:creationId xmlns:a16="http://schemas.microsoft.com/office/drawing/2014/main" id="{B550EF8E-2260-5D42-AD60-21D272123740}"/>
                </a:ext>
              </a:extLst>
            </p:cNvPr>
            <p:cNvCxnSpPr>
              <a:cxnSpLocks noChangeShapeType="1"/>
              <a:stCxn id="450" idx="7"/>
              <a:endCxn id="452" idx="1"/>
            </p:cNvCxnSpPr>
            <p:nvPr/>
          </p:nvCxnSpPr>
          <p:spPr bwMode="auto">
            <a:xfrm>
              <a:off x="7013575" y="3106738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" name="AutoShape 149">
              <a:extLst>
                <a:ext uri="{FF2B5EF4-FFF2-40B4-BE49-F238E27FC236}">
                  <a16:creationId xmlns:a16="http://schemas.microsoft.com/office/drawing/2014/main" id="{CED62A3A-A937-1D41-A630-5D1510B8AE75}"/>
                </a:ext>
              </a:extLst>
            </p:cNvPr>
            <p:cNvCxnSpPr>
              <a:cxnSpLocks noChangeShapeType="1"/>
              <a:stCxn id="452" idx="0"/>
              <a:endCxn id="451" idx="4"/>
            </p:cNvCxnSpPr>
            <p:nvPr/>
          </p:nvCxnSpPr>
          <p:spPr bwMode="auto">
            <a:xfrm flipH="1" flipV="1">
              <a:off x="7589838" y="2728913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" name="AutoShape 150">
              <a:extLst>
                <a:ext uri="{FF2B5EF4-FFF2-40B4-BE49-F238E27FC236}">
                  <a16:creationId xmlns:a16="http://schemas.microsoft.com/office/drawing/2014/main" id="{0C2878F2-0F7B-8E44-9877-B342F42B7910}"/>
                </a:ext>
              </a:extLst>
            </p:cNvPr>
            <p:cNvCxnSpPr>
              <a:cxnSpLocks noChangeShapeType="1"/>
              <a:stCxn id="450" idx="7"/>
              <a:endCxn id="451" idx="3"/>
            </p:cNvCxnSpPr>
            <p:nvPr/>
          </p:nvCxnSpPr>
          <p:spPr bwMode="auto">
            <a:xfrm flipV="1">
              <a:off x="7013575" y="2716213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9" name="AutoShape 151">
              <a:extLst>
                <a:ext uri="{FF2B5EF4-FFF2-40B4-BE49-F238E27FC236}">
                  <a16:creationId xmlns:a16="http://schemas.microsoft.com/office/drawing/2014/main" id="{627AA739-B08F-1443-8ABA-A3239A0E6E63}"/>
                </a:ext>
              </a:extLst>
            </p:cNvPr>
            <p:cNvCxnSpPr>
              <a:cxnSpLocks noChangeShapeType="1"/>
              <a:stCxn id="451" idx="2"/>
              <a:endCxn id="448" idx="6"/>
            </p:cNvCxnSpPr>
            <p:nvPr/>
          </p:nvCxnSpPr>
          <p:spPr bwMode="auto">
            <a:xfrm flipH="1" flipV="1">
              <a:off x="6950075" y="2378075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" name="AutoShape 153">
              <a:extLst>
                <a:ext uri="{FF2B5EF4-FFF2-40B4-BE49-F238E27FC236}">
                  <a16:creationId xmlns:a16="http://schemas.microsoft.com/office/drawing/2014/main" id="{CB030388-976F-EF43-8C66-D432022A9FB4}"/>
                </a:ext>
              </a:extLst>
            </p:cNvPr>
            <p:cNvCxnSpPr>
              <a:cxnSpLocks noChangeShapeType="1"/>
              <a:stCxn id="427" idx="6"/>
              <a:endCxn id="431" idx="2"/>
            </p:cNvCxnSpPr>
            <p:nvPr/>
          </p:nvCxnSpPr>
          <p:spPr bwMode="auto">
            <a:xfrm flipV="1">
              <a:off x="1768475" y="2759075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2" name="AutoShape 154">
              <a:extLst>
                <a:ext uri="{FF2B5EF4-FFF2-40B4-BE49-F238E27FC236}">
                  <a16:creationId xmlns:a16="http://schemas.microsoft.com/office/drawing/2014/main" id="{886CBBE0-1305-5448-99CD-1E9EDE6E9458}"/>
                </a:ext>
              </a:extLst>
            </p:cNvPr>
            <p:cNvCxnSpPr>
              <a:cxnSpLocks noChangeShapeType="1"/>
              <a:endCxn id="430" idx="3"/>
            </p:cNvCxnSpPr>
            <p:nvPr/>
          </p:nvCxnSpPr>
          <p:spPr bwMode="auto">
            <a:xfrm>
              <a:off x="1768475" y="3063875"/>
              <a:ext cx="531009" cy="325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" name="AutoShape 155">
              <a:extLst>
                <a:ext uri="{FF2B5EF4-FFF2-40B4-BE49-F238E27FC236}">
                  <a16:creationId xmlns:a16="http://schemas.microsoft.com/office/drawing/2014/main" id="{8B4C8BD3-1A99-A74D-A919-DE9FBB5E9CE2}"/>
                </a:ext>
              </a:extLst>
            </p:cNvPr>
            <p:cNvCxnSpPr>
              <a:cxnSpLocks noChangeShapeType="1"/>
              <a:stCxn id="439" idx="3"/>
              <a:endCxn id="432" idx="7"/>
            </p:cNvCxnSpPr>
            <p:nvPr/>
          </p:nvCxnSpPr>
          <p:spPr bwMode="auto">
            <a:xfrm flipH="1">
              <a:off x="3127375" y="2716213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4" name="AutoShape 156">
              <a:extLst>
                <a:ext uri="{FF2B5EF4-FFF2-40B4-BE49-F238E27FC236}">
                  <a16:creationId xmlns:a16="http://schemas.microsoft.com/office/drawing/2014/main" id="{676986D7-599E-604E-89AD-99B188B01B03}"/>
                </a:ext>
              </a:extLst>
            </p:cNvPr>
            <p:cNvCxnSpPr>
              <a:cxnSpLocks noChangeShapeType="1"/>
              <a:stCxn id="448" idx="4"/>
              <a:endCxn id="450" idx="1"/>
            </p:cNvCxnSpPr>
            <p:nvPr/>
          </p:nvCxnSpPr>
          <p:spPr bwMode="auto">
            <a:xfrm>
              <a:off x="6904038" y="2424113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5" name="AutoShape 157">
              <a:extLst>
                <a:ext uri="{FF2B5EF4-FFF2-40B4-BE49-F238E27FC236}">
                  <a16:creationId xmlns:a16="http://schemas.microsoft.com/office/drawing/2014/main" id="{BEB3FF6D-2AC7-3E40-B6ED-E3F9227C04CD}"/>
                </a:ext>
              </a:extLst>
            </p:cNvPr>
            <p:cNvCxnSpPr>
              <a:cxnSpLocks noChangeShapeType="1"/>
              <a:stCxn id="433" idx="5"/>
              <a:endCxn id="439" idx="1"/>
            </p:cNvCxnSpPr>
            <p:nvPr/>
          </p:nvCxnSpPr>
          <p:spPr bwMode="auto">
            <a:xfrm>
              <a:off x="3051175" y="2106613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6" name="AutoShape 158">
              <a:extLst>
                <a:ext uri="{FF2B5EF4-FFF2-40B4-BE49-F238E27FC236}">
                  <a16:creationId xmlns:a16="http://schemas.microsoft.com/office/drawing/2014/main" id="{BB70165F-92E3-3644-845F-908018AD242C}"/>
                </a:ext>
              </a:extLst>
            </p:cNvPr>
            <p:cNvCxnSpPr>
              <a:cxnSpLocks noChangeShapeType="1"/>
              <a:stCxn id="446" idx="6"/>
              <a:endCxn id="453" idx="1"/>
            </p:cNvCxnSpPr>
            <p:nvPr/>
          </p:nvCxnSpPr>
          <p:spPr bwMode="auto">
            <a:xfrm>
              <a:off x="6492875" y="3521075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7" name="AutoShape 159">
              <a:extLst>
                <a:ext uri="{FF2B5EF4-FFF2-40B4-BE49-F238E27FC236}">
                  <a16:creationId xmlns:a16="http://schemas.microsoft.com/office/drawing/2014/main" id="{6B442BBB-4254-2049-87AF-F2B9E67F34BD}"/>
                </a:ext>
              </a:extLst>
            </p:cNvPr>
            <p:cNvCxnSpPr>
              <a:cxnSpLocks noChangeShapeType="1"/>
              <a:stCxn id="444" idx="3"/>
              <a:endCxn id="442" idx="7"/>
            </p:cNvCxnSpPr>
            <p:nvPr/>
          </p:nvCxnSpPr>
          <p:spPr bwMode="auto">
            <a:xfrm flipH="1">
              <a:off x="4879975" y="3402013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8355CF0-681E-A24F-B93F-69F83141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472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5034</TotalTime>
  <Words>1589</Words>
  <Application>Microsoft Macintosh PowerPoint</Application>
  <PresentationFormat>如螢幕大小 (4:3)</PresentationFormat>
  <Paragraphs>344</Paragraphs>
  <Slides>26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LingWai SC Medium</vt:lpstr>
      <vt:lpstr>Arial</vt:lpstr>
      <vt:lpstr>Cambria Math</vt:lpstr>
      <vt:lpstr>Candara</vt:lpstr>
      <vt:lpstr>Monotype Sorts</vt:lpstr>
      <vt:lpstr>Plantagenet Cherokee</vt:lpstr>
      <vt:lpstr>Times New Roman</vt:lpstr>
      <vt:lpstr>Office 佈景主題</vt:lpstr>
      <vt:lpstr>PowerPoint 簡報</vt:lpstr>
      <vt:lpstr>Background</vt:lpstr>
      <vt:lpstr>Background</vt:lpstr>
      <vt:lpstr>Naïve Routing Scheme: Greedy</vt:lpstr>
      <vt:lpstr>Naïve Routing Scheme: Greedy</vt:lpstr>
      <vt:lpstr>Face Routing</vt:lpstr>
      <vt:lpstr>Face Routing</vt:lpstr>
      <vt:lpstr>Programming Project #3: Step 1. Generate links and a planar subgraph</vt:lpstr>
      <vt:lpstr>Programming Project #3: Step 1. Generate links and a planar subgraph</vt:lpstr>
      <vt:lpstr>Programming Project #3: Step 1. Generate links and a planar subgraph</vt:lpstr>
      <vt:lpstr>Note</vt:lpstr>
      <vt:lpstr>Programming Project #3: Step 2. Face Routing</vt:lpstr>
      <vt:lpstr>Programming Project #3: Step 2. Face Routing</vt:lpstr>
      <vt:lpstr>Programming Project #3: Step 2. Face Routing</vt:lpstr>
      <vt:lpstr>Programming Project #3: Step 2. Face Routing</vt:lpstr>
      <vt:lpstr>Programming Project #3: Step 2. Face Routing</vt:lpstr>
      <vt:lpstr>Programming Project #3: Face Routing</vt:lpstr>
      <vt:lpstr>Note</vt:lpstr>
      <vt:lpstr>Programming Project #3: Face Routing</vt:lpstr>
      <vt:lpstr>Input Sample: node.txt</vt:lpstr>
      <vt:lpstr>Output Sample: result.txt</vt:lpstr>
      <vt:lpstr>Note</vt:lpstr>
      <vt:lpstr>Further Reading</vt:lpstr>
      <vt:lpstr>Why is the planarization correct?</vt:lpstr>
      <vt:lpstr>Why is the planarization correct?</vt:lpstr>
      <vt:lpstr>Why is the planarization correct?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Agam</dc:creator>
  <cp:lastModifiedBy>紫頤 秦</cp:lastModifiedBy>
  <cp:revision>517</cp:revision>
  <dcterms:created xsi:type="dcterms:W3CDTF">1995-06-02T22:16:36Z</dcterms:created>
  <dcterms:modified xsi:type="dcterms:W3CDTF">2019-04-19T05:11:04Z</dcterms:modified>
</cp:coreProperties>
</file>