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04" r:id="rId1"/>
  </p:sldMasterIdLst>
  <p:notesMasterIdLst>
    <p:notesMasterId r:id="rId18"/>
  </p:notesMasterIdLst>
  <p:handoutMasterIdLst>
    <p:handoutMasterId r:id="rId19"/>
  </p:handoutMasterIdLst>
  <p:sldIdLst>
    <p:sldId id="302" r:id="rId2"/>
    <p:sldId id="308" r:id="rId3"/>
    <p:sldId id="274" r:id="rId4"/>
    <p:sldId id="281" r:id="rId5"/>
    <p:sldId id="309" r:id="rId6"/>
    <p:sldId id="310" r:id="rId7"/>
    <p:sldId id="345" r:id="rId8"/>
    <p:sldId id="346" r:id="rId9"/>
    <p:sldId id="337" r:id="rId10"/>
    <p:sldId id="347" r:id="rId11"/>
    <p:sldId id="340" r:id="rId12"/>
    <p:sldId id="331" r:id="rId13"/>
    <p:sldId id="332" r:id="rId14"/>
    <p:sldId id="348" r:id="rId15"/>
    <p:sldId id="318" r:id="rId16"/>
    <p:sldId id="339" r:id="rId17"/>
  </p:sldIdLst>
  <p:sldSz cx="9144000" cy="6858000" type="screen4x3"/>
  <p:notesSz cx="6994525" cy="92789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2">
          <p15:clr>
            <a:srgbClr val="A4A3A4"/>
          </p15:clr>
        </p15:guide>
        <p15:guide id="2" pos="292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362"/>
    <p:restoredTop sz="87816"/>
  </p:normalViewPr>
  <p:slideViewPr>
    <p:cSldViewPr>
      <p:cViewPr varScale="1">
        <p:scale>
          <a:sx n="95" d="100"/>
          <a:sy n="95" d="100"/>
        </p:scale>
        <p:origin x="139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78"/>
    </p:cViewPr>
  </p:sorterViewPr>
  <p:notesViewPr>
    <p:cSldViewPr>
      <p:cViewPr varScale="1">
        <p:scale>
          <a:sx n="40" d="100"/>
          <a:sy n="40" d="100"/>
        </p:scale>
        <p:origin x="-1380" y="-90"/>
      </p:cViewPr>
      <p:guideLst>
        <p:guide orient="horz" pos="2202"/>
        <p:guide pos="292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1.xml"/><Relationship Id="rId13" Type="http://schemas.openxmlformats.org/officeDocument/2006/relationships/slide" Target="slides/slide16.xml"/><Relationship Id="rId3" Type="http://schemas.openxmlformats.org/officeDocument/2006/relationships/slide" Target="slides/slide6.xml"/><Relationship Id="rId7" Type="http://schemas.openxmlformats.org/officeDocument/2006/relationships/slide" Target="slides/slide10.xml"/><Relationship Id="rId12" Type="http://schemas.openxmlformats.org/officeDocument/2006/relationships/slide" Target="slides/slide15.xml"/><Relationship Id="rId2" Type="http://schemas.openxmlformats.org/officeDocument/2006/relationships/slide" Target="slides/slide5.xml"/><Relationship Id="rId1" Type="http://schemas.openxmlformats.org/officeDocument/2006/relationships/slide" Target="slides/slide4.xml"/><Relationship Id="rId6" Type="http://schemas.openxmlformats.org/officeDocument/2006/relationships/slide" Target="slides/slide9.xml"/><Relationship Id="rId11" Type="http://schemas.openxmlformats.org/officeDocument/2006/relationships/slide" Target="slides/slide14.xml"/><Relationship Id="rId5" Type="http://schemas.openxmlformats.org/officeDocument/2006/relationships/slide" Target="slides/slide8.xml"/><Relationship Id="rId10" Type="http://schemas.openxmlformats.org/officeDocument/2006/relationships/slide" Target="slides/slide13.xml"/><Relationship Id="rId4" Type="http://schemas.openxmlformats.org/officeDocument/2006/relationships/slide" Target="slides/slide7.xml"/><Relationship Id="rId9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F041DA9-CC5C-9D4E-9CB0-6A1854A8027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t" anchorCtr="0" compatLnSpc="1">
            <a:prstTxWarp prst="textNoShape">
              <a:avLst/>
            </a:prstTxWarp>
          </a:bodyPr>
          <a:lstStyle>
            <a:lvl1pPr defTabSz="930275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TW"/>
              <a:t>Data Structures, Algorithms, &amp; Applications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3EFE70AD-019F-7A46-9B2F-9D3AD35EB65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B3031815-AB3E-A248-93E2-F5497641795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5388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b" anchorCtr="0" compatLnSpc="1">
            <a:prstTxWarp prst="textNoShape">
              <a:avLst/>
            </a:prstTxWarp>
          </a:bodyPr>
          <a:lstStyle>
            <a:lvl1pPr defTabSz="930275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TW"/>
              <a:t>Sartaj Sahni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29B1A3E2-1263-374E-AD30-80D00EC98EE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15388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000" i="1">
                <a:latin typeface="Times New Roman" panose="02020603050405020304" pitchFamily="18" charset="0"/>
              </a:defRPr>
            </a:lvl1pPr>
          </a:lstStyle>
          <a:p>
            <a:fld id="{A33B28A3-010E-924D-957F-0FCFF84E3C2C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B4762724-A96B-634C-9D8C-C33A7493C8B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t" anchorCtr="0" compatLnSpc="1">
            <a:prstTxWarp prst="textNoShape">
              <a:avLst/>
            </a:prstTxWarp>
          </a:bodyPr>
          <a:lstStyle>
            <a:lvl1pPr defTabSz="9302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CDDC107E-AA5E-DD40-8F75-F608CB3D8E7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CF4CA9E2-8359-CB49-A9C6-AC9530C0FB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7450" y="703263"/>
            <a:ext cx="4621213" cy="34655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A94C89FB-859F-CF4E-9F64-90D6161E8D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6900"/>
            <a:ext cx="5127625" cy="417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94" tIns="46798" rIns="93594" bIns="467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E545BCCF-4AE7-6D4E-B573-49A18D247EF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5388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b" anchorCtr="0" compatLnSpc="1">
            <a:prstTxWarp prst="textNoShape">
              <a:avLst/>
            </a:prstTxWarp>
          </a:bodyPr>
          <a:lstStyle>
            <a:lvl1pPr defTabSz="9302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1AE5B57B-B017-D743-879D-1CE707BC02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15388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000" i="1"/>
            </a:lvl1pPr>
          </a:lstStyle>
          <a:p>
            <a:fld id="{BB2F6880-9DFD-354D-8392-B2167B7FC475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2</a:t>
            </a:fld>
            <a:endParaRPr lang="en-US" altLang="zh-TW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319133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11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540895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12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144059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13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187093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14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374526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15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255719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16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68592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3</a:t>
            </a:fld>
            <a:endParaRPr lang="en-US" altLang="zh-TW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4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5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23255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6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65772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7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41929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8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58399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9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84385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10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53768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01B739-A59D-1B4E-9A4B-EA4DE7075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C641BE0-FBBA-3949-A47D-D749EC592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0CC997-7705-3B46-84F6-1FED15344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51A409-2A38-B945-A103-BA4E73E66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E94746-58D5-C04D-A4A7-C99A5AC81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6B6AC-0B9D-6C4C-B317-378EA7A8787A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14020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DB9CFB-B87E-4045-A90E-C72A03494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AA13343-DBE2-CB46-B9D8-256AEF13A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3304E3-9853-B241-AB05-D4BA4EB2E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030D22-3BE6-C44B-8D0D-6699B5BBE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698BC7-8018-DE4A-A43E-FBCD75D5C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5E52-BBF5-DF49-B128-D5F9507F60F4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36916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5A23176-3A80-6D48-97AF-5DAE4B1A5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4488935-DC3C-1547-85DA-B5C0DBF03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42C7F8-B1BC-FB4F-B150-17F98D18B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553001-7F3D-BC47-9DE6-5D3AD44FD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A1FD6C-18B2-5A42-8CE4-DFD11DAD8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240D-D534-6040-8690-B0F1115C79D8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21811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A6F207-0E0D-6A40-9D0E-672DC2340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E673E0-89CB-AC44-BE16-4173C3F44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81DECA-D702-2B42-8F09-F0872187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296CA9-DD91-E548-B5B8-11D19BF9A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89E279-8973-FF42-A473-22D46101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3A3D-CFA4-454F-B972-B0D46411FA1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83385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286A0F-E428-9D4E-ABFE-4968E1728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B882611-B1E3-7F46-AB80-0DF07DE7E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A7D973-18EA-C947-AF12-F648FCC7B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88D515-3275-E94F-BD1F-59E77AA06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4A7CA9-2889-2046-B620-E7025992B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3A3D-CFA4-454F-B972-B0D46411FA1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98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81BF7D-AFD8-DF45-8337-08D0EDEEB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CC98B5-DD6F-1D4D-B838-E508667A58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0B7C38D-EDDC-1D48-BA67-C60EA974B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DD3B798-D87C-2B41-A219-D66B80288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713197D-EE1B-5747-AF94-429092B01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70C328B-1573-CB4F-8431-D1E596F99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3A3D-CFA4-454F-B972-B0D46411FA1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76747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C054F7-C420-4A4A-844F-E3DD8C7B6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0DECDFE-E13C-224C-A83E-F0D911CBA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3619BF4-308D-0240-893C-AA60BD152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E049376-79E5-1B4B-BC6A-9B0F811AE6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42FCB30-F892-F747-BBD0-97EAF536FE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60EDB7D-6316-1F4B-A98B-E8ECFB863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37B7F6B-2CD1-0E45-8717-9FAFA615F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71049E1-8635-1B4F-AFA7-564993C2F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3A3D-CFA4-454F-B972-B0D46411FA1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29639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95BC62-3AF7-4C48-9C85-5F871E033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19DD7C6-8D2A-C546-8931-73EABA55F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834E04F-8A62-E94B-9C27-6F4ED92B7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649DD3F-5583-F244-89C8-A40FC7908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56A1-69EF-4446-B4EC-8478690B8165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1568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65EAD06-45D4-914A-BA75-FF451CB8B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2140EEE-5CE2-EA48-A67B-324A05CCE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F395D83-E2C9-D044-A01C-443EFA2BE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7A45-DF70-D646-9571-84627D499C5D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70553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6F71F0-8AA8-3A49-9A54-8330CF055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7ADE0A-E957-1F47-B2E8-FEE0BC2AF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97AB13D-4D5E-7447-A787-3F6F7FFF7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8391DD4-01F0-6444-B900-940D1E16E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6FB5D4-450A-F04E-9A37-7E06FBED0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D518F84-D266-ED4F-B228-A799F112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CDCB-7055-4E40-9BCE-932DE6F42FD1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13480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08099D-0F64-2443-B0AA-6E4B3B06B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18FA42E-086C-B447-926B-FDB6B4E280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F70DE35-B318-134A-9FD9-2890FA19B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EB0A2F7-218D-B64E-9A36-2B2AA7DD1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63AF250-152B-EE4E-A434-13FFE968F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DFFAD4E-38E2-2A48-9100-42FC2BE8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AB8E-DDD2-FE4A-AA7E-87609D7D890D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40365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A1F55AA-125B-BC4F-BE60-6FE2B2451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3B321E6-498C-2341-9705-7797C0D09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TW" altLang="en-US" dirty="0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3E6571-BC2B-D249-8F2B-255C84690C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BE568D-66A6-4B4E-A1A5-7AF7104667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C5A3AD-C4E8-8745-B53F-0E3EFAE9F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33A3D-CFA4-454F-B972-B0D46411FA1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373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mbria Math" panose="02040503050406030204" pitchFamily="18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1029">
            <a:extLst>
              <a:ext uri="{FF2B5EF4-FFF2-40B4-BE49-F238E27FC236}">
                <a16:creationId xmlns:a16="http://schemas.microsoft.com/office/drawing/2014/main" id="{A53BF956-57D3-8742-B692-082A79BBD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872" y="2769096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4400" dirty="0">
                <a:solidFill>
                  <a:schemeClr val="tx2"/>
                </a:solidFill>
                <a:latin typeface="Plantagenet Cherokee" panose="02020000000000000000" pitchFamily="18" charset="-79"/>
                <a:ea typeface="新細明體" panose="02020500000000000000" pitchFamily="18" charset="-120"/>
                <a:cs typeface="Plantagenet Cherokee" panose="02020000000000000000" pitchFamily="18" charset="-79"/>
              </a:rPr>
              <a:t>Object-Oriented Programming</a:t>
            </a:r>
          </a:p>
          <a:p>
            <a:pPr algn="ctr"/>
            <a:r>
              <a:rPr lang="en-US" altLang="zh-TW" sz="4400" dirty="0">
                <a:solidFill>
                  <a:schemeClr val="tx2"/>
                </a:solidFill>
                <a:latin typeface="Plantagenet Cherokee" panose="02020000000000000000" pitchFamily="18" charset="-79"/>
                <a:ea typeface="新細明體" panose="02020500000000000000" pitchFamily="18" charset="-120"/>
                <a:cs typeface="Plantagenet Cherokee" panose="02020000000000000000" pitchFamily="18" charset="-79"/>
              </a:rPr>
              <a:t>Programming Project #4</a:t>
            </a:r>
          </a:p>
        </p:txBody>
      </p:sp>
      <p:sp>
        <p:nvSpPr>
          <p:cNvPr id="3077" name="Rectangle 1030">
            <a:extLst>
              <a:ext uri="{FF2B5EF4-FFF2-40B4-BE49-F238E27FC236}">
                <a16:creationId xmlns:a16="http://schemas.microsoft.com/office/drawing/2014/main" id="{368BA454-48C4-0D49-AB4B-5F973E32E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72" y="4293096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zh-TW" altLang="en-US" sz="4000" dirty="0">
                <a:latin typeface="LingWai SC Medium" panose="03050602040302020204" pitchFamily="66" charset="-122"/>
                <a:ea typeface="LingWai SC Medium" panose="03050602040302020204" pitchFamily="66" charset="-122"/>
                <a:cs typeface="LingWai SC Medium" panose="03050602040302020204" pitchFamily="66" charset="-122"/>
              </a:rPr>
              <a:t>郭建志</a:t>
            </a:r>
            <a:endParaRPr lang="en-US" altLang="zh-TW" sz="400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Note: </a:t>
            </a:r>
            <a:r>
              <a:rPr lang="en-US" altLang="zh-TW" dirty="0"/>
              <a:t>Reuse and refactor the code in HW3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484784"/>
            <a:ext cx="8119814" cy="513176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Design </a:t>
            </a:r>
            <a:r>
              <a:rPr lang="en-US" altLang="zh-TW" dirty="0">
                <a:solidFill>
                  <a:srgbClr val="C00000"/>
                </a:solidFill>
              </a:rPr>
              <a:t>greedy algorithm in GFG::</a:t>
            </a:r>
            <a:r>
              <a:rPr lang="en-US" altLang="zh-TW" dirty="0" err="1">
                <a:solidFill>
                  <a:srgbClr val="C00000"/>
                </a:solidFill>
              </a:rPr>
              <a:t>getNextHop</a:t>
            </a:r>
            <a:r>
              <a:rPr lang="en-US" altLang="zh-TW" dirty="0">
                <a:solidFill>
                  <a:srgbClr val="C00000"/>
                </a:solidFill>
              </a:rPr>
              <a:t>()</a:t>
            </a:r>
            <a:endParaRPr lang="en-US" altLang="zh-TW" dirty="0"/>
          </a:p>
          <a:p>
            <a:r>
              <a:rPr lang="en-US" altLang="zh-TW" dirty="0"/>
              <a:t>If there is </a:t>
            </a:r>
            <a:r>
              <a:rPr lang="en-US" altLang="zh-TW" dirty="0">
                <a:solidFill>
                  <a:srgbClr val="0070C0"/>
                </a:solidFill>
              </a:rPr>
              <a:t>no node returned by </a:t>
            </a:r>
            <a:r>
              <a:rPr lang="en-US" altLang="zh-TW" dirty="0" err="1">
                <a:solidFill>
                  <a:srgbClr val="0070C0"/>
                </a:solidFill>
              </a:rPr>
              <a:t>getNextHop</a:t>
            </a:r>
            <a:r>
              <a:rPr lang="en-US" altLang="zh-TW" dirty="0">
                <a:solidFill>
                  <a:srgbClr val="0070C0"/>
                </a:solidFill>
              </a:rPr>
              <a:t>(), </a:t>
            </a:r>
            <a:r>
              <a:rPr lang="en-US" altLang="zh-TW" dirty="0"/>
              <a:t>then </a:t>
            </a:r>
            <a:r>
              <a:rPr lang="en-US" altLang="zh-TW" dirty="0">
                <a:solidFill>
                  <a:srgbClr val="0070C0"/>
                </a:solidFill>
              </a:rPr>
              <a:t>start Face Routing </a:t>
            </a:r>
            <a:r>
              <a:rPr lang="en-US" altLang="zh-TW" dirty="0"/>
              <a:t>(i.e., use FR::</a:t>
            </a:r>
            <a:r>
              <a:rPr lang="en-US" altLang="zh-TW" dirty="0" err="1"/>
              <a:t>getNextHop</a:t>
            </a:r>
            <a:r>
              <a:rPr lang="en-US" altLang="zh-TW" dirty="0"/>
              <a:t>())</a:t>
            </a:r>
          </a:p>
          <a:p>
            <a:r>
              <a:rPr lang="en-US" altLang="zh-TW" dirty="0"/>
              <a:t>Create a new class called </a:t>
            </a:r>
            <a:r>
              <a:rPr lang="en-US" altLang="zh-TW" dirty="0" err="1">
                <a:solidFill>
                  <a:srgbClr val="C00000"/>
                </a:solidFill>
              </a:rPr>
              <a:t>GFGpacket</a:t>
            </a:r>
            <a:r>
              <a:rPr lang="en-US" altLang="zh-TW" dirty="0"/>
              <a:t> that</a:t>
            </a:r>
            <a:r>
              <a:rPr lang="en-US" altLang="zh-TW" dirty="0">
                <a:solidFill>
                  <a:srgbClr val="C00000"/>
                </a:solidFill>
              </a:rPr>
              <a:t> publicly inherits</a:t>
            </a:r>
            <a:r>
              <a:rPr lang="zh-TW" altLang="en-US" dirty="0">
                <a:solidFill>
                  <a:srgbClr val="C00000"/>
                </a:solidFill>
              </a:rPr>
              <a:t> </a:t>
            </a:r>
            <a:r>
              <a:rPr lang="en-US" altLang="zh-TW" dirty="0">
                <a:solidFill>
                  <a:srgbClr val="C00000"/>
                </a:solidFill>
              </a:rPr>
              <a:t>your own packet class</a:t>
            </a:r>
            <a:r>
              <a:rPr lang="en-US" altLang="zh-TW" dirty="0"/>
              <a:t> to further record the current mode (i.e., </a:t>
            </a:r>
            <a:r>
              <a:rPr lang="en-US" altLang="zh-TW" dirty="0">
                <a:solidFill>
                  <a:srgbClr val="00B050"/>
                </a:solidFill>
              </a:rPr>
              <a:t>greedy mode</a:t>
            </a:r>
            <a:r>
              <a:rPr lang="en-US" altLang="zh-TW" dirty="0"/>
              <a:t> or </a:t>
            </a:r>
            <a:r>
              <a:rPr lang="en-US" altLang="zh-TW" dirty="0">
                <a:solidFill>
                  <a:srgbClr val="00B050"/>
                </a:solidFill>
              </a:rPr>
              <a:t>recovery mode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Carefully set the new packet information to enable GFG</a:t>
            </a:r>
          </a:p>
          <a:p>
            <a:endParaRPr lang="en-US" altLang="zh-TW" dirty="0"/>
          </a:p>
          <a:p>
            <a:r>
              <a:rPr lang="en-US" altLang="zh-TW" dirty="0"/>
              <a:t>Greedy </a:t>
            </a:r>
            <a:r>
              <a:rPr lang="en-US" altLang="zh-TW" dirty="0">
                <a:sym typeface="Wingdings" pitchFamily="2" charset="2"/>
              </a:rPr>
              <a:t> dead end  enable FR  a node finds that it is closer to the destination compared to the dead end  Greedy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11447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Programming Project #4: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GFG (inheritance)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825624"/>
            <a:ext cx="8335838" cy="503237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Input:</a:t>
            </a:r>
          </a:p>
          <a:p>
            <a:pPr lvl="1"/>
            <a:r>
              <a:rPr lang="en-US" altLang="zh-TW" sz="24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Number of nodes</a:t>
            </a:r>
          </a:p>
          <a:p>
            <a:pPr lvl="1"/>
            <a:r>
              <a:rPr lang="en-US" altLang="zh-TW" sz="24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Nodes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with non-negative coordinates (x, y) </a:t>
            </a:r>
            <a:b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(the input graph is connected after adding links)</a:t>
            </a:r>
          </a:p>
          <a:p>
            <a:pPr lvl="1"/>
            <a:r>
              <a:rPr lang="en-US" altLang="zh-TW" sz="2400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Source-destination pairs</a:t>
            </a:r>
          </a:p>
          <a:p>
            <a:r>
              <a:rPr lang="en-US" altLang="zh-TW" dirty="0">
                <a:ea typeface="Cambria Math" panose="02040503050406030204" pitchFamily="18" charset="0"/>
              </a:rPr>
              <a:t>Procedure: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REUSE HW3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Redefine class </a:t>
            </a:r>
            <a:r>
              <a:rPr lang="en-US" altLang="zh-TW" sz="2400" dirty="0" err="1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getNextHop</a:t>
            </a:r>
            <a:r>
              <a:rPr lang="en-US" altLang="zh-TW" sz="24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() 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to enable GFG</a:t>
            </a:r>
            <a:endParaRPr lang="en-US" altLang="zh-TW" dirty="0">
              <a:ea typeface="Cambria Math" panose="02040503050406030204" pitchFamily="18" charset="0"/>
            </a:endParaRPr>
          </a:p>
          <a:p>
            <a:r>
              <a:rPr lang="en-US" altLang="zh-TW" dirty="0">
                <a:ea typeface="Cambria Math" panose="02040503050406030204" pitchFamily="18" charset="0"/>
              </a:rPr>
              <a:t>Output: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The </a:t>
            </a:r>
            <a:r>
              <a:rPr lang="en-US" altLang="zh-TW" sz="24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routing paths 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for each pair</a:t>
            </a:r>
          </a:p>
        </p:txBody>
      </p:sp>
    </p:spTree>
    <p:extLst>
      <p:ext uri="{BB962C8B-B14F-4D97-AF65-F5344CB8AC3E}">
        <p14:creationId xmlns:p14="http://schemas.microsoft.com/office/powerpoint/2010/main" val="1472834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Input Sample: </a:t>
            </a:r>
            <a:r>
              <a:rPr lang="en-US" altLang="zh-TW" dirty="0" err="1">
                <a:ea typeface="新細明體" panose="02020500000000000000" pitchFamily="18" charset="-120"/>
              </a:rPr>
              <a:t>node.txt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7336A60-998F-A744-92CC-8F6F285A1029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501152"/>
            <a:ext cx="7687766" cy="567226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62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  <a:ea typeface="Cambria Math" panose="02040503050406030204" pitchFamily="18" charset="0"/>
              </a:rPr>
              <a:t>13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0	1.4142		1.1534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1	1.97		1.85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2	0.8823		1.3926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3	1.9996		1.9484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4	0.6301		1.9145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5	0.3329		1.1756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6	1.952		0.5866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7	1.9		0.2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8	0.4949		1.946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9	0.2079		1.4758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10	0.1364		1.4084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11	1.0		0.24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12	0.47		0.47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  <a:ea typeface="Cambria Math" panose="02040503050406030204" pitchFamily="18" charset="0"/>
              </a:rPr>
              <a:t>2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12	0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3	11</a:t>
            </a:r>
          </a:p>
          <a:p>
            <a:pPr marL="0" indent="0">
              <a:buNone/>
            </a:pPr>
            <a:endParaRPr lang="en-US" altLang="zh-TW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 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6E1A57FF-C534-434A-A1F1-9940D185E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1844824"/>
            <a:ext cx="4883181" cy="458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072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-3830815" y="1354215"/>
            <a:ext cx="6967686" cy="524021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40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22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0	0	1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1	0	2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2	0	3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3	0	6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4	0	7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5	1	3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6	2	4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7	2	5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8	2	8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9	2	9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10	2	10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11	4	5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12	4	8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13	4	9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14	4	10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15	5	8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16	5	9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17	5	10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18	6	7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19	8	9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20	8	10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21	9	10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Output Sample: </a:t>
            </a:r>
            <a:r>
              <a:rPr lang="en-US" altLang="zh-TW" dirty="0" err="1">
                <a:ea typeface="新細明體" panose="02020500000000000000" pitchFamily="18" charset="-120"/>
              </a:rPr>
              <a:t>result.txt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F43FCAC-D41A-434E-86ED-485CBF5F1CCE}"/>
              </a:ext>
            </a:extLst>
          </p:cNvPr>
          <p:cNvSpPr/>
          <p:nvPr/>
        </p:nvSpPr>
        <p:spPr>
          <a:xfrm>
            <a:off x="-2727101" y="1519863"/>
            <a:ext cx="4572000" cy="229293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altLang="zh-TW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11</a:t>
            </a:r>
          </a:p>
          <a:p>
            <a:pPr marL="0" indent="0">
              <a:buNone/>
            </a:pPr>
            <a:r>
              <a:rPr lang="en-US" altLang="zh-TW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0	0	1</a:t>
            </a:r>
          </a:p>
          <a:p>
            <a:pPr marL="0" indent="0">
              <a:buNone/>
            </a:pPr>
            <a:r>
              <a:rPr lang="en-US" altLang="zh-TW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1	0	2</a:t>
            </a:r>
          </a:p>
          <a:p>
            <a:pPr marL="0" indent="0">
              <a:buNone/>
            </a:pPr>
            <a:r>
              <a:rPr lang="en-US" altLang="zh-TW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3	0	6</a:t>
            </a:r>
          </a:p>
          <a:p>
            <a:pPr marL="0" indent="0">
              <a:buNone/>
            </a:pPr>
            <a:r>
              <a:rPr lang="en-US" altLang="zh-TW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5	1	3</a:t>
            </a:r>
          </a:p>
          <a:p>
            <a:pPr marL="0" indent="0">
              <a:buNone/>
            </a:pPr>
            <a:r>
              <a:rPr lang="en-US" altLang="zh-TW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6	2	4</a:t>
            </a:r>
          </a:p>
          <a:p>
            <a:pPr marL="0" indent="0">
              <a:buNone/>
            </a:pPr>
            <a:r>
              <a:rPr lang="en-US" altLang="zh-TW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7	2	5</a:t>
            </a:r>
          </a:p>
          <a:p>
            <a:pPr marL="0" indent="0">
              <a:buNone/>
            </a:pPr>
            <a:r>
              <a:rPr lang="en-US" altLang="zh-TW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12	4	8</a:t>
            </a:r>
          </a:p>
          <a:p>
            <a:pPr marL="0" indent="0">
              <a:buNone/>
            </a:pPr>
            <a:r>
              <a:rPr lang="en-US" altLang="zh-TW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17	5	10</a:t>
            </a:r>
          </a:p>
          <a:p>
            <a:pPr marL="0" indent="0">
              <a:buNone/>
            </a:pPr>
            <a:r>
              <a:rPr lang="en-US" altLang="zh-TW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18	6	7</a:t>
            </a:r>
          </a:p>
          <a:p>
            <a:pPr marL="0" indent="0">
              <a:buNone/>
            </a:pPr>
            <a:r>
              <a:rPr lang="en-US" altLang="zh-TW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19	8	9</a:t>
            </a:r>
          </a:p>
          <a:p>
            <a:pPr marL="0" indent="0">
              <a:buNone/>
            </a:pPr>
            <a:r>
              <a:rPr lang="en-US" altLang="zh-TW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21	9	10</a:t>
            </a:r>
          </a:p>
          <a:p>
            <a:pPr marL="0" indent="0">
              <a:buNone/>
            </a:pPr>
            <a:endParaRPr lang="en-US" altLang="zh-TW" sz="11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96730B4-273D-914E-A12C-6B3E309B925D}"/>
              </a:ext>
            </a:extLst>
          </p:cNvPr>
          <p:cNvSpPr/>
          <p:nvPr/>
        </p:nvSpPr>
        <p:spPr>
          <a:xfrm>
            <a:off x="753086" y="1354215"/>
            <a:ext cx="65356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12	11	7	6	0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41AFC7E-9CBF-4D46-B82A-D86CF7F47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1" y="2525781"/>
            <a:ext cx="4533255" cy="4297557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1BFB16FA-00BD-C04E-A34C-65382F0519E6}"/>
              </a:ext>
            </a:extLst>
          </p:cNvPr>
          <p:cNvSpPr txBox="1"/>
          <p:nvPr/>
        </p:nvSpPr>
        <p:spPr>
          <a:xfrm>
            <a:off x="92950" y="2595318"/>
            <a:ext cx="255191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Note:</a:t>
            </a:r>
            <a:br>
              <a:rPr kumimoji="1" lang="en-US" altLang="zh-TW" dirty="0"/>
            </a:br>
            <a:r>
              <a:rPr kumimoji="1" lang="en-US" altLang="zh-TW" dirty="0"/>
              <a:t>12 </a:t>
            </a:r>
            <a:r>
              <a:rPr kumimoji="1" lang="en-US" altLang="zh-TW" dirty="0">
                <a:sym typeface="Wingdings" pitchFamily="2" charset="2"/>
              </a:rPr>
              <a:t> 11 (</a:t>
            </a:r>
            <a:r>
              <a:rPr kumimoji="1" lang="en-US" altLang="zh-TW" dirty="0">
                <a:solidFill>
                  <a:srgbClr val="0070C0"/>
                </a:solidFill>
                <a:sym typeface="Wingdings" pitchFamily="2" charset="2"/>
              </a:rPr>
              <a:t>greedy</a:t>
            </a:r>
            <a:r>
              <a:rPr kumimoji="1" lang="en-US" altLang="zh-TW" dirty="0">
                <a:sym typeface="Wingdings" pitchFamily="2" charset="2"/>
              </a:rPr>
              <a:t>)</a:t>
            </a:r>
          </a:p>
          <a:p>
            <a:r>
              <a:rPr kumimoji="1" lang="en-US" altLang="zh-TW" dirty="0">
                <a:sym typeface="Wingdings" pitchFamily="2" charset="2"/>
              </a:rPr>
              <a:t>11  7 (</a:t>
            </a:r>
            <a:r>
              <a:rPr kumimoji="1" lang="en-US" altLang="zh-TW" dirty="0">
                <a:solidFill>
                  <a:schemeClr val="accent2"/>
                </a:solidFill>
                <a:sym typeface="Wingdings" pitchFamily="2" charset="2"/>
              </a:rPr>
              <a:t>face</a:t>
            </a:r>
            <a:r>
              <a:rPr kumimoji="1" lang="en-US" altLang="zh-TW" dirty="0">
                <a:sym typeface="Wingdings" pitchFamily="2" charset="2"/>
              </a:rPr>
              <a:t>)</a:t>
            </a:r>
          </a:p>
          <a:p>
            <a:r>
              <a:rPr kumimoji="1" lang="en-US" altLang="zh-TW" dirty="0">
                <a:sym typeface="Wingdings" pitchFamily="2" charset="2"/>
              </a:rPr>
              <a:t>7  6 (</a:t>
            </a:r>
            <a:r>
              <a:rPr kumimoji="1" lang="en-US" altLang="zh-TW" dirty="0">
                <a:solidFill>
                  <a:schemeClr val="accent2"/>
                </a:solidFill>
                <a:sym typeface="Wingdings" pitchFamily="2" charset="2"/>
              </a:rPr>
              <a:t>face</a:t>
            </a:r>
            <a:r>
              <a:rPr kumimoji="1" lang="en-US" altLang="zh-TW" dirty="0">
                <a:sym typeface="Wingdings" pitchFamily="2" charset="2"/>
              </a:rPr>
              <a:t>)</a:t>
            </a:r>
          </a:p>
          <a:p>
            <a:r>
              <a:rPr kumimoji="1" lang="en-US" altLang="zh-TW" dirty="0">
                <a:sym typeface="Wingdings" pitchFamily="2" charset="2"/>
              </a:rPr>
              <a:t>6  0 (</a:t>
            </a:r>
            <a:r>
              <a:rPr kumimoji="1" lang="en-US" altLang="zh-TW" dirty="0">
                <a:solidFill>
                  <a:srgbClr val="0070C0"/>
                </a:solidFill>
                <a:sym typeface="Wingdings" pitchFamily="2" charset="2"/>
              </a:rPr>
              <a:t>greedy</a:t>
            </a:r>
            <a:r>
              <a:rPr kumimoji="1" lang="en-US" altLang="zh-TW" dirty="0">
                <a:sym typeface="Wingdings" pitchFamily="2" charset="2"/>
              </a:rPr>
              <a:t>)</a:t>
            </a:r>
            <a:endParaRPr kumimoji="1" lang="zh-TW" altLang="en-US" dirty="0"/>
          </a:p>
        </p:txBody>
      </p:sp>
      <p:cxnSp>
        <p:nvCxnSpPr>
          <p:cNvPr id="6" name="直線箭頭接點 5">
            <a:extLst>
              <a:ext uri="{FF2B5EF4-FFF2-40B4-BE49-F238E27FC236}">
                <a16:creationId xmlns:a16="http://schemas.microsoft.com/office/drawing/2014/main" id="{89F90B61-5EA0-7E42-8751-808248FBF78A}"/>
              </a:ext>
            </a:extLst>
          </p:cNvPr>
          <p:cNvCxnSpPr>
            <a:cxnSpLocks/>
          </p:cNvCxnSpPr>
          <p:nvPr/>
        </p:nvCxnSpPr>
        <p:spPr>
          <a:xfrm>
            <a:off x="5508104" y="5949280"/>
            <a:ext cx="1008112" cy="4320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>
            <a:extLst>
              <a:ext uri="{FF2B5EF4-FFF2-40B4-BE49-F238E27FC236}">
                <a16:creationId xmlns:a16="http://schemas.microsoft.com/office/drawing/2014/main" id="{BF8FA7F6-0263-094F-B141-35E93640AD04}"/>
              </a:ext>
            </a:extLst>
          </p:cNvPr>
          <p:cNvSpPr/>
          <p:nvPr/>
        </p:nvSpPr>
        <p:spPr>
          <a:xfrm>
            <a:off x="5220072" y="2204864"/>
            <a:ext cx="4536000" cy="45360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4" name="直線箭頭接點 13">
            <a:extLst>
              <a:ext uri="{FF2B5EF4-FFF2-40B4-BE49-F238E27FC236}">
                <a16:creationId xmlns:a16="http://schemas.microsoft.com/office/drawing/2014/main" id="{BC60CE93-6013-664A-839C-7279C21667A1}"/>
              </a:ext>
            </a:extLst>
          </p:cNvPr>
          <p:cNvCxnSpPr>
            <a:cxnSpLocks/>
          </p:cNvCxnSpPr>
          <p:nvPr/>
        </p:nvCxnSpPr>
        <p:spPr>
          <a:xfrm flipH="1">
            <a:off x="6588224" y="4534310"/>
            <a:ext cx="840936" cy="1991034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箭頭接點 18">
            <a:extLst>
              <a:ext uri="{FF2B5EF4-FFF2-40B4-BE49-F238E27FC236}">
                <a16:creationId xmlns:a16="http://schemas.microsoft.com/office/drawing/2014/main" id="{639D7190-563F-FF4B-8D1A-A951E29D56F1}"/>
              </a:ext>
            </a:extLst>
          </p:cNvPr>
          <p:cNvCxnSpPr>
            <a:cxnSpLocks/>
          </p:cNvCxnSpPr>
          <p:nvPr/>
        </p:nvCxnSpPr>
        <p:spPr>
          <a:xfrm flipH="1">
            <a:off x="6766618" y="4797152"/>
            <a:ext cx="721454" cy="1584176"/>
          </a:xfrm>
          <a:prstGeom prst="straightConnector1">
            <a:avLst/>
          </a:prstGeom>
          <a:ln w="3810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箭頭接點 21">
            <a:extLst>
              <a:ext uri="{FF2B5EF4-FFF2-40B4-BE49-F238E27FC236}">
                <a16:creationId xmlns:a16="http://schemas.microsoft.com/office/drawing/2014/main" id="{96060AB1-020D-4B4D-BC27-60161183C951}"/>
              </a:ext>
            </a:extLst>
          </p:cNvPr>
          <p:cNvCxnSpPr>
            <a:cxnSpLocks/>
          </p:cNvCxnSpPr>
          <p:nvPr/>
        </p:nvCxnSpPr>
        <p:spPr>
          <a:xfrm>
            <a:off x="6729849" y="6447022"/>
            <a:ext cx="1586567" cy="7832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箭頭接點 25">
            <a:extLst>
              <a:ext uri="{FF2B5EF4-FFF2-40B4-BE49-F238E27FC236}">
                <a16:creationId xmlns:a16="http://schemas.microsoft.com/office/drawing/2014/main" id="{6310C323-3A96-D54E-BF61-36D10ADCD95B}"/>
              </a:ext>
            </a:extLst>
          </p:cNvPr>
          <p:cNvCxnSpPr>
            <a:cxnSpLocks/>
          </p:cNvCxnSpPr>
          <p:nvPr/>
        </p:nvCxnSpPr>
        <p:spPr>
          <a:xfrm flipV="1">
            <a:off x="8316416" y="5752808"/>
            <a:ext cx="141625" cy="73337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箭頭接點 30">
            <a:extLst>
              <a:ext uri="{FF2B5EF4-FFF2-40B4-BE49-F238E27FC236}">
                <a16:creationId xmlns:a16="http://schemas.microsoft.com/office/drawing/2014/main" id="{167F450C-9560-1E4E-B895-52E3651939D3}"/>
              </a:ext>
            </a:extLst>
          </p:cNvPr>
          <p:cNvCxnSpPr>
            <a:cxnSpLocks/>
          </p:cNvCxnSpPr>
          <p:nvPr/>
        </p:nvCxnSpPr>
        <p:spPr>
          <a:xfrm flipH="1" flipV="1">
            <a:off x="7564044" y="4797152"/>
            <a:ext cx="823184" cy="95565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39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-3830815" y="1354215"/>
            <a:ext cx="6967686" cy="524021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40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22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0	0	1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1	0	2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2	0	3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3	0	6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4	0	7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5	1	3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6	2	4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7	2	5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8	2	8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9	2	9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10	2	10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11	4	5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12	4	8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13	4	9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14	4	10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15	5	8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16	5	9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17	5	10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18	6	7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19	8	9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20	8	10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21	9	10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Output Sample: </a:t>
            </a:r>
            <a:r>
              <a:rPr lang="en-US" altLang="zh-TW" dirty="0" err="1">
                <a:ea typeface="新細明體" panose="02020500000000000000" pitchFamily="18" charset="-120"/>
              </a:rPr>
              <a:t>result.txt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F43FCAC-D41A-434E-86ED-485CBF5F1CCE}"/>
              </a:ext>
            </a:extLst>
          </p:cNvPr>
          <p:cNvSpPr/>
          <p:nvPr/>
        </p:nvSpPr>
        <p:spPr>
          <a:xfrm>
            <a:off x="-2727101" y="1519863"/>
            <a:ext cx="4572000" cy="229293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altLang="zh-TW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11</a:t>
            </a:r>
          </a:p>
          <a:p>
            <a:pPr marL="0" indent="0">
              <a:buNone/>
            </a:pPr>
            <a:r>
              <a:rPr lang="en-US" altLang="zh-TW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0	0	1</a:t>
            </a:r>
          </a:p>
          <a:p>
            <a:pPr marL="0" indent="0">
              <a:buNone/>
            </a:pPr>
            <a:r>
              <a:rPr lang="en-US" altLang="zh-TW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1	0	2</a:t>
            </a:r>
          </a:p>
          <a:p>
            <a:pPr marL="0" indent="0">
              <a:buNone/>
            </a:pPr>
            <a:r>
              <a:rPr lang="en-US" altLang="zh-TW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3	0	6</a:t>
            </a:r>
          </a:p>
          <a:p>
            <a:pPr marL="0" indent="0">
              <a:buNone/>
            </a:pPr>
            <a:r>
              <a:rPr lang="en-US" altLang="zh-TW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5	1	3</a:t>
            </a:r>
          </a:p>
          <a:p>
            <a:pPr marL="0" indent="0">
              <a:buNone/>
            </a:pPr>
            <a:r>
              <a:rPr lang="en-US" altLang="zh-TW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6	2	4</a:t>
            </a:r>
          </a:p>
          <a:p>
            <a:pPr marL="0" indent="0">
              <a:buNone/>
            </a:pPr>
            <a:r>
              <a:rPr lang="en-US" altLang="zh-TW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7	2	5</a:t>
            </a:r>
          </a:p>
          <a:p>
            <a:pPr marL="0" indent="0">
              <a:buNone/>
            </a:pPr>
            <a:r>
              <a:rPr lang="en-US" altLang="zh-TW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12	4	8</a:t>
            </a:r>
          </a:p>
          <a:p>
            <a:pPr marL="0" indent="0">
              <a:buNone/>
            </a:pPr>
            <a:r>
              <a:rPr lang="en-US" altLang="zh-TW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17	5	10</a:t>
            </a:r>
          </a:p>
          <a:p>
            <a:pPr marL="0" indent="0">
              <a:buNone/>
            </a:pPr>
            <a:r>
              <a:rPr lang="en-US" altLang="zh-TW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18	6	7</a:t>
            </a:r>
          </a:p>
          <a:p>
            <a:pPr marL="0" indent="0">
              <a:buNone/>
            </a:pPr>
            <a:r>
              <a:rPr lang="en-US" altLang="zh-TW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19	8	9</a:t>
            </a:r>
          </a:p>
          <a:p>
            <a:pPr marL="0" indent="0">
              <a:buNone/>
            </a:pPr>
            <a:r>
              <a:rPr lang="en-US" altLang="zh-TW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21	9	10</a:t>
            </a:r>
          </a:p>
          <a:p>
            <a:pPr marL="0" indent="0">
              <a:buNone/>
            </a:pPr>
            <a:endParaRPr lang="en-US" altLang="zh-TW" sz="11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96730B4-273D-914E-A12C-6B3E309B925D}"/>
              </a:ext>
            </a:extLst>
          </p:cNvPr>
          <p:cNvSpPr/>
          <p:nvPr/>
        </p:nvSpPr>
        <p:spPr>
          <a:xfrm>
            <a:off x="753086" y="1354215"/>
            <a:ext cx="65356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12	11	7	6	0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	0	2	5	11	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41AFC7E-9CBF-4D46-B82A-D86CF7F47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1" y="2525781"/>
            <a:ext cx="4533255" cy="4297557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9432B25C-456D-4942-ADE2-66D0E7801FA8}"/>
              </a:ext>
            </a:extLst>
          </p:cNvPr>
          <p:cNvSpPr txBox="1"/>
          <p:nvPr/>
        </p:nvSpPr>
        <p:spPr>
          <a:xfrm>
            <a:off x="111039" y="4821086"/>
            <a:ext cx="255191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3 </a:t>
            </a:r>
            <a:r>
              <a:rPr kumimoji="1" lang="en-US" altLang="zh-TW" dirty="0">
                <a:sym typeface="Wingdings" pitchFamily="2" charset="2"/>
              </a:rPr>
              <a:t> 0 (</a:t>
            </a:r>
            <a:r>
              <a:rPr kumimoji="1" lang="en-US" altLang="zh-TW" dirty="0">
                <a:solidFill>
                  <a:srgbClr val="0070C0"/>
                </a:solidFill>
                <a:sym typeface="Wingdings" pitchFamily="2" charset="2"/>
              </a:rPr>
              <a:t>greedy</a:t>
            </a:r>
            <a:r>
              <a:rPr kumimoji="1" lang="en-US" altLang="zh-TW" dirty="0">
                <a:sym typeface="Wingdings" pitchFamily="2" charset="2"/>
              </a:rPr>
              <a:t>)</a:t>
            </a:r>
          </a:p>
          <a:p>
            <a:r>
              <a:rPr kumimoji="1" lang="en-US" altLang="zh-TW" dirty="0">
                <a:sym typeface="Wingdings" pitchFamily="2" charset="2"/>
              </a:rPr>
              <a:t>0  2 (</a:t>
            </a:r>
            <a:r>
              <a:rPr kumimoji="1" lang="en-US" altLang="zh-TW" dirty="0">
                <a:solidFill>
                  <a:schemeClr val="accent2"/>
                </a:solidFill>
                <a:sym typeface="Wingdings" pitchFamily="2" charset="2"/>
              </a:rPr>
              <a:t>face</a:t>
            </a:r>
            <a:r>
              <a:rPr kumimoji="1" lang="en-US" altLang="zh-TW" dirty="0">
                <a:sym typeface="Wingdings" pitchFamily="2" charset="2"/>
              </a:rPr>
              <a:t>)</a:t>
            </a:r>
          </a:p>
          <a:p>
            <a:r>
              <a:rPr kumimoji="1" lang="en-US" altLang="zh-TW" dirty="0">
                <a:sym typeface="Wingdings" pitchFamily="2" charset="2"/>
              </a:rPr>
              <a:t>2  5 (</a:t>
            </a:r>
            <a:r>
              <a:rPr kumimoji="1" lang="en-US" altLang="zh-TW" dirty="0">
                <a:solidFill>
                  <a:schemeClr val="accent2"/>
                </a:solidFill>
                <a:sym typeface="Wingdings" pitchFamily="2" charset="2"/>
              </a:rPr>
              <a:t>face</a:t>
            </a:r>
            <a:r>
              <a:rPr kumimoji="1" lang="en-US" altLang="zh-TW" dirty="0">
                <a:sym typeface="Wingdings" pitchFamily="2" charset="2"/>
              </a:rPr>
              <a:t>)</a:t>
            </a:r>
          </a:p>
          <a:p>
            <a:r>
              <a:rPr kumimoji="1" lang="en-US" altLang="zh-TW" dirty="0">
                <a:sym typeface="Wingdings" pitchFamily="2" charset="2"/>
              </a:rPr>
              <a:t>5  12 (</a:t>
            </a:r>
            <a:r>
              <a:rPr kumimoji="1" lang="en-US" altLang="zh-TW" dirty="0">
                <a:solidFill>
                  <a:schemeClr val="accent2"/>
                </a:solidFill>
                <a:sym typeface="Wingdings" pitchFamily="2" charset="2"/>
              </a:rPr>
              <a:t>face</a:t>
            </a:r>
            <a:r>
              <a:rPr kumimoji="1" lang="en-US" altLang="zh-TW" dirty="0">
                <a:sym typeface="Wingdings" pitchFamily="2" charset="2"/>
              </a:rPr>
              <a:t>)</a:t>
            </a:r>
          </a:p>
          <a:p>
            <a:r>
              <a:rPr kumimoji="1" lang="en-US" altLang="zh-TW" dirty="0">
                <a:sym typeface="Wingdings" pitchFamily="2" charset="2"/>
              </a:rPr>
              <a:t>12  11 (</a:t>
            </a:r>
            <a:r>
              <a:rPr kumimoji="1" lang="en-US" altLang="zh-TW" dirty="0">
                <a:solidFill>
                  <a:srgbClr val="0070C0"/>
                </a:solidFill>
                <a:sym typeface="Wingdings" pitchFamily="2" charset="2"/>
              </a:rPr>
              <a:t>greedy</a:t>
            </a:r>
            <a:r>
              <a:rPr kumimoji="1" lang="en-US" altLang="zh-TW" dirty="0">
                <a:sym typeface="Wingdings" pitchFamily="2" charset="2"/>
              </a:rPr>
              <a:t>)</a:t>
            </a:r>
            <a:endParaRPr kumimoji="1" lang="zh-TW" altLang="en-US" dirty="0"/>
          </a:p>
        </p:txBody>
      </p:sp>
      <p:cxnSp>
        <p:nvCxnSpPr>
          <p:cNvPr id="6" name="直線箭頭接點 5">
            <a:extLst>
              <a:ext uri="{FF2B5EF4-FFF2-40B4-BE49-F238E27FC236}">
                <a16:creationId xmlns:a16="http://schemas.microsoft.com/office/drawing/2014/main" id="{89F90B61-5EA0-7E42-8751-808248FBF78A}"/>
              </a:ext>
            </a:extLst>
          </p:cNvPr>
          <p:cNvCxnSpPr>
            <a:cxnSpLocks/>
          </p:cNvCxnSpPr>
          <p:nvPr/>
        </p:nvCxnSpPr>
        <p:spPr>
          <a:xfrm>
            <a:off x="5508104" y="5949280"/>
            <a:ext cx="1008112" cy="4320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箭頭接點 13">
            <a:extLst>
              <a:ext uri="{FF2B5EF4-FFF2-40B4-BE49-F238E27FC236}">
                <a16:creationId xmlns:a16="http://schemas.microsoft.com/office/drawing/2014/main" id="{BC60CE93-6013-664A-839C-7279C21667A1}"/>
              </a:ext>
            </a:extLst>
          </p:cNvPr>
          <p:cNvCxnSpPr>
            <a:cxnSpLocks/>
          </p:cNvCxnSpPr>
          <p:nvPr/>
        </p:nvCxnSpPr>
        <p:spPr>
          <a:xfrm flipH="1">
            <a:off x="6588224" y="4534310"/>
            <a:ext cx="840936" cy="1991034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箭頭接點 18">
            <a:extLst>
              <a:ext uri="{FF2B5EF4-FFF2-40B4-BE49-F238E27FC236}">
                <a16:creationId xmlns:a16="http://schemas.microsoft.com/office/drawing/2014/main" id="{639D7190-563F-FF4B-8D1A-A951E29D56F1}"/>
              </a:ext>
            </a:extLst>
          </p:cNvPr>
          <p:cNvCxnSpPr>
            <a:cxnSpLocks/>
          </p:cNvCxnSpPr>
          <p:nvPr/>
        </p:nvCxnSpPr>
        <p:spPr>
          <a:xfrm flipV="1">
            <a:off x="6516216" y="4534310"/>
            <a:ext cx="772508" cy="1847019"/>
          </a:xfrm>
          <a:prstGeom prst="straightConnector1">
            <a:avLst/>
          </a:prstGeom>
          <a:ln w="3810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箭頭接點 21">
            <a:extLst>
              <a:ext uri="{FF2B5EF4-FFF2-40B4-BE49-F238E27FC236}">
                <a16:creationId xmlns:a16="http://schemas.microsoft.com/office/drawing/2014/main" id="{96060AB1-020D-4B4D-BC27-60161183C951}"/>
              </a:ext>
            </a:extLst>
          </p:cNvPr>
          <p:cNvCxnSpPr>
            <a:cxnSpLocks/>
          </p:cNvCxnSpPr>
          <p:nvPr/>
        </p:nvCxnSpPr>
        <p:spPr>
          <a:xfrm flipH="1" flipV="1">
            <a:off x="6292039" y="4159369"/>
            <a:ext cx="868840" cy="32155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箭頭接點 25">
            <a:extLst>
              <a:ext uri="{FF2B5EF4-FFF2-40B4-BE49-F238E27FC236}">
                <a16:creationId xmlns:a16="http://schemas.microsoft.com/office/drawing/2014/main" id="{6310C323-3A96-D54E-BF61-36D10ADCD95B}"/>
              </a:ext>
            </a:extLst>
          </p:cNvPr>
          <p:cNvCxnSpPr>
            <a:cxnSpLocks/>
          </p:cNvCxnSpPr>
          <p:nvPr/>
        </p:nvCxnSpPr>
        <p:spPr>
          <a:xfrm flipH="1">
            <a:off x="5273445" y="4207799"/>
            <a:ext cx="882731" cy="30941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箭頭接點 30">
            <a:extLst>
              <a:ext uri="{FF2B5EF4-FFF2-40B4-BE49-F238E27FC236}">
                <a16:creationId xmlns:a16="http://schemas.microsoft.com/office/drawing/2014/main" id="{167F450C-9560-1E4E-B895-52E3651939D3}"/>
              </a:ext>
            </a:extLst>
          </p:cNvPr>
          <p:cNvCxnSpPr>
            <a:cxnSpLocks/>
          </p:cNvCxnSpPr>
          <p:nvPr/>
        </p:nvCxnSpPr>
        <p:spPr>
          <a:xfrm flipH="1">
            <a:off x="7408019" y="2780928"/>
            <a:ext cx="1107331" cy="153922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E57A2A8B-8EBC-8748-BF5A-438EF3C18E16}"/>
              </a:ext>
            </a:extLst>
          </p:cNvPr>
          <p:cNvCxnSpPr>
            <a:cxnSpLocks/>
          </p:cNvCxnSpPr>
          <p:nvPr/>
        </p:nvCxnSpPr>
        <p:spPr>
          <a:xfrm>
            <a:off x="5225104" y="4534310"/>
            <a:ext cx="283001" cy="136158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6C49DD60-C4CE-EC41-AE84-3DB7BE786CA6}"/>
              </a:ext>
            </a:extLst>
          </p:cNvPr>
          <p:cNvSpPr txBox="1"/>
          <p:nvPr/>
        </p:nvSpPr>
        <p:spPr>
          <a:xfrm>
            <a:off x="92950" y="2595318"/>
            <a:ext cx="255191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Note:</a:t>
            </a:r>
            <a:br>
              <a:rPr kumimoji="1" lang="en-US" altLang="zh-TW" dirty="0"/>
            </a:br>
            <a:r>
              <a:rPr kumimoji="1" lang="en-US" altLang="zh-TW" dirty="0"/>
              <a:t>12 </a:t>
            </a:r>
            <a:r>
              <a:rPr kumimoji="1" lang="en-US" altLang="zh-TW" dirty="0">
                <a:sym typeface="Wingdings" pitchFamily="2" charset="2"/>
              </a:rPr>
              <a:t> 11 (</a:t>
            </a:r>
            <a:r>
              <a:rPr kumimoji="1" lang="en-US" altLang="zh-TW" dirty="0">
                <a:solidFill>
                  <a:srgbClr val="0070C0"/>
                </a:solidFill>
                <a:sym typeface="Wingdings" pitchFamily="2" charset="2"/>
              </a:rPr>
              <a:t>greedy</a:t>
            </a:r>
            <a:r>
              <a:rPr kumimoji="1" lang="en-US" altLang="zh-TW" dirty="0">
                <a:sym typeface="Wingdings" pitchFamily="2" charset="2"/>
              </a:rPr>
              <a:t>)</a:t>
            </a:r>
          </a:p>
          <a:p>
            <a:r>
              <a:rPr kumimoji="1" lang="en-US" altLang="zh-TW" dirty="0">
                <a:sym typeface="Wingdings" pitchFamily="2" charset="2"/>
              </a:rPr>
              <a:t>11  7 (</a:t>
            </a:r>
            <a:r>
              <a:rPr kumimoji="1" lang="en-US" altLang="zh-TW" dirty="0">
                <a:solidFill>
                  <a:schemeClr val="accent2"/>
                </a:solidFill>
                <a:sym typeface="Wingdings" pitchFamily="2" charset="2"/>
              </a:rPr>
              <a:t>face</a:t>
            </a:r>
            <a:r>
              <a:rPr kumimoji="1" lang="en-US" altLang="zh-TW" dirty="0">
                <a:sym typeface="Wingdings" pitchFamily="2" charset="2"/>
              </a:rPr>
              <a:t>)</a:t>
            </a:r>
          </a:p>
          <a:p>
            <a:r>
              <a:rPr kumimoji="1" lang="en-US" altLang="zh-TW" dirty="0">
                <a:sym typeface="Wingdings" pitchFamily="2" charset="2"/>
              </a:rPr>
              <a:t>7  6 (</a:t>
            </a:r>
            <a:r>
              <a:rPr kumimoji="1" lang="en-US" altLang="zh-TW" dirty="0">
                <a:solidFill>
                  <a:schemeClr val="accent2"/>
                </a:solidFill>
                <a:sym typeface="Wingdings" pitchFamily="2" charset="2"/>
              </a:rPr>
              <a:t>face</a:t>
            </a:r>
            <a:r>
              <a:rPr kumimoji="1" lang="en-US" altLang="zh-TW" dirty="0">
                <a:sym typeface="Wingdings" pitchFamily="2" charset="2"/>
              </a:rPr>
              <a:t>)</a:t>
            </a:r>
          </a:p>
          <a:p>
            <a:r>
              <a:rPr kumimoji="1" lang="en-US" altLang="zh-TW" dirty="0">
                <a:sym typeface="Wingdings" pitchFamily="2" charset="2"/>
              </a:rPr>
              <a:t>6  0 (</a:t>
            </a:r>
            <a:r>
              <a:rPr kumimoji="1" lang="en-US" altLang="zh-TW" dirty="0">
                <a:solidFill>
                  <a:srgbClr val="0070C0"/>
                </a:solidFill>
                <a:sym typeface="Wingdings" pitchFamily="2" charset="2"/>
              </a:rPr>
              <a:t>greedy</a:t>
            </a:r>
            <a:r>
              <a:rPr kumimoji="1" lang="en-US" altLang="zh-TW" dirty="0">
                <a:sym typeface="Wingdings" pitchFamily="2" charset="2"/>
              </a:rPr>
              <a:t>)</a:t>
            </a:r>
            <a:endParaRPr kumimoji="1" lang="zh-TW" altLang="en-US" dirty="0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54AB1BEA-4F13-7443-8888-3DBE950A559E}"/>
              </a:ext>
            </a:extLst>
          </p:cNvPr>
          <p:cNvSpPr/>
          <p:nvPr/>
        </p:nvSpPr>
        <p:spPr>
          <a:xfrm>
            <a:off x="4139952" y="4293600"/>
            <a:ext cx="4536000" cy="45360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308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Note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501152"/>
            <a:ext cx="3655318" cy="524021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ea typeface="Cambria Math" panose="02040503050406030204" pitchFamily="18" charset="0"/>
              </a:rPr>
              <a:t>Deadline:</a:t>
            </a:r>
            <a:br>
              <a:rPr lang="en-US" altLang="zh-TW" dirty="0">
                <a:ea typeface="Cambria Math" panose="02040503050406030204" pitchFamily="18" charset="0"/>
              </a:rPr>
            </a:br>
            <a:r>
              <a:rPr lang="en-US" altLang="zh-TW" dirty="0">
                <a:ea typeface="Cambria Math" panose="02040503050406030204" pitchFamily="18" charset="0"/>
              </a:rPr>
              <a:t>5/27 Tue (</a:t>
            </a:r>
            <a:r>
              <a:rPr lang="zh-CN" altLang="en-US" dirty="0">
                <a:ea typeface="Cambria Math" panose="02040503050406030204" pitchFamily="18" charset="0"/>
              </a:rPr>
              <a:t>小老師</a:t>
            </a:r>
            <a:r>
              <a:rPr lang="en-US" altLang="zh-CN" dirty="0">
                <a:ea typeface="Cambria Math" panose="02040503050406030204" pitchFamily="18" charset="0"/>
              </a:rPr>
              <a:t>)</a:t>
            </a:r>
            <a:br>
              <a:rPr lang="en-US" altLang="zh-TW" dirty="0">
                <a:ea typeface="Cambria Math" panose="02040503050406030204" pitchFamily="18" charset="0"/>
              </a:rPr>
            </a:br>
            <a:r>
              <a:rPr lang="en-US" altLang="zh-TW" dirty="0">
                <a:ea typeface="Cambria Math" panose="02040503050406030204" pitchFamily="18" charset="0"/>
              </a:rPr>
              <a:t>6/3 Tue</a:t>
            </a:r>
            <a:r>
              <a:rPr lang="zh-TW" altLang="en-US" dirty="0">
                <a:ea typeface="Cambria Math" panose="02040503050406030204" pitchFamily="18" charset="0"/>
              </a:rPr>
              <a:t> </a:t>
            </a:r>
            <a:r>
              <a:rPr lang="en-US" altLang="zh-TW" dirty="0">
                <a:ea typeface="Cambria Math" panose="02040503050406030204" pitchFamily="18" charset="0"/>
              </a:rPr>
              <a:t>(</a:t>
            </a:r>
            <a:r>
              <a:rPr lang="zh-CN" altLang="en-US" dirty="0">
                <a:ea typeface="Cambria Math" panose="02040503050406030204" pitchFamily="18" charset="0"/>
              </a:rPr>
              <a:t>所有同學</a:t>
            </a:r>
            <a:r>
              <a:rPr lang="en-US" altLang="zh-CN" dirty="0">
                <a:ea typeface="Cambria Math" panose="02040503050406030204" pitchFamily="18" charset="0"/>
              </a:rPr>
              <a:t>)</a:t>
            </a:r>
            <a:endParaRPr lang="en-US" altLang="zh-TW" dirty="0">
              <a:ea typeface="Cambria Math" panose="02040503050406030204" pitchFamily="18" charset="0"/>
            </a:endParaRPr>
          </a:p>
          <a:p>
            <a:endParaRPr lang="en-US" altLang="zh-TW" dirty="0">
              <a:ea typeface="Cambria Math" panose="02040503050406030204" pitchFamily="18" charset="0"/>
            </a:endParaRPr>
          </a:p>
          <a:p>
            <a:r>
              <a:rPr lang="en-US" altLang="zh-TW" dirty="0">
                <a:ea typeface="Cambria Math" panose="02040503050406030204" pitchFamily="18" charset="0"/>
              </a:rPr>
              <a:t>E-course</a:t>
            </a:r>
          </a:p>
          <a:p>
            <a:endParaRPr lang="en-US" altLang="zh-TW" dirty="0">
              <a:ea typeface="Cambria Math" panose="02040503050406030204" pitchFamily="18" charset="0"/>
            </a:endParaRPr>
          </a:p>
          <a:p>
            <a:r>
              <a:rPr lang="en-US" altLang="zh-TW" b="1" dirty="0">
                <a:ea typeface="Cambria Math" panose="02040503050406030204" pitchFamily="18" charset="0"/>
              </a:rPr>
              <a:t>C++ Source code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9A6627F-5EBC-214E-B415-658FFA224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1466455"/>
            <a:ext cx="4533255" cy="429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0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Further Reading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501152"/>
            <a:ext cx="8263830" cy="524021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Routing with Guaranteed Delivery in Ad Hoc Wireless Networks, Wireless Networks 2001</a:t>
            </a:r>
          </a:p>
          <a:p>
            <a:r>
              <a:rPr lang="en-US" altLang="zh-TW" dirty="0"/>
              <a:t>On Delivery Guarantees of Face and Combined Greedy-Face Routing in Ad Hoc and Sensor Network, ACM </a:t>
            </a:r>
            <a:r>
              <a:rPr lang="en-US" altLang="zh-TW" dirty="0" err="1"/>
              <a:t>MobiCom</a:t>
            </a:r>
            <a:r>
              <a:rPr lang="en-US" altLang="zh-TW" dirty="0"/>
              <a:t> 2006</a:t>
            </a:r>
          </a:p>
          <a:p>
            <a:r>
              <a:rPr lang="en-US" altLang="zh-TW" dirty="0"/>
              <a:t>…</a:t>
            </a:r>
          </a:p>
          <a:p>
            <a:r>
              <a:rPr lang="en-US" altLang="zh-TW" dirty="0"/>
              <a:t>Long story</a:t>
            </a:r>
          </a:p>
        </p:txBody>
      </p:sp>
    </p:spTree>
    <p:extLst>
      <p:ext uri="{BB962C8B-B14F-4D97-AF65-F5344CB8AC3E}">
        <p14:creationId xmlns:p14="http://schemas.microsoft.com/office/powerpoint/2010/main" val="495391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056D61E-8530-7E4F-A928-0DC4544B7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Background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2B900E9-9D01-FB45-88BA-281BD5326D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Large-scale geographic routing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Every node only has the </a:t>
            </a:r>
            <a:r>
              <a:rPr lang="en-US" altLang="zh-TW" dirty="0">
                <a:solidFill>
                  <a:srgbClr val="C00000"/>
                </a:solidFill>
                <a:ea typeface="新細明體" panose="02020500000000000000" pitchFamily="18" charset="-120"/>
              </a:rPr>
              <a:t>local</a:t>
            </a:r>
            <a:r>
              <a:rPr lang="en-US" altLang="zh-TW" dirty="0">
                <a:ea typeface="新細明體" panose="02020500000000000000" pitchFamily="18" charset="-120"/>
              </a:rPr>
              <a:t> information (i.e., its neighbors’ information) and the </a:t>
            </a:r>
            <a:r>
              <a:rPr lang="en-US" altLang="zh-TW" dirty="0">
                <a:solidFill>
                  <a:srgbClr val="C00000"/>
                </a:solidFill>
                <a:ea typeface="新細明體" panose="02020500000000000000" pitchFamily="18" charset="-120"/>
              </a:rPr>
              <a:t>destination’s</a:t>
            </a:r>
            <a:r>
              <a:rPr lang="en-US" altLang="zh-TW" dirty="0">
                <a:ea typeface="新細明體" panose="02020500000000000000" pitchFamily="18" charset="-120"/>
              </a:rPr>
              <a:t> information</a:t>
            </a:r>
          </a:p>
        </p:txBody>
      </p:sp>
      <p:grpSp>
        <p:nvGrpSpPr>
          <p:cNvPr id="4099" name="群組 4098">
            <a:extLst>
              <a:ext uri="{FF2B5EF4-FFF2-40B4-BE49-F238E27FC236}">
                <a16:creationId xmlns:a16="http://schemas.microsoft.com/office/drawing/2014/main" id="{E914F703-0813-9D4B-8C8B-F695644F7B0F}"/>
              </a:ext>
            </a:extLst>
          </p:cNvPr>
          <p:cNvGrpSpPr/>
          <p:nvPr/>
        </p:nvGrpSpPr>
        <p:grpSpPr>
          <a:xfrm>
            <a:off x="1444501" y="4509120"/>
            <a:ext cx="6111875" cy="2301875"/>
            <a:chOff x="1444501" y="4509120"/>
            <a:chExt cx="6111875" cy="2301875"/>
          </a:xfrm>
        </p:grpSpPr>
        <p:sp>
          <p:nvSpPr>
            <p:cNvPr id="5" name="Oval 79">
              <a:extLst>
                <a:ext uri="{FF2B5EF4-FFF2-40B4-BE49-F238E27FC236}">
                  <a16:creationId xmlns:a16="http://schemas.microsoft.com/office/drawing/2014/main" id="{33586341-F204-B341-A3C3-34C38E6B32F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4501" y="5652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" name="Oval 80">
              <a:extLst>
                <a:ext uri="{FF2B5EF4-FFF2-40B4-BE49-F238E27FC236}">
                  <a16:creationId xmlns:a16="http://schemas.microsoft.com/office/drawing/2014/main" id="{75489F7D-7E77-3443-92DA-6B11CA34757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73101" y="5042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" name="Oval 81">
              <a:extLst>
                <a:ext uri="{FF2B5EF4-FFF2-40B4-BE49-F238E27FC236}">
                  <a16:creationId xmlns:a16="http://schemas.microsoft.com/office/drawing/2014/main" id="{5DE84BE8-606E-DA46-93D9-EC29E950C8F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30301" y="6261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" name="Oval 82">
              <a:extLst>
                <a:ext uri="{FF2B5EF4-FFF2-40B4-BE49-F238E27FC236}">
                  <a16:creationId xmlns:a16="http://schemas.microsoft.com/office/drawing/2014/main" id="{118DA04B-83FC-2948-A646-4D28ECCB85B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54101" y="5652120"/>
              <a:ext cx="92075" cy="9207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" name="Oval 83">
              <a:extLst>
                <a:ext uri="{FF2B5EF4-FFF2-40B4-BE49-F238E27FC236}">
                  <a16:creationId xmlns:a16="http://schemas.microsoft.com/office/drawing/2014/main" id="{C4B76A17-74E5-5E45-A7A7-0F6A29B0610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827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" name="Oval 84">
              <a:extLst>
                <a:ext uri="{FF2B5EF4-FFF2-40B4-BE49-F238E27FC236}">
                  <a16:creationId xmlns:a16="http://schemas.microsoft.com/office/drawing/2014/main" id="{0D1BBD8C-E36F-E147-A2C7-AE408449D36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16101" y="6033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" name="Oval 85">
              <a:extLst>
                <a:ext uri="{FF2B5EF4-FFF2-40B4-BE49-F238E27FC236}">
                  <a16:creationId xmlns:a16="http://schemas.microsoft.com/office/drawing/2014/main" id="{1846314A-9626-8640-B9DB-AB5A64725E1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39901" y="4661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" name="Oval 86">
              <a:extLst>
                <a:ext uri="{FF2B5EF4-FFF2-40B4-BE49-F238E27FC236}">
                  <a16:creationId xmlns:a16="http://schemas.microsoft.com/office/drawing/2014/main" id="{DA32ACED-BC27-2B45-8F4F-C21858A1B03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447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3" name="Oval 87">
              <a:extLst>
                <a:ext uri="{FF2B5EF4-FFF2-40B4-BE49-F238E27FC236}">
                  <a16:creationId xmlns:a16="http://schemas.microsoft.com/office/drawing/2014/main" id="{17B02BEE-7AD1-F84C-B8B0-DABFAF701DF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25701" y="6566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" name="Oval 88">
              <a:extLst>
                <a:ext uri="{FF2B5EF4-FFF2-40B4-BE49-F238E27FC236}">
                  <a16:creationId xmlns:a16="http://schemas.microsoft.com/office/drawing/2014/main" id="{C48FEBAB-10F8-E649-B7F0-D692BAD3457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11501" y="4813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" name="Oval 89">
              <a:extLst>
                <a:ext uri="{FF2B5EF4-FFF2-40B4-BE49-F238E27FC236}">
                  <a16:creationId xmlns:a16="http://schemas.microsoft.com/office/drawing/2014/main" id="{DC56CD8A-E4E2-F742-937A-AC0F4F5D28F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63901" y="4509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" name="Oval 90">
              <a:extLst>
                <a:ext uri="{FF2B5EF4-FFF2-40B4-BE49-F238E27FC236}">
                  <a16:creationId xmlns:a16="http://schemas.microsoft.com/office/drawing/2014/main" id="{DE71A09C-126B-9143-A013-ECFFC42A789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54301" y="5880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" name="Oval 91">
              <a:extLst>
                <a:ext uri="{FF2B5EF4-FFF2-40B4-BE49-F238E27FC236}">
                  <a16:creationId xmlns:a16="http://schemas.microsoft.com/office/drawing/2014/main" id="{EFD429A3-EB8D-A441-8094-422BC86E015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06701" y="5271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" name="Oval 92">
              <a:extLst>
                <a:ext uri="{FF2B5EF4-FFF2-40B4-BE49-F238E27FC236}">
                  <a16:creationId xmlns:a16="http://schemas.microsoft.com/office/drawing/2014/main" id="{6D55FA99-90BD-E045-B2B1-D48987198FD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78301" y="5118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" name="Oval 93">
              <a:extLst>
                <a:ext uri="{FF2B5EF4-FFF2-40B4-BE49-F238E27FC236}">
                  <a16:creationId xmlns:a16="http://schemas.microsoft.com/office/drawing/2014/main" id="{CED6E1A9-451C-B447-837E-52C51BE692E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864101" y="4813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" name="Oval 94">
              <a:extLst>
                <a:ext uri="{FF2B5EF4-FFF2-40B4-BE49-F238E27FC236}">
                  <a16:creationId xmlns:a16="http://schemas.microsoft.com/office/drawing/2014/main" id="{ED5D4BC7-FFB2-B846-A3AC-6BE4F6F82EE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68701" y="6337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" name="Oval 95">
              <a:extLst>
                <a:ext uri="{FF2B5EF4-FFF2-40B4-BE49-F238E27FC236}">
                  <a16:creationId xmlns:a16="http://schemas.microsoft.com/office/drawing/2014/main" id="{1294588B-3FA2-0A47-8A02-86383FAAEC9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73501" y="6033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" name="Oval 96">
              <a:extLst>
                <a:ext uri="{FF2B5EF4-FFF2-40B4-BE49-F238E27FC236}">
                  <a16:creationId xmlns:a16="http://schemas.microsoft.com/office/drawing/2014/main" id="{1E008D3A-6A7D-7A44-982B-020855655CA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483101" y="5956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" name="Oval 97">
              <a:extLst>
                <a:ext uri="{FF2B5EF4-FFF2-40B4-BE49-F238E27FC236}">
                  <a16:creationId xmlns:a16="http://schemas.microsoft.com/office/drawing/2014/main" id="{F5F69C9F-0A8C-9347-8417-5BAE1EE5D88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330701" y="6718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4" name="Oval 98">
              <a:extLst>
                <a:ext uri="{FF2B5EF4-FFF2-40B4-BE49-F238E27FC236}">
                  <a16:creationId xmlns:a16="http://schemas.microsoft.com/office/drawing/2014/main" id="{B9102992-9944-FE40-A06E-8FE00791C3F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168901" y="6109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" name="Oval 99">
              <a:extLst>
                <a:ext uri="{FF2B5EF4-FFF2-40B4-BE49-F238E27FC236}">
                  <a16:creationId xmlns:a16="http://schemas.microsoft.com/office/drawing/2014/main" id="{FA94CA5E-DF46-C048-8BEA-09357CFBF01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016501" y="5423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" name="Oval 100">
              <a:extLst>
                <a:ext uri="{FF2B5EF4-FFF2-40B4-BE49-F238E27FC236}">
                  <a16:creationId xmlns:a16="http://schemas.microsoft.com/office/drawing/2014/main" id="{22EFCEE1-48E3-E64D-92C6-97BE09CB476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26101" y="4966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7" name="Oval 101">
              <a:extLst>
                <a:ext uri="{FF2B5EF4-FFF2-40B4-BE49-F238E27FC236}">
                  <a16:creationId xmlns:a16="http://schemas.microsoft.com/office/drawing/2014/main" id="{6C3C0136-8E96-1F4B-969C-C63B6A5C1FC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023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8" name="Oval 102">
              <a:extLst>
                <a:ext uri="{FF2B5EF4-FFF2-40B4-BE49-F238E27FC236}">
                  <a16:creationId xmlns:a16="http://schemas.microsoft.com/office/drawing/2014/main" id="{5C9A87A1-9EAA-5145-AF7A-DD051C9B4EC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02301" y="5728320"/>
              <a:ext cx="92075" cy="92075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" name="Oval 103">
              <a:extLst>
                <a:ext uri="{FF2B5EF4-FFF2-40B4-BE49-F238E27FC236}">
                  <a16:creationId xmlns:a16="http://schemas.microsoft.com/office/drawing/2014/main" id="{D4E0D805-7DE5-4E42-8C77-D8DA1296A21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311901" y="5271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" name="Oval 104">
              <a:extLst>
                <a:ext uri="{FF2B5EF4-FFF2-40B4-BE49-F238E27FC236}">
                  <a16:creationId xmlns:a16="http://schemas.microsoft.com/office/drawing/2014/main" id="{A788C859-FE11-994A-BB05-49BD9EA4A75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464301" y="5728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1" name="Oval 105">
              <a:extLst>
                <a:ext uri="{FF2B5EF4-FFF2-40B4-BE49-F238E27FC236}">
                  <a16:creationId xmlns:a16="http://schemas.microsoft.com/office/drawing/2014/main" id="{14B12F68-B77F-2446-B883-5B992F60A11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235701" y="6261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2" name="Oval 106">
              <a:extLst>
                <a:ext uri="{FF2B5EF4-FFF2-40B4-BE49-F238E27FC236}">
                  <a16:creationId xmlns:a16="http://schemas.microsoft.com/office/drawing/2014/main" id="{52811840-FE4E-A943-BCD0-1E8020F21BB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549901" y="6566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33" name="AutoShape 107">
              <a:extLst>
                <a:ext uri="{FF2B5EF4-FFF2-40B4-BE49-F238E27FC236}">
                  <a16:creationId xmlns:a16="http://schemas.microsoft.com/office/drawing/2014/main" id="{FF6B7ACC-326B-B244-818F-C100189F6F7A}"/>
                </a:ext>
              </a:extLst>
            </p:cNvPr>
            <p:cNvCxnSpPr>
              <a:cxnSpLocks noChangeShapeType="1"/>
              <a:stCxn id="5" idx="7"/>
              <a:endCxn id="6" idx="4"/>
            </p:cNvCxnSpPr>
            <p:nvPr/>
          </p:nvCxnSpPr>
          <p:spPr bwMode="auto">
            <a:xfrm flipV="1">
              <a:off x="1523876" y="5134595"/>
              <a:ext cx="195263" cy="530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AutoShape 108">
              <a:extLst>
                <a:ext uri="{FF2B5EF4-FFF2-40B4-BE49-F238E27FC236}">
                  <a16:creationId xmlns:a16="http://schemas.microsoft.com/office/drawing/2014/main" id="{1E8ADA3B-8286-1F4C-8717-0C46088ACCDC}"/>
                </a:ext>
              </a:extLst>
            </p:cNvPr>
            <p:cNvCxnSpPr>
              <a:cxnSpLocks noChangeShapeType="1"/>
              <a:stCxn id="6" idx="7"/>
              <a:endCxn id="11" idx="2"/>
            </p:cNvCxnSpPr>
            <p:nvPr/>
          </p:nvCxnSpPr>
          <p:spPr bwMode="auto">
            <a:xfrm flipV="1">
              <a:off x="1752476" y="4707557"/>
              <a:ext cx="987425" cy="3476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AutoShape 109">
              <a:extLst>
                <a:ext uri="{FF2B5EF4-FFF2-40B4-BE49-F238E27FC236}">
                  <a16:creationId xmlns:a16="http://schemas.microsoft.com/office/drawing/2014/main" id="{AE5E9726-7392-3E46-B371-71E2696A93B2}"/>
                </a:ext>
              </a:extLst>
            </p:cNvPr>
            <p:cNvCxnSpPr>
              <a:cxnSpLocks noChangeShapeType="1"/>
              <a:stCxn id="11" idx="6"/>
              <a:endCxn id="15" idx="2"/>
            </p:cNvCxnSpPr>
            <p:nvPr/>
          </p:nvCxnSpPr>
          <p:spPr bwMode="auto">
            <a:xfrm flipV="1">
              <a:off x="2831976" y="4555157"/>
              <a:ext cx="1431925" cy="152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AutoShape 110">
              <a:extLst>
                <a:ext uri="{FF2B5EF4-FFF2-40B4-BE49-F238E27FC236}">
                  <a16:creationId xmlns:a16="http://schemas.microsoft.com/office/drawing/2014/main" id="{F649AC1F-A0F4-7F41-8111-F72B99A73DFF}"/>
                </a:ext>
              </a:extLst>
            </p:cNvPr>
            <p:cNvCxnSpPr>
              <a:cxnSpLocks noChangeShapeType="1"/>
              <a:stCxn id="15" idx="6"/>
              <a:endCxn id="19" idx="1"/>
            </p:cNvCxnSpPr>
            <p:nvPr/>
          </p:nvCxnSpPr>
          <p:spPr bwMode="auto">
            <a:xfrm>
              <a:off x="4355976" y="4555157"/>
              <a:ext cx="15208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AutoShape 111">
              <a:extLst>
                <a:ext uri="{FF2B5EF4-FFF2-40B4-BE49-F238E27FC236}">
                  <a16:creationId xmlns:a16="http://schemas.microsoft.com/office/drawing/2014/main" id="{0FB1E870-F204-574D-A1AA-059C57E60DC4}"/>
                </a:ext>
              </a:extLst>
            </p:cNvPr>
            <p:cNvCxnSpPr>
              <a:cxnSpLocks noChangeShapeType="1"/>
              <a:stCxn id="5" idx="5"/>
              <a:endCxn id="7" idx="1"/>
            </p:cNvCxnSpPr>
            <p:nvPr/>
          </p:nvCxnSpPr>
          <p:spPr bwMode="auto">
            <a:xfrm>
              <a:off x="1523876" y="5731495"/>
              <a:ext cx="619125" cy="5429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AutoShape 112">
              <a:extLst>
                <a:ext uri="{FF2B5EF4-FFF2-40B4-BE49-F238E27FC236}">
                  <a16:creationId xmlns:a16="http://schemas.microsoft.com/office/drawing/2014/main" id="{7B349AE7-AB16-C04E-A141-3E2EC87E191E}"/>
                </a:ext>
              </a:extLst>
            </p:cNvPr>
            <p:cNvCxnSpPr>
              <a:cxnSpLocks noChangeShapeType="1"/>
              <a:stCxn id="6" idx="5"/>
              <a:endCxn id="8" idx="2"/>
            </p:cNvCxnSpPr>
            <p:nvPr/>
          </p:nvCxnSpPr>
          <p:spPr bwMode="auto">
            <a:xfrm>
              <a:off x="1752476" y="5121895"/>
              <a:ext cx="301625" cy="576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AutoShape 113">
              <a:extLst>
                <a:ext uri="{FF2B5EF4-FFF2-40B4-BE49-F238E27FC236}">
                  <a16:creationId xmlns:a16="http://schemas.microsoft.com/office/drawing/2014/main" id="{A369257A-4441-B449-8D06-91FB3A65CB00}"/>
                </a:ext>
              </a:extLst>
            </p:cNvPr>
            <p:cNvCxnSpPr>
              <a:cxnSpLocks noChangeShapeType="1"/>
              <a:stCxn id="6" idx="6"/>
              <a:endCxn id="9" idx="2"/>
            </p:cNvCxnSpPr>
            <p:nvPr/>
          </p:nvCxnSpPr>
          <p:spPr bwMode="auto">
            <a:xfrm>
              <a:off x="1765176" y="5088557"/>
              <a:ext cx="5175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AutoShape 114">
              <a:extLst>
                <a:ext uri="{FF2B5EF4-FFF2-40B4-BE49-F238E27FC236}">
                  <a16:creationId xmlns:a16="http://schemas.microsoft.com/office/drawing/2014/main" id="{821A0230-A322-8441-AAEE-AF006E4F40C9}"/>
                </a:ext>
              </a:extLst>
            </p:cNvPr>
            <p:cNvCxnSpPr>
              <a:cxnSpLocks noChangeShapeType="1"/>
              <a:stCxn id="8" idx="7"/>
              <a:endCxn id="9" idx="5"/>
            </p:cNvCxnSpPr>
            <p:nvPr/>
          </p:nvCxnSpPr>
          <p:spPr bwMode="auto">
            <a:xfrm flipV="1">
              <a:off x="2133476" y="5426695"/>
              <a:ext cx="228600" cy="238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AutoShape 115">
              <a:extLst>
                <a:ext uri="{FF2B5EF4-FFF2-40B4-BE49-F238E27FC236}">
                  <a16:creationId xmlns:a16="http://schemas.microsoft.com/office/drawing/2014/main" id="{809D00FE-5F80-864A-AD2B-F474AF9886B5}"/>
                </a:ext>
              </a:extLst>
            </p:cNvPr>
            <p:cNvCxnSpPr>
              <a:cxnSpLocks noChangeShapeType="1"/>
              <a:stCxn id="9" idx="6"/>
              <a:endCxn id="12" idx="2"/>
            </p:cNvCxnSpPr>
            <p:nvPr/>
          </p:nvCxnSpPr>
          <p:spPr bwMode="auto">
            <a:xfrm>
              <a:off x="2374776" y="5393357"/>
              <a:ext cx="6699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AutoShape 116">
              <a:extLst>
                <a:ext uri="{FF2B5EF4-FFF2-40B4-BE49-F238E27FC236}">
                  <a16:creationId xmlns:a16="http://schemas.microsoft.com/office/drawing/2014/main" id="{E5F0A12A-4FDE-3C4E-8AC2-824955D3059F}"/>
                </a:ext>
              </a:extLst>
            </p:cNvPr>
            <p:cNvCxnSpPr>
              <a:cxnSpLocks noChangeShapeType="1"/>
              <a:stCxn id="12" idx="0"/>
              <a:endCxn id="11" idx="4"/>
            </p:cNvCxnSpPr>
            <p:nvPr/>
          </p:nvCxnSpPr>
          <p:spPr bwMode="auto">
            <a:xfrm flipH="1" flipV="1">
              <a:off x="2785939" y="4753595"/>
              <a:ext cx="3048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AutoShape 117">
              <a:extLst>
                <a:ext uri="{FF2B5EF4-FFF2-40B4-BE49-F238E27FC236}">
                  <a16:creationId xmlns:a16="http://schemas.microsoft.com/office/drawing/2014/main" id="{A2FB0889-3751-E14D-A38B-4B81730D017E}"/>
                </a:ext>
              </a:extLst>
            </p:cNvPr>
            <p:cNvCxnSpPr>
              <a:cxnSpLocks noChangeShapeType="1"/>
              <a:stCxn id="7" idx="0"/>
              <a:endCxn id="8" idx="4"/>
            </p:cNvCxnSpPr>
            <p:nvPr/>
          </p:nvCxnSpPr>
          <p:spPr bwMode="auto">
            <a:xfrm flipH="1" flipV="1">
              <a:off x="2100139" y="5744195"/>
              <a:ext cx="76200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118">
              <a:extLst>
                <a:ext uri="{FF2B5EF4-FFF2-40B4-BE49-F238E27FC236}">
                  <a16:creationId xmlns:a16="http://schemas.microsoft.com/office/drawing/2014/main" id="{CCBD2FA5-0931-1F43-B1FC-C001DD62EC7A}"/>
                </a:ext>
              </a:extLst>
            </p:cNvPr>
            <p:cNvCxnSpPr>
              <a:cxnSpLocks noChangeShapeType="1"/>
              <a:stCxn id="7" idx="7"/>
              <a:endCxn id="10" idx="2"/>
            </p:cNvCxnSpPr>
            <p:nvPr/>
          </p:nvCxnSpPr>
          <p:spPr bwMode="auto">
            <a:xfrm flipV="1">
              <a:off x="2209676" y="6079157"/>
              <a:ext cx="606425" cy="195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AutoShape 119">
              <a:extLst>
                <a:ext uri="{FF2B5EF4-FFF2-40B4-BE49-F238E27FC236}">
                  <a16:creationId xmlns:a16="http://schemas.microsoft.com/office/drawing/2014/main" id="{3792D5F9-8281-9F40-8958-950080484832}"/>
                </a:ext>
              </a:extLst>
            </p:cNvPr>
            <p:cNvCxnSpPr>
              <a:cxnSpLocks noChangeShapeType="1"/>
              <a:stCxn id="10" idx="1"/>
              <a:endCxn id="8" idx="5"/>
            </p:cNvCxnSpPr>
            <p:nvPr/>
          </p:nvCxnSpPr>
          <p:spPr bwMode="auto">
            <a:xfrm flipH="1" flipV="1">
              <a:off x="2133476" y="5731495"/>
              <a:ext cx="6953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AutoShape 120">
              <a:extLst>
                <a:ext uri="{FF2B5EF4-FFF2-40B4-BE49-F238E27FC236}">
                  <a16:creationId xmlns:a16="http://schemas.microsoft.com/office/drawing/2014/main" id="{27619817-55B4-D948-A6C4-14A6CEBA1B85}"/>
                </a:ext>
              </a:extLst>
            </p:cNvPr>
            <p:cNvCxnSpPr>
              <a:cxnSpLocks noChangeShapeType="1"/>
              <a:stCxn id="10" idx="0"/>
              <a:endCxn id="12" idx="4"/>
            </p:cNvCxnSpPr>
            <p:nvPr/>
          </p:nvCxnSpPr>
          <p:spPr bwMode="auto">
            <a:xfrm flipV="1">
              <a:off x="2862139" y="5439395"/>
              <a:ext cx="2286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AutoShape 121">
              <a:extLst>
                <a:ext uri="{FF2B5EF4-FFF2-40B4-BE49-F238E27FC236}">
                  <a16:creationId xmlns:a16="http://schemas.microsoft.com/office/drawing/2014/main" id="{81112780-4A2A-384C-9DE5-C9A1FD9511E7}"/>
                </a:ext>
              </a:extLst>
            </p:cNvPr>
            <p:cNvCxnSpPr>
              <a:cxnSpLocks noChangeShapeType="1"/>
              <a:stCxn id="12" idx="7"/>
              <a:endCxn id="14" idx="4"/>
            </p:cNvCxnSpPr>
            <p:nvPr/>
          </p:nvCxnSpPr>
          <p:spPr bwMode="auto">
            <a:xfrm flipV="1">
              <a:off x="3124076" y="4905995"/>
              <a:ext cx="1033463" cy="4540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AutoShape 122">
              <a:extLst>
                <a:ext uri="{FF2B5EF4-FFF2-40B4-BE49-F238E27FC236}">
                  <a16:creationId xmlns:a16="http://schemas.microsoft.com/office/drawing/2014/main" id="{54215147-A0E5-8248-9A8C-8B7EE941CFBC}"/>
                </a:ext>
              </a:extLst>
            </p:cNvPr>
            <p:cNvCxnSpPr>
              <a:cxnSpLocks noChangeShapeType="1"/>
              <a:stCxn id="14" idx="7"/>
              <a:endCxn id="15" idx="3"/>
            </p:cNvCxnSpPr>
            <p:nvPr/>
          </p:nvCxnSpPr>
          <p:spPr bwMode="auto">
            <a:xfrm flipV="1">
              <a:off x="4190876" y="4588495"/>
              <a:ext cx="85725" cy="238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AutoShape 123">
              <a:extLst>
                <a:ext uri="{FF2B5EF4-FFF2-40B4-BE49-F238E27FC236}">
                  <a16:creationId xmlns:a16="http://schemas.microsoft.com/office/drawing/2014/main" id="{FEF619A0-D48E-6B4D-8800-433EBBB33DE3}"/>
                </a:ext>
              </a:extLst>
            </p:cNvPr>
            <p:cNvCxnSpPr>
              <a:cxnSpLocks noChangeShapeType="1"/>
              <a:stCxn id="12" idx="6"/>
              <a:endCxn id="17" idx="3"/>
            </p:cNvCxnSpPr>
            <p:nvPr/>
          </p:nvCxnSpPr>
          <p:spPr bwMode="auto">
            <a:xfrm flipV="1">
              <a:off x="3136776" y="5350495"/>
              <a:ext cx="682625" cy="42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AutoShape 124">
              <a:extLst>
                <a:ext uri="{FF2B5EF4-FFF2-40B4-BE49-F238E27FC236}">
                  <a16:creationId xmlns:a16="http://schemas.microsoft.com/office/drawing/2014/main" id="{5D71889D-50FA-844B-8095-1496E6D622D4}"/>
                </a:ext>
              </a:extLst>
            </p:cNvPr>
            <p:cNvCxnSpPr>
              <a:cxnSpLocks noChangeShapeType="1"/>
              <a:stCxn id="14" idx="4"/>
              <a:endCxn id="17" idx="7"/>
            </p:cNvCxnSpPr>
            <p:nvPr/>
          </p:nvCxnSpPr>
          <p:spPr bwMode="auto">
            <a:xfrm flipH="1">
              <a:off x="3886076" y="4905995"/>
              <a:ext cx="271463" cy="377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AutoShape 125">
              <a:extLst>
                <a:ext uri="{FF2B5EF4-FFF2-40B4-BE49-F238E27FC236}">
                  <a16:creationId xmlns:a16="http://schemas.microsoft.com/office/drawing/2014/main" id="{6D87E52B-20A0-4744-8E45-59E75FBAFBAB}"/>
                </a:ext>
              </a:extLst>
            </p:cNvPr>
            <p:cNvCxnSpPr>
              <a:cxnSpLocks noChangeShapeType="1"/>
              <a:stCxn id="12" idx="5"/>
              <a:endCxn id="16" idx="1"/>
            </p:cNvCxnSpPr>
            <p:nvPr/>
          </p:nvCxnSpPr>
          <p:spPr bwMode="auto">
            <a:xfrm>
              <a:off x="3124076" y="5426695"/>
              <a:ext cx="542925" cy="466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AutoShape 126">
              <a:extLst>
                <a:ext uri="{FF2B5EF4-FFF2-40B4-BE49-F238E27FC236}">
                  <a16:creationId xmlns:a16="http://schemas.microsoft.com/office/drawing/2014/main" id="{A1A59CA1-C073-6A4B-BA22-8889D80D1543}"/>
                </a:ext>
              </a:extLst>
            </p:cNvPr>
            <p:cNvCxnSpPr>
              <a:cxnSpLocks noChangeShapeType="1"/>
              <a:stCxn id="17" idx="4"/>
              <a:endCxn id="16" idx="0"/>
            </p:cNvCxnSpPr>
            <p:nvPr/>
          </p:nvCxnSpPr>
          <p:spPr bwMode="auto">
            <a:xfrm flipH="1">
              <a:off x="3700339" y="5363195"/>
              <a:ext cx="152400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AutoShape 127">
              <a:extLst>
                <a:ext uri="{FF2B5EF4-FFF2-40B4-BE49-F238E27FC236}">
                  <a16:creationId xmlns:a16="http://schemas.microsoft.com/office/drawing/2014/main" id="{422CA316-EFED-9144-B8CD-EAC08CB69652}"/>
                </a:ext>
              </a:extLst>
            </p:cNvPr>
            <p:cNvCxnSpPr>
              <a:cxnSpLocks noChangeShapeType="1"/>
              <a:stCxn id="10" idx="5"/>
              <a:endCxn id="13" idx="1"/>
            </p:cNvCxnSpPr>
            <p:nvPr/>
          </p:nvCxnSpPr>
          <p:spPr bwMode="auto">
            <a:xfrm>
              <a:off x="2895476" y="6112495"/>
              <a:ext cx="542925" cy="466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AutoShape 128">
              <a:extLst>
                <a:ext uri="{FF2B5EF4-FFF2-40B4-BE49-F238E27FC236}">
                  <a16:creationId xmlns:a16="http://schemas.microsoft.com/office/drawing/2014/main" id="{02F15F81-50E1-2442-BBE6-8ADBD2FEB8DE}"/>
                </a:ext>
              </a:extLst>
            </p:cNvPr>
            <p:cNvCxnSpPr>
              <a:cxnSpLocks noChangeShapeType="1"/>
              <a:stCxn id="13" idx="7"/>
              <a:endCxn id="20" idx="2"/>
            </p:cNvCxnSpPr>
            <p:nvPr/>
          </p:nvCxnSpPr>
          <p:spPr bwMode="auto">
            <a:xfrm flipV="1">
              <a:off x="3505076" y="6383957"/>
              <a:ext cx="1063625" cy="195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AutoShape 129">
              <a:extLst>
                <a:ext uri="{FF2B5EF4-FFF2-40B4-BE49-F238E27FC236}">
                  <a16:creationId xmlns:a16="http://schemas.microsoft.com/office/drawing/2014/main" id="{21DB70BF-2430-254E-A431-A2D17FD21D8A}"/>
                </a:ext>
              </a:extLst>
            </p:cNvPr>
            <p:cNvCxnSpPr>
              <a:cxnSpLocks noChangeShapeType="1"/>
              <a:stCxn id="20" idx="0"/>
              <a:endCxn id="17" idx="6"/>
            </p:cNvCxnSpPr>
            <p:nvPr/>
          </p:nvCxnSpPr>
          <p:spPr bwMode="auto">
            <a:xfrm flipH="1" flipV="1">
              <a:off x="3898776" y="5317157"/>
              <a:ext cx="715963" cy="10207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AutoShape 130">
              <a:extLst>
                <a:ext uri="{FF2B5EF4-FFF2-40B4-BE49-F238E27FC236}">
                  <a16:creationId xmlns:a16="http://schemas.microsoft.com/office/drawing/2014/main" id="{CAD15153-5992-5E45-BB3E-DC73D2A6DE30}"/>
                </a:ext>
              </a:extLst>
            </p:cNvPr>
            <p:cNvCxnSpPr>
              <a:cxnSpLocks noChangeShapeType="1"/>
              <a:stCxn id="20" idx="7"/>
              <a:endCxn id="21" idx="1"/>
            </p:cNvCxnSpPr>
            <p:nvPr/>
          </p:nvCxnSpPr>
          <p:spPr bwMode="auto">
            <a:xfrm flipV="1">
              <a:off x="4648076" y="6045820"/>
              <a:ext cx="2381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AutoShape 131">
              <a:extLst>
                <a:ext uri="{FF2B5EF4-FFF2-40B4-BE49-F238E27FC236}">
                  <a16:creationId xmlns:a16="http://schemas.microsoft.com/office/drawing/2014/main" id="{A63942E2-9992-544E-9CFF-31E6F47EE56E}"/>
                </a:ext>
              </a:extLst>
            </p:cNvPr>
            <p:cNvCxnSpPr>
              <a:cxnSpLocks noChangeShapeType="1"/>
              <a:stCxn id="21" idx="1"/>
              <a:endCxn id="17" idx="6"/>
            </p:cNvCxnSpPr>
            <p:nvPr/>
          </p:nvCxnSpPr>
          <p:spPr bwMode="auto">
            <a:xfrm flipH="1" flipV="1">
              <a:off x="3898776" y="5317157"/>
              <a:ext cx="987425" cy="7286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AutoShape 132">
              <a:extLst>
                <a:ext uri="{FF2B5EF4-FFF2-40B4-BE49-F238E27FC236}">
                  <a16:creationId xmlns:a16="http://schemas.microsoft.com/office/drawing/2014/main" id="{2D4D58A5-6B03-4043-809F-0E438A82C783}"/>
                </a:ext>
              </a:extLst>
            </p:cNvPr>
            <p:cNvCxnSpPr>
              <a:cxnSpLocks noChangeShapeType="1"/>
              <a:stCxn id="21" idx="0"/>
              <a:endCxn id="18" idx="4"/>
            </p:cNvCxnSpPr>
            <p:nvPr/>
          </p:nvCxnSpPr>
          <p:spPr bwMode="auto">
            <a:xfrm flipV="1">
              <a:off x="4919539" y="5210795"/>
              <a:ext cx="304800" cy="822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AutoShape 133">
              <a:extLst>
                <a:ext uri="{FF2B5EF4-FFF2-40B4-BE49-F238E27FC236}">
                  <a16:creationId xmlns:a16="http://schemas.microsoft.com/office/drawing/2014/main" id="{6DA2DE19-9663-5E45-A409-29E6C4D9E8DA}"/>
                </a:ext>
              </a:extLst>
            </p:cNvPr>
            <p:cNvCxnSpPr>
              <a:cxnSpLocks noChangeShapeType="1"/>
              <a:stCxn id="18" idx="6"/>
              <a:endCxn id="22" idx="0"/>
            </p:cNvCxnSpPr>
            <p:nvPr/>
          </p:nvCxnSpPr>
          <p:spPr bwMode="auto">
            <a:xfrm>
              <a:off x="5270376" y="5164757"/>
              <a:ext cx="258763" cy="7921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AutoShape 134">
              <a:extLst>
                <a:ext uri="{FF2B5EF4-FFF2-40B4-BE49-F238E27FC236}">
                  <a16:creationId xmlns:a16="http://schemas.microsoft.com/office/drawing/2014/main" id="{4B51AE26-7F49-CB45-B7C9-AC69F4F7C1C7}"/>
                </a:ext>
              </a:extLst>
            </p:cNvPr>
            <p:cNvCxnSpPr>
              <a:cxnSpLocks noChangeShapeType="1"/>
              <a:stCxn id="21" idx="5"/>
              <a:endCxn id="23" idx="1"/>
            </p:cNvCxnSpPr>
            <p:nvPr/>
          </p:nvCxnSpPr>
          <p:spPr bwMode="auto">
            <a:xfrm>
              <a:off x="4952876" y="6112495"/>
              <a:ext cx="390525" cy="619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AutoShape 135">
              <a:extLst>
                <a:ext uri="{FF2B5EF4-FFF2-40B4-BE49-F238E27FC236}">
                  <a16:creationId xmlns:a16="http://schemas.microsoft.com/office/drawing/2014/main" id="{D5C7BDD3-7B6E-EB42-88CE-133DCC9F24D6}"/>
                </a:ext>
              </a:extLst>
            </p:cNvPr>
            <p:cNvCxnSpPr>
              <a:cxnSpLocks noChangeShapeType="1"/>
              <a:stCxn id="23" idx="2"/>
              <a:endCxn id="20" idx="6"/>
            </p:cNvCxnSpPr>
            <p:nvPr/>
          </p:nvCxnSpPr>
          <p:spPr bwMode="auto">
            <a:xfrm flipH="1" flipV="1">
              <a:off x="4660776" y="6383957"/>
              <a:ext cx="669925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AutoShape 136">
              <a:extLst>
                <a:ext uri="{FF2B5EF4-FFF2-40B4-BE49-F238E27FC236}">
                  <a16:creationId xmlns:a16="http://schemas.microsoft.com/office/drawing/2014/main" id="{0FDDEF7E-2F1B-BC41-BF22-D3785FA1834C}"/>
                </a:ext>
              </a:extLst>
            </p:cNvPr>
            <p:cNvCxnSpPr>
              <a:cxnSpLocks noChangeShapeType="1"/>
              <a:stCxn id="23" idx="7"/>
              <a:endCxn id="24" idx="2"/>
            </p:cNvCxnSpPr>
            <p:nvPr/>
          </p:nvCxnSpPr>
          <p:spPr bwMode="auto">
            <a:xfrm flipV="1">
              <a:off x="5410076" y="6155357"/>
              <a:ext cx="758825" cy="576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AutoShape 137">
              <a:extLst>
                <a:ext uri="{FF2B5EF4-FFF2-40B4-BE49-F238E27FC236}">
                  <a16:creationId xmlns:a16="http://schemas.microsoft.com/office/drawing/2014/main" id="{E4B4FA21-E279-8643-87A5-31CF48EF3A3D}"/>
                </a:ext>
              </a:extLst>
            </p:cNvPr>
            <p:cNvCxnSpPr>
              <a:cxnSpLocks noChangeShapeType="1"/>
              <a:stCxn id="24" idx="0"/>
              <a:endCxn id="25" idx="4"/>
            </p:cNvCxnSpPr>
            <p:nvPr/>
          </p:nvCxnSpPr>
          <p:spPr bwMode="auto">
            <a:xfrm flipH="1" flipV="1">
              <a:off x="6062539" y="5515595"/>
              <a:ext cx="1524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AutoShape 138">
              <a:extLst>
                <a:ext uri="{FF2B5EF4-FFF2-40B4-BE49-F238E27FC236}">
                  <a16:creationId xmlns:a16="http://schemas.microsoft.com/office/drawing/2014/main" id="{29D62228-D0A1-D04A-A780-8929E5A4C9C3}"/>
                </a:ext>
              </a:extLst>
            </p:cNvPr>
            <p:cNvCxnSpPr>
              <a:cxnSpLocks noChangeShapeType="1"/>
              <a:stCxn id="25" idx="0"/>
              <a:endCxn id="19" idx="5"/>
            </p:cNvCxnSpPr>
            <p:nvPr/>
          </p:nvCxnSpPr>
          <p:spPr bwMode="auto">
            <a:xfrm flipH="1" flipV="1">
              <a:off x="5943476" y="4893295"/>
              <a:ext cx="119063" cy="530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AutoShape 139">
              <a:extLst>
                <a:ext uri="{FF2B5EF4-FFF2-40B4-BE49-F238E27FC236}">
                  <a16:creationId xmlns:a16="http://schemas.microsoft.com/office/drawing/2014/main" id="{C2867C1D-03BA-374B-A7E5-B54BB862FF30}"/>
                </a:ext>
              </a:extLst>
            </p:cNvPr>
            <p:cNvCxnSpPr>
              <a:cxnSpLocks noChangeShapeType="1"/>
              <a:stCxn id="25" idx="7"/>
              <a:endCxn id="26" idx="2"/>
            </p:cNvCxnSpPr>
            <p:nvPr/>
          </p:nvCxnSpPr>
          <p:spPr bwMode="auto">
            <a:xfrm flipV="1">
              <a:off x="6095876" y="5012357"/>
              <a:ext cx="530225" cy="4238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AutoShape 140">
              <a:extLst>
                <a:ext uri="{FF2B5EF4-FFF2-40B4-BE49-F238E27FC236}">
                  <a16:creationId xmlns:a16="http://schemas.microsoft.com/office/drawing/2014/main" id="{431E812D-6EC6-7E40-974F-0DF94D8FAABE}"/>
                </a:ext>
              </a:extLst>
            </p:cNvPr>
            <p:cNvCxnSpPr>
              <a:cxnSpLocks noChangeShapeType="1"/>
              <a:stCxn id="25" idx="6"/>
              <a:endCxn id="27" idx="2"/>
            </p:cNvCxnSpPr>
            <p:nvPr/>
          </p:nvCxnSpPr>
          <p:spPr bwMode="auto">
            <a:xfrm flipV="1">
              <a:off x="6108576" y="5393357"/>
              <a:ext cx="593725" cy="76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AutoShape 141">
              <a:extLst>
                <a:ext uri="{FF2B5EF4-FFF2-40B4-BE49-F238E27FC236}">
                  <a16:creationId xmlns:a16="http://schemas.microsoft.com/office/drawing/2014/main" id="{3063B0EA-B2D7-F740-9393-A2196E20BBE6}"/>
                </a:ext>
              </a:extLst>
            </p:cNvPr>
            <p:cNvCxnSpPr>
              <a:cxnSpLocks noChangeShapeType="1"/>
              <a:stCxn id="25" idx="6"/>
              <a:endCxn id="28" idx="1"/>
            </p:cNvCxnSpPr>
            <p:nvPr/>
          </p:nvCxnSpPr>
          <p:spPr bwMode="auto">
            <a:xfrm>
              <a:off x="6108576" y="5469557"/>
              <a:ext cx="6064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AutoShape 142">
              <a:extLst>
                <a:ext uri="{FF2B5EF4-FFF2-40B4-BE49-F238E27FC236}">
                  <a16:creationId xmlns:a16="http://schemas.microsoft.com/office/drawing/2014/main" id="{0A32AE67-979D-5647-AE19-5251B763A93B}"/>
                </a:ext>
              </a:extLst>
            </p:cNvPr>
            <p:cNvCxnSpPr>
              <a:cxnSpLocks noChangeShapeType="1"/>
              <a:stCxn id="28" idx="3"/>
              <a:endCxn id="24" idx="7"/>
            </p:cNvCxnSpPr>
            <p:nvPr/>
          </p:nvCxnSpPr>
          <p:spPr bwMode="auto">
            <a:xfrm flipH="1">
              <a:off x="6248276" y="5807695"/>
              <a:ext cx="4667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AutoShape 143">
              <a:extLst>
                <a:ext uri="{FF2B5EF4-FFF2-40B4-BE49-F238E27FC236}">
                  <a16:creationId xmlns:a16="http://schemas.microsoft.com/office/drawing/2014/main" id="{05EDB3B1-7D41-554C-A18F-D8AD9E2B49C6}"/>
                </a:ext>
              </a:extLst>
            </p:cNvPr>
            <p:cNvCxnSpPr>
              <a:cxnSpLocks noChangeShapeType="1"/>
              <a:stCxn id="24" idx="4"/>
              <a:endCxn id="32" idx="1"/>
            </p:cNvCxnSpPr>
            <p:nvPr/>
          </p:nvCxnSpPr>
          <p:spPr bwMode="auto">
            <a:xfrm>
              <a:off x="6214939" y="6201395"/>
              <a:ext cx="347662" cy="377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AutoShape 144">
              <a:extLst>
                <a:ext uri="{FF2B5EF4-FFF2-40B4-BE49-F238E27FC236}">
                  <a16:creationId xmlns:a16="http://schemas.microsoft.com/office/drawing/2014/main" id="{4DC62BE8-155B-3640-BF08-BEA171929DFD}"/>
                </a:ext>
              </a:extLst>
            </p:cNvPr>
            <p:cNvCxnSpPr>
              <a:cxnSpLocks noChangeShapeType="1"/>
              <a:stCxn id="23" idx="7"/>
              <a:endCxn id="32" idx="3"/>
            </p:cNvCxnSpPr>
            <p:nvPr/>
          </p:nvCxnSpPr>
          <p:spPr bwMode="auto">
            <a:xfrm flipV="1">
              <a:off x="5410076" y="6645895"/>
              <a:ext cx="1152525" cy="85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AutoShape 145">
              <a:extLst>
                <a:ext uri="{FF2B5EF4-FFF2-40B4-BE49-F238E27FC236}">
                  <a16:creationId xmlns:a16="http://schemas.microsoft.com/office/drawing/2014/main" id="{91C3C610-29B0-AA41-9D5D-ED112D6A868B}"/>
                </a:ext>
              </a:extLst>
            </p:cNvPr>
            <p:cNvCxnSpPr>
              <a:cxnSpLocks noChangeShapeType="1"/>
              <a:stCxn id="28" idx="4"/>
              <a:endCxn id="32" idx="0"/>
            </p:cNvCxnSpPr>
            <p:nvPr/>
          </p:nvCxnSpPr>
          <p:spPr bwMode="auto">
            <a:xfrm flipH="1">
              <a:off x="6595939" y="5820395"/>
              <a:ext cx="152400" cy="746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AutoShape 146">
              <a:extLst>
                <a:ext uri="{FF2B5EF4-FFF2-40B4-BE49-F238E27FC236}">
                  <a16:creationId xmlns:a16="http://schemas.microsoft.com/office/drawing/2014/main" id="{FF9CF72B-89AC-AE46-AE44-E58B9E93217A}"/>
                </a:ext>
              </a:extLst>
            </p:cNvPr>
            <p:cNvCxnSpPr>
              <a:cxnSpLocks noChangeShapeType="1"/>
              <a:stCxn id="32" idx="7"/>
              <a:endCxn id="31" idx="2"/>
            </p:cNvCxnSpPr>
            <p:nvPr/>
          </p:nvCxnSpPr>
          <p:spPr bwMode="auto">
            <a:xfrm flipV="1">
              <a:off x="6629276" y="6307757"/>
              <a:ext cx="6064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AutoShape 147">
              <a:extLst>
                <a:ext uri="{FF2B5EF4-FFF2-40B4-BE49-F238E27FC236}">
                  <a16:creationId xmlns:a16="http://schemas.microsoft.com/office/drawing/2014/main" id="{597B1C66-087F-7D42-A7EC-E0C0D7B6C5AC}"/>
                </a:ext>
              </a:extLst>
            </p:cNvPr>
            <p:cNvCxnSpPr>
              <a:cxnSpLocks noChangeShapeType="1"/>
              <a:stCxn id="31" idx="7"/>
              <a:endCxn id="30" idx="2"/>
            </p:cNvCxnSpPr>
            <p:nvPr/>
          </p:nvCxnSpPr>
          <p:spPr bwMode="auto">
            <a:xfrm flipV="1">
              <a:off x="7315076" y="5774357"/>
              <a:ext cx="149225" cy="5000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AutoShape 148">
              <a:extLst>
                <a:ext uri="{FF2B5EF4-FFF2-40B4-BE49-F238E27FC236}">
                  <a16:creationId xmlns:a16="http://schemas.microsoft.com/office/drawing/2014/main" id="{32572A56-2FB2-0B46-9E0D-AE18A9FDF55D}"/>
                </a:ext>
              </a:extLst>
            </p:cNvPr>
            <p:cNvCxnSpPr>
              <a:cxnSpLocks noChangeShapeType="1"/>
              <a:stCxn id="28" idx="7"/>
              <a:endCxn id="30" idx="1"/>
            </p:cNvCxnSpPr>
            <p:nvPr/>
          </p:nvCxnSpPr>
          <p:spPr bwMode="auto">
            <a:xfrm>
              <a:off x="6781676" y="5741020"/>
              <a:ext cx="6953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AutoShape 149">
              <a:extLst>
                <a:ext uri="{FF2B5EF4-FFF2-40B4-BE49-F238E27FC236}">
                  <a16:creationId xmlns:a16="http://schemas.microsoft.com/office/drawing/2014/main" id="{035A55AA-1B60-9140-BD40-F3E414E01B62}"/>
                </a:ext>
              </a:extLst>
            </p:cNvPr>
            <p:cNvCxnSpPr>
              <a:cxnSpLocks noChangeShapeType="1"/>
              <a:stCxn id="30" idx="0"/>
              <a:endCxn id="29" idx="4"/>
            </p:cNvCxnSpPr>
            <p:nvPr/>
          </p:nvCxnSpPr>
          <p:spPr bwMode="auto">
            <a:xfrm flipH="1" flipV="1">
              <a:off x="7357939" y="5363195"/>
              <a:ext cx="152400" cy="365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AutoShape 150">
              <a:extLst>
                <a:ext uri="{FF2B5EF4-FFF2-40B4-BE49-F238E27FC236}">
                  <a16:creationId xmlns:a16="http://schemas.microsoft.com/office/drawing/2014/main" id="{624F0599-A09C-2B41-A9BF-23AFEA026DCB}"/>
                </a:ext>
              </a:extLst>
            </p:cNvPr>
            <p:cNvCxnSpPr>
              <a:cxnSpLocks noChangeShapeType="1"/>
              <a:stCxn id="28" idx="7"/>
              <a:endCxn id="29" idx="3"/>
            </p:cNvCxnSpPr>
            <p:nvPr/>
          </p:nvCxnSpPr>
          <p:spPr bwMode="auto">
            <a:xfrm flipV="1">
              <a:off x="6781676" y="5350495"/>
              <a:ext cx="542925" cy="390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AutoShape 151">
              <a:extLst>
                <a:ext uri="{FF2B5EF4-FFF2-40B4-BE49-F238E27FC236}">
                  <a16:creationId xmlns:a16="http://schemas.microsoft.com/office/drawing/2014/main" id="{F3A8B3CE-DDB3-9649-8C90-ED4316472280}"/>
                </a:ext>
              </a:extLst>
            </p:cNvPr>
            <p:cNvCxnSpPr>
              <a:cxnSpLocks noChangeShapeType="1"/>
              <a:stCxn id="29" idx="2"/>
              <a:endCxn id="26" idx="6"/>
            </p:cNvCxnSpPr>
            <p:nvPr/>
          </p:nvCxnSpPr>
          <p:spPr bwMode="auto">
            <a:xfrm flipH="1" flipV="1">
              <a:off x="6718176" y="5012357"/>
              <a:ext cx="5937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AutoShape 153">
              <a:extLst>
                <a:ext uri="{FF2B5EF4-FFF2-40B4-BE49-F238E27FC236}">
                  <a16:creationId xmlns:a16="http://schemas.microsoft.com/office/drawing/2014/main" id="{5A3AEF2C-3A59-A241-9EA2-295194DA2941}"/>
                </a:ext>
              </a:extLst>
            </p:cNvPr>
            <p:cNvCxnSpPr>
              <a:cxnSpLocks noChangeShapeType="1"/>
              <a:stCxn id="5" idx="6"/>
              <a:endCxn id="9" idx="2"/>
            </p:cNvCxnSpPr>
            <p:nvPr/>
          </p:nvCxnSpPr>
          <p:spPr bwMode="auto">
            <a:xfrm flipV="1">
              <a:off x="1536576" y="5393357"/>
              <a:ext cx="7461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AutoShape 154">
              <a:extLst>
                <a:ext uri="{FF2B5EF4-FFF2-40B4-BE49-F238E27FC236}">
                  <a16:creationId xmlns:a16="http://schemas.microsoft.com/office/drawing/2014/main" id="{A4AEE535-D9F8-0C45-8B9A-2570B8CAE562}"/>
                </a:ext>
              </a:extLst>
            </p:cNvPr>
            <p:cNvCxnSpPr>
              <a:cxnSpLocks noChangeShapeType="1"/>
              <a:stCxn id="5" idx="6"/>
              <a:endCxn id="8" idx="3"/>
            </p:cNvCxnSpPr>
            <p:nvPr/>
          </p:nvCxnSpPr>
          <p:spPr bwMode="auto">
            <a:xfrm>
              <a:off x="1536576" y="5698158"/>
              <a:ext cx="531009" cy="325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AutoShape 155">
              <a:extLst>
                <a:ext uri="{FF2B5EF4-FFF2-40B4-BE49-F238E27FC236}">
                  <a16:creationId xmlns:a16="http://schemas.microsoft.com/office/drawing/2014/main" id="{45433EBC-DFF2-784E-9721-478A394D1769}"/>
                </a:ext>
              </a:extLst>
            </p:cNvPr>
            <p:cNvCxnSpPr>
              <a:cxnSpLocks noChangeShapeType="1"/>
              <a:stCxn id="17" idx="3"/>
              <a:endCxn id="10" idx="7"/>
            </p:cNvCxnSpPr>
            <p:nvPr/>
          </p:nvCxnSpPr>
          <p:spPr bwMode="auto">
            <a:xfrm flipH="1">
              <a:off x="2895476" y="5350495"/>
              <a:ext cx="923925" cy="695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AutoShape 156">
              <a:extLst>
                <a:ext uri="{FF2B5EF4-FFF2-40B4-BE49-F238E27FC236}">
                  <a16:creationId xmlns:a16="http://schemas.microsoft.com/office/drawing/2014/main" id="{0C25028C-D0E8-B849-9D28-5A79838D577B}"/>
                </a:ext>
              </a:extLst>
            </p:cNvPr>
            <p:cNvCxnSpPr>
              <a:cxnSpLocks noChangeShapeType="1"/>
              <a:stCxn id="26" idx="4"/>
              <a:endCxn id="28" idx="1"/>
            </p:cNvCxnSpPr>
            <p:nvPr/>
          </p:nvCxnSpPr>
          <p:spPr bwMode="auto">
            <a:xfrm>
              <a:off x="6672139" y="5058395"/>
              <a:ext cx="42862" cy="6826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AutoShape 157">
              <a:extLst>
                <a:ext uri="{FF2B5EF4-FFF2-40B4-BE49-F238E27FC236}">
                  <a16:creationId xmlns:a16="http://schemas.microsoft.com/office/drawing/2014/main" id="{A9025827-D3F9-8940-99F4-BCA3A58C3B9C}"/>
                </a:ext>
              </a:extLst>
            </p:cNvPr>
            <p:cNvCxnSpPr>
              <a:cxnSpLocks noChangeShapeType="1"/>
              <a:stCxn id="11" idx="5"/>
              <a:endCxn id="17" idx="1"/>
            </p:cNvCxnSpPr>
            <p:nvPr/>
          </p:nvCxnSpPr>
          <p:spPr bwMode="auto">
            <a:xfrm>
              <a:off x="2819276" y="4740895"/>
              <a:ext cx="1000125" cy="5429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AutoShape 158">
              <a:extLst>
                <a:ext uri="{FF2B5EF4-FFF2-40B4-BE49-F238E27FC236}">
                  <a16:creationId xmlns:a16="http://schemas.microsoft.com/office/drawing/2014/main" id="{BBFCB378-9730-E949-BB26-C0ED6BA18E16}"/>
                </a:ext>
              </a:extLst>
            </p:cNvPr>
            <p:cNvCxnSpPr>
              <a:cxnSpLocks noChangeShapeType="1"/>
              <a:stCxn id="24" idx="6"/>
              <a:endCxn id="31" idx="1"/>
            </p:cNvCxnSpPr>
            <p:nvPr/>
          </p:nvCxnSpPr>
          <p:spPr bwMode="auto">
            <a:xfrm>
              <a:off x="6260976" y="6155357"/>
              <a:ext cx="987425" cy="1190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AutoShape 159">
              <a:extLst>
                <a:ext uri="{FF2B5EF4-FFF2-40B4-BE49-F238E27FC236}">
                  <a16:creationId xmlns:a16="http://schemas.microsoft.com/office/drawing/2014/main" id="{52CE8792-E0C8-264C-BCBE-FAE1685D9D33}"/>
                </a:ext>
              </a:extLst>
            </p:cNvPr>
            <p:cNvCxnSpPr>
              <a:cxnSpLocks noChangeShapeType="1"/>
              <a:stCxn id="22" idx="3"/>
              <a:endCxn id="20" idx="7"/>
            </p:cNvCxnSpPr>
            <p:nvPr/>
          </p:nvCxnSpPr>
          <p:spPr bwMode="auto">
            <a:xfrm flipH="1">
              <a:off x="4648076" y="6036295"/>
              <a:ext cx="8477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096" name="群組 4095">
            <a:extLst>
              <a:ext uri="{FF2B5EF4-FFF2-40B4-BE49-F238E27FC236}">
                <a16:creationId xmlns:a16="http://schemas.microsoft.com/office/drawing/2014/main" id="{97BDE62A-CC2C-F94F-979F-BB474367B59E}"/>
              </a:ext>
            </a:extLst>
          </p:cNvPr>
          <p:cNvGrpSpPr/>
          <p:nvPr/>
        </p:nvGrpSpPr>
        <p:grpSpPr>
          <a:xfrm>
            <a:off x="309042" y="4296394"/>
            <a:ext cx="8413328" cy="2252663"/>
            <a:chOff x="309042" y="4296394"/>
            <a:chExt cx="8413328" cy="2252663"/>
          </a:xfrm>
        </p:grpSpPr>
        <p:sp>
          <p:nvSpPr>
            <p:cNvPr id="86" name="Rectangle 79">
              <a:extLst>
                <a:ext uri="{FF2B5EF4-FFF2-40B4-BE49-F238E27FC236}">
                  <a16:creationId xmlns:a16="http://schemas.microsoft.com/office/drawing/2014/main" id="{8430AEE6-0901-5740-8177-9852108B8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042" y="6152182"/>
              <a:ext cx="10175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2000" b="1" dirty="0">
                  <a:solidFill>
                    <a:schemeClr val="accent2"/>
                  </a:solidFill>
                  <a:ea typeface="新細明體" panose="02020500000000000000" pitchFamily="18" charset="-120"/>
                </a:rPr>
                <a:t>source</a:t>
              </a:r>
            </a:p>
          </p:txBody>
        </p:sp>
        <p:sp>
          <p:nvSpPr>
            <p:cNvPr id="87" name="Line 81">
              <a:extLst>
                <a:ext uri="{FF2B5EF4-FFF2-40B4-BE49-F238E27FC236}">
                  <a16:creationId xmlns:a16="http://schemas.microsoft.com/office/drawing/2014/main" id="{7B26758F-9A77-9F4E-885E-0A728B4AD6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9642" y="5787057"/>
              <a:ext cx="685800" cy="4572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8" name="Rectangle 80">
              <a:extLst>
                <a:ext uri="{FF2B5EF4-FFF2-40B4-BE49-F238E27FC236}">
                  <a16:creationId xmlns:a16="http://schemas.microsoft.com/office/drawing/2014/main" id="{E5B01992-6173-4D4B-BF54-4D502A26BF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4082" y="4296394"/>
              <a:ext cx="15382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2000" b="1" dirty="0">
                  <a:solidFill>
                    <a:schemeClr val="accent2"/>
                  </a:solidFill>
                  <a:ea typeface="新細明體" panose="02020500000000000000" pitchFamily="18" charset="-120"/>
                </a:rPr>
                <a:t>destination</a:t>
              </a:r>
            </a:p>
          </p:txBody>
        </p:sp>
        <p:sp>
          <p:nvSpPr>
            <p:cNvPr id="89" name="Line 82">
              <a:extLst>
                <a:ext uri="{FF2B5EF4-FFF2-40B4-BE49-F238E27FC236}">
                  <a16:creationId xmlns:a16="http://schemas.microsoft.com/office/drawing/2014/main" id="{E0E1A429-D7C6-EC4E-A224-813EC2AA28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03176" y="4753594"/>
              <a:ext cx="505550" cy="90743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8873414"/>
      </p:ext>
    </p:ext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056D61E-8530-7E4F-A928-0DC4544B7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Background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2B900E9-9D01-FB45-88BA-281BD5326D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Large-scale geographic routing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Every node only has the </a:t>
            </a:r>
            <a:r>
              <a:rPr lang="en-US" altLang="zh-TW" dirty="0">
                <a:solidFill>
                  <a:srgbClr val="C00000"/>
                </a:solidFill>
                <a:ea typeface="新細明體" panose="02020500000000000000" pitchFamily="18" charset="-120"/>
              </a:rPr>
              <a:t>local</a:t>
            </a:r>
            <a:r>
              <a:rPr lang="en-US" altLang="zh-TW" dirty="0">
                <a:ea typeface="新細明體" panose="02020500000000000000" pitchFamily="18" charset="-120"/>
              </a:rPr>
              <a:t> information (i.e., its neighbors’ information) and the </a:t>
            </a:r>
            <a:r>
              <a:rPr lang="en-US" altLang="zh-TW" dirty="0">
                <a:solidFill>
                  <a:srgbClr val="C00000"/>
                </a:solidFill>
                <a:ea typeface="新細明體" panose="02020500000000000000" pitchFamily="18" charset="-120"/>
              </a:rPr>
              <a:t>destination’s</a:t>
            </a:r>
            <a:r>
              <a:rPr lang="en-US" altLang="zh-TW" dirty="0">
                <a:ea typeface="新細明體" panose="02020500000000000000" pitchFamily="18" charset="-120"/>
              </a:rPr>
              <a:t> information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So, how should a source route a packet to a designated destination?</a:t>
            </a:r>
          </a:p>
        </p:txBody>
      </p:sp>
      <p:sp>
        <p:nvSpPr>
          <p:cNvPr id="5" name="Oval 79">
            <a:extLst>
              <a:ext uri="{FF2B5EF4-FFF2-40B4-BE49-F238E27FC236}">
                <a16:creationId xmlns:a16="http://schemas.microsoft.com/office/drawing/2014/main" id="{33586341-F204-B341-A3C3-34C38E6B32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44501" y="5652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Oval 80">
            <a:extLst>
              <a:ext uri="{FF2B5EF4-FFF2-40B4-BE49-F238E27FC236}">
                <a16:creationId xmlns:a16="http://schemas.microsoft.com/office/drawing/2014/main" id="{75489F7D-7E77-3443-92DA-6B11CA3475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3101" y="50425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" name="Oval 81">
            <a:extLst>
              <a:ext uri="{FF2B5EF4-FFF2-40B4-BE49-F238E27FC236}">
                <a16:creationId xmlns:a16="http://schemas.microsoft.com/office/drawing/2014/main" id="{5DE84BE8-606E-DA46-93D9-EC29E950C8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30301" y="62617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" name="Oval 82">
            <a:extLst>
              <a:ext uri="{FF2B5EF4-FFF2-40B4-BE49-F238E27FC236}">
                <a16:creationId xmlns:a16="http://schemas.microsoft.com/office/drawing/2014/main" id="{118DA04B-83FC-2948-A646-4D28ECCB85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54101" y="5652120"/>
            <a:ext cx="92075" cy="920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Oval 83">
            <a:extLst>
              <a:ext uri="{FF2B5EF4-FFF2-40B4-BE49-F238E27FC236}">
                <a16:creationId xmlns:a16="http://schemas.microsoft.com/office/drawing/2014/main" id="{C4B76A17-74E5-5E45-A7A7-0F6A29B061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2701" y="5347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" name="Oval 84">
            <a:extLst>
              <a:ext uri="{FF2B5EF4-FFF2-40B4-BE49-F238E27FC236}">
                <a16:creationId xmlns:a16="http://schemas.microsoft.com/office/drawing/2014/main" id="{0D1BBD8C-E36F-E147-A2C7-AE408449D3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16101" y="6033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" name="Oval 85">
            <a:extLst>
              <a:ext uri="{FF2B5EF4-FFF2-40B4-BE49-F238E27FC236}">
                <a16:creationId xmlns:a16="http://schemas.microsoft.com/office/drawing/2014/main" id="{1846314A-9626-8640-B9DB-AB5A64725E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39901" y="46615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" name="Oval 86">
            <a:extLst>
              <a:ext uri="{FF2B5EF4-FFF2-40B4-BE49-F238E27FC236}">
                <a16:creationId xmlns:a16="http://schemas.microsoft.com/office/drawing/2014/main" id="{DA32ACED-BC27-2B45-8F4F-C21858A1B0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44701" y="5347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" name="Oval 87">
            <a:extLst>
              <a:ext uri="{FF2B5EF4-FFF2-40B4-BE49-F238E27FC236}">
                <a16:creationId xmlns:a16="http://schemas.microsoft.com/office/drawing/2014/main" id="{17B02BEE-7AD1-F84C-B8B0-DABFAF701D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25701" y="65665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" name="Oval 88">
            <a:extLst>
              <a:ext uri="{FF2B5EF4-FFF2-40B4-BE49-F238E27FC236}">
                <a16:creationId xmlns:a16="http://schemas.microsoft.com/office/drawing/2014/main" id="{C48FEBAB-10F8-E649-B7F0-D692BAD345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11501" y="48139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" name="Oval 89">
            <a:extLst>
              <a:ext uri="{FF2B5EF4-FFF2-40B4-BE49-F238E27FC236}">
                <a16:creationId xmlns:a16="http://schemas.microsoft.com/office/drawing/2014/main" id="{DC56CD8A-E4E2-F742-937A-AC0F4F5D28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3901" y="4509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" name="Oval 90">
            <a:extLst>
              <a:ext uri="{FF2B5EF4-FFF2-40B4-BE49-F238E27FC236}">
                <a16:creationId xmlns:a16="http://schemas.microsoft.com/office/drawing/2014/main" id="{DE71A09C-126B-9143-A013-ECFFC42A78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54301" y="58807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" name="Oval 91">
            <a:extLst>
              <a:ext uri="{FF2B5EF4-FFF2-40B4-BE49-F238E27FC236}">
                <a16:creationId xmlns:a16="http://schemas.microsoft.com/office/drawing/2014/main" id="{EFD429A3-EB8D-A441-8094-422BC86E01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06701" y="5271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" name="Oval 92">
            <a:extLst>
              <a:ext uri="{FF2B5EF4-FFF2-40B4-BE49-F238E27FC236}">
                <a16:creationId xmlns:a16="http://schemas.microsoft.com/office/drawing/2014/main" id="{6D55FA99-90BD-E045-B2B1-D48987198F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8301" y="51187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" name="Oval 93">
            <a:extLst>
              <a:ext uri="{FF2B5EF4-FFF2-40B4-BE49-F238E27FC236}">
                <a16:creationId xmlns:a16="http://schemas.microsoft.com/office/drawing/2014/main" id="{CED6E1A9-451C-B447-837E-52C51BE692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64101" y="48139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" name="Oval 94">
            <a:extLst>
              <a:ext uri="{FF2B5EF4-FFF2-40B4-BE49-F238E27FC236}">
                <a16:creationId xmlns:a16="http://schemas.microsoft.com/office/drawing/2014/main" id="{ED5D4BC7-FFB2-B846-A3AC-6BE4F6F82E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68701" y="63379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" name="Oval 95">
            <a:extLst>
              <a:ext uri="{FF2B5EF4-FFF2-40B4-BE49-F238E27FC236}">
                <a16:creationId xmlns:a16="http://schemas.microsoft.com/office/drawing/2014/main" id="{1294588B-3FA2-0A47-8A02-86383FAAEC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3501" y="6033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" name="Oval 96">
            <a:extLst>
              <a:ext uri="{FF2B5EF4-FFF2-40B4-BE49-F238E27FC236}">
                <a16:creationId xmlns:a16="http://schemas.microsoft.com/office/drawing/2014/main" id="{1E008D3A-6A7D-7A44-982B-020855655C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83101" y="59569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" name="Oval 97">
            <a:extLst>
              <a:ext uri="{FF2B5EF4-FFF2-40B4-BE49-F238E27FC236}">
                <a16:creationId xmlns:a16="http://schemas.microsoft.com/office/drawing/2014/main" id="{F5F69C9F-0A8C-9347-8417-5BAE1EE5D8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30701" y="67189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" name="Oval 98">
            <a:extLst>
              <a:ext uri="{FF2B5EF4-FFF2-40B4-BE49-F238E27FC236}">
                <a16:creationId xmlns:a16="http://schemas.microsoft.com/office/drawing/2014/main" id="{B9102992-9944-FE40-A06E-8FE00791C3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68901" y="6109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" name="Oval 99">
            <a:extLst>
              <a:ext uri="{FF2B5EF4-FFF2-40B4-BE49-F238E27FC236}">
                <a16:creationId xmlns:a16="http://schemas.microsoft.com/office/drawing/2014/main" id="{FA94CA5E-DF46-C048-8BEA-09357CFBF0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16501" y="54235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" name="Oval 100">
            <a:extLst>
              <a:ext uri="{FF2B5EF4-FFF2-40B4-BE49-F238E27FC236}">
                <a16:creationId xmlns:a16="http://schemas.microsoft.com/office/drawing/2014/main" id="{22EFCEE1-48E3-E64D-92C6-97BE09CB47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26101" y="4966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" name="Oval 101">
            <a:extLst>
              <a:ext uri="{FF2B5EF4-FFF2-40B4-BE49-F238E27FC236}">
                <a16:creationId xmlns:a16="http://schemas.microsoft.com/office/drawing/2014/main" id="{6C3C0136-8E96-1F4B-969C-C63B6A5C1F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02301" y="5347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" name="Oval 102">
            <a:extLst>
              <a:ext uri="{FF2B5EF4-FFF2-40B4-BE49-F238E27FC236}">
                <a16:creationId xmlns:a16="http://schemas.microsoft.com/office/drawing/2014/main" id="{5C9A87A1-9EAA-5145-AF7A-DD051C9B4E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02301" y="5728320"/>
            <a:ext cx="92075" cy="92075"/>
          </a:xfrm>
          <a:prstGeom prst="ellipse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TW" altLang="en-US"/>
          </a:p>
        </p:txBody>
      </p:sp>
      <p:sp>
        <p:nvSpPr>
          <p:cNvPr id="29" name="Oval 103">
            <a:extLst>
              <a:ext uri="{FF2B5EF4-FFF2-40B4-BE49-F238E27FC236}">
                <a16:creationId xmlns:a16="http://schemas.microsoft.com/office/drawing/2014/main" id="{D4E0D805-7DE5-4E42-8C77-D8DA1296A2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11901" y="5271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" name="Oval 104">
            <a:extLst>
              <a:ext uri="{FF2B5EF4-FFF2-40B4-BE49-F238E27FC236}">
                <a16:creationId xmlns:a16="http://schemas.microsoft.com/office/drawing/2014/main" id="{A788C859-FE11-994A-BB05-49BD9EA4A7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464301" y="5728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" name="Oval 105">
            <a:extLst>
              <a:ext uri="{FF2B5EF4-FFF2-40B4-BE49-F238E27FC236}">
                <a16:creationId xmlns:a16="http://schemas.microsoft.com/office/drawing/2014/main" id="{14B12F68-B77F-2446-B883-5B992F60A1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35701" y="62617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" name="Oval 106">
            <a:extLst>
              <a:ext uri="{FF2B5EF4-FFF2-40B4-BE49-F238E27FC236}">
                <a16:creationId xmlns:a16="http://schemas.microsoft.com/office/drawing/2014/main" id="{52811840-FE4E-A943-BCD0-1E8020F21B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49901" y="65665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33" name="AutoShape 107">
            <a:extLst>
              <a:ext uri="{FF2B5EF4-FFF2-40B4-BE49-F238E27FC236}">
                <a16:creationId xmlns:a16="http://schemas.microsoft.com/office/drawing/2014/main" id="{FF6B7ACC-326B-B244-818F-C100189F6F7A}"/>
              </a:ext>
            </a:extLst>
          </p:cNvPr>
          <p:cNvCxnSpPr>
            <a:cxnSpLocks noChangeShapeType="1"/>
            <a:stCxn id="5" idx="7"/>
            <a:endCxn id="6" idx="4"/>
          </p:cNvCxnSpPr>
          <p:nvPr/>
        </p:nvCxnSpPr>
        <p:spPr bwMode="auto">
          <a:xfrm flipV="1">
            <a:off x="1523876" y="5134595"/>
            <a:ext cx="195263" cy="530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AutoShape 108">
            <a:extLst>
              <a:ext uri="{FF2B5EF4-FFF2-40B4-BE49-F238E27FC236}">
                <a16:creationId xmlns:a16="http://schemas.microsoft.com/office/drawing/2014/main" id="{1E8ADA3B-8286-1F4C-8717-0C46088ACCDC}"/>
              </a:ext>
            </a:extLst>
          </p:cNvPr>
          <p:cNvCxnSpPr>
            <a:cxnSpLocks noChangeShapeType="1"/>
            <a:stCxn id="6" idx="7"/>
            <a:endCxn id="11" idx="2"/>
          </p:cNvCxnSpPr>
          <p:nvPr/>
        </p:nvCxnSpPr>
        <p:spPr bwMode="auto">
          <a:xfrm flipV="1">
            <a:off x="1752476" y="4707557"/>
            <a:ext cx="987425" cy="347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AutoShape 109">
            <a:extLst>
              <a:ext uri="{FF2B5EF4-FFF2-40B4-BE49-F238E27FC236}">
                <a16:creationId xmlns:a16="http://schemas.microsoft.com/office/drawing/2014/main" id="{AE5E9726-7392-3E46-B371-71E2696A93B2}"/>
              </a:ext>
            </a:extLst>
          </p:cNvPr>
          <p:cNvCxnSpPr>
            <a:cxnSpLocks noChangeShapeType="1"/>
            <a:stCxn id="11" idx="6"/>
            <a:endCxn id="15" idx="2"/>
          </p:cNvCxnSpPr>
          <p:nvPr/>
        </p:nvCxnSpPr>
        <p:spPr bwMode="auto">
          <a:xfrm flipV="1">
            <a:off x="2831976" y="4555157"/>
            <a:ext cx="1431925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AutoShape 110">
            <a:extLst>
              <a:ext uri="{FF2B5EF4-FFF2-40B4-BE49-F238E27FC236}">
                <a16:creationId xmlns:a16="http://schemas.microsoft.com/office/drawing/2014/main" id="{F649AC1F-A0F4-7F41-8111-F72B99A73DFF}"/>
              </a:ext>
            </a:extLst>
          </p:cNvPr>
          <p:cNvCxnSpPr>
            <a:cxnSpLocks noChangeShapeType="1"/>
            <a:stCxn id="15" idx="6"/>
            <a:endCxn id="19" idx="1"/>
          </p:cNvCxnSpPr>
          <p:nvPr/>
        </p:nvCxnSpPr>
        <p:spPr bwMode="auto">
          <a:xfrm>
            <a:off x="4355976" y="4555157"/>
            <a:ext cx="1520825" cy="271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AutoShape 111">
            <a:extLst>
              <a:ext uri="{FF2B5EF4-FFF2-40B4-BE49-F238E27FC236}">
                <a16:creationId xmlns:a16="http://schemas.microsoft.com/office/drawing/2014/main" id="{0FB1E870-F204-574D-A1AA-059C57E60DC4}"/>
              </a:ext>
            </a:extLst>
          </p:cNvPr>
          <p:cNvCxnSpPr>
            <a:cxnSpLocks noChangeShapeType="1"/>
            <a:stCxn id="5" idx="5"/>
            <a:endCxn id="7" idx="1"/>
          </p:cNvCxnSpPr>
          <p:nvPr/>
        </p:nvCxnSpPr>
        <p:spPr bwMode="auto">
          <a:xfrm>
            <a:off x="1523876" y="5731495"/>
            <a:ext cx="619125" cy="542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AutoShape 112">
            <a:extLst>
              <a:ext uri="{FF2B5EF4-FFF2-40B4-BE49-F238E27FC236}">
                <a16:creationId xmlns:a16="http://schemas.microsoft.com/office/drawing/2014/main" id="{7B349AE7-AB16-C04E-A141-3E2EC87E191E}"/>
              </a:ext>
            </a:extLst>
          </p:cNvPr>
          <p:cNvCxnSpPr>
            <a:cxnSpLocks noChangeShapeType="1"/>
            <a:stCxn id="6" idx="5"/>
            <a:endCxn id="8" idx="2"/>
          </p:cNvCxnSpPr>
          <p:nvPr/>
        </p:nvCxnSpPr>
        <p:spPr bwMode="auto">
          <a:xfrm>
            <a:off x="1752476" y="5121895"/>
            <a:ext cx="301625" cy="576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AutoShape 113">
            <a:extLst>
              <a:ext uri="{FF2B5EF4-FFF2-40B4-BE49-F238E27FC236}">
                <a16:creationId xmlns:a16="http://schemas.microsoft.com/office/drawing/2014/main" id="{A369257A-4441-B449-8D06-91FB3A65CB00}"/>
              </a:ext>
            </a:extLst>
          </p:cNvPr>
          <p:cNvCxnSpPr>
            <a:cxnSpLocks noChangeShapeType="1"/>
            <a:stCxn id="6" idx="6"/>
            <a:endCxn id="9" idx="2"/>
          </p:cNvCxnSpPr>
          <p:nvPr/>
        </p:nvCxnSpPr>
        <p:spPr bwMode="auto">
          <a:xfrm>
            <a:off x="1765176" y="5088557"/>
            <a:ext cx="51752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AutoShape 114">
            <a:extLst>
              <a:ext uri="{FF2B5EF4-FFF2-40B4-BE49-F238E27FC236}">
                <a16:creationId xmlns:a16="http://schemas.microsoft.com/office/drawing/2014/main" id="{821A0230-A322-8441-AAEE-AF006E4F40C9}"/>
              </a:ext>
            </a:extLst>
          </p:cNvPr>
          <p:cNvCxnSpPr>
            <a:cxnSpLocks noChangeShapeType="1"/>
            <a:stCxn id="8" idx="7"/>
            <a:endCxn id="9" idx="5"/>
          </p:cNvCxnSpPr>
          <p:nvPr/>
        </p:nvCxnSpPr>
        <p:spPr bwMode="auto">
          <a:xfrm flipV="1">
            <a:off x="2133476" y="5426695"/>
            <a:ext cx="228600" cy="238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AutoShape 115">
            <a:extLst>
              <a:ext uri="{FF2B5EF4-FFF2-40B4-BE49-F238E27FC236}">
                <a16:creationId xmlns:a16="http://schemas.microsoft.com/office/drawing/2014/main" id="{809D00FE-5F80-864A-AD2B-F474AF9886B5}"/>
              </a:ext>
            </a:extLst>
          </p:cNvPr>
          <p:cNvCxnSpPr>
            <a:cxnSpLocks noChangeShapeType="1"/>
            <a:stCxn id="9" idx="6"/>
            <a:endCxn id="12" idx="2"/>
          </p:cNvCxnSpPr>
          <p:nvPr/>
        </p:nvCxnSpPr>
        <p:spPr bwMode="auto">
          <a:xfrm>
            <a:off x="2374776" y="5393357"/>
            <a:ext cx="6699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AutoShape 116">
            <a:extLst>
              <a:ext uri="{FF2B5EF4-FFF2-40B4-BE49-F238E27FC236}">
                <a16:creationId xmlns:a16="http://schemas.microsoft.com/office/drawing/2014/main" id="{E5F0A12A-4FDE-3C4E-8AC2-824955D3059F}"/>
              </a:ext>
            </a:extLst>
          </p:cNvPr>
          <p:cNvCxnSpPr>
            <a:cxnSpLocks noChangeShapeType="1"/>
            <a:stCxn id="12" idx="0"/>
            <a:endCxn id="11" idx="4"/>
          </p:cNvCxnSpPr>
          <p:nvPr/>
        </p:nvCxnSpPr>
        <p:spPr bwMode="auto">
          <a:xfrm flipH="1" flipV="1">
            <a:off x="2785939" y="4753595"/>
            <a:ext cx="3048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AutoShape 117">
            <a:extLst>
              <a:ext uri="{FF2B5EF4-FFF2-40B4-BE49-F238E27FC236}">
                <a16:creationId xmlns:a16="http://schemas.microsoft.com/office/drawing/2014/main" id="{A2FB0889-3751-E14D-A38B-4B81730D017E}"/>
              </a:ext>
            </a:extLst>
          </p:cNvPr>
          <p:cNvCxnSpPr>
            <a:cxnSpLocks noChangeShapeType="1"/>
            <a:stCxn id="7" idx="0"/>
            <a:endCxn id="8" idx="4"/>
          </p:cNvCxnSpPr>
          <p:nvPr/>
        </p:nvCxnSpPr>
        <p:spPr bwMode="auto">
          <a:xfrm flipH="1" flipV="1">
            <a:off x="2100139" y="5744195"/>
            <a:ext cx="76200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AutoShape 118">
            <a:extLst>
              <a:ext uri="{FF2B5EF4-FFF2-40B4-BE49-F238E27FC236}">
                <a16:creationId xmlns:a16="http://schemas.microsoft.com/office/drawing/2014/main" id="{CCBD2FA5-0931-1F43-B1FC-C001DD62EC7A}"/>
              </a:ext>
            </a:extLst>
          </p:cNvPr>
          <p:cNvCxnSpPr>
            <a:cxnSpLocks noChangeShapeType="1"/>
            <a:stCxn id="7" idx="7"/>
            <a:endCxn id="10" idx="2"/>
          </p:cNvCxnSpPr>
          <p:nvPr/>
        </p:nvCxnSpPr>
        <p:spPr bwMode="auto">
          <a:xfrm flipV="1">
            <a:off x="2209676" y="6079157"/>
            <a:ext cx="606425" cy="195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AutoShape 119">
            <a:extLst>
              <a:ext uri="{FF2B5EF4-FFF2-40B4-BE49-F238E27FC236}">
                <a16:creationId xmlns:a16="http://schemas.microsoft.com/office/drawing/2014/main" id="{3792D5F9-8281-9F40-8958-950080484832}"/>
              </a:ext>
            </a:extLst>
          </p:cNvPr>
          <p:cNvCxnSpPr>
            <a:cxnSpLocks noChangeShapeType="1"/>
            <a:stCxn id="10" idx="1"/>
            <a:endCxn id="8" idx="5"/>
          </p:cNvCxnSpPr>
          <p:nvPr/>
        </p:nvCxnSpPr>
        <p:spPr bwMode="auto">
          <a:xfrm flipH="1" flipV="1">
            <a:off x="2133476" y="5731495"/>
            <a:ext cx="695325" cy="314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AutoShape 120">
            <a:extLst>
              <a:ext uri="{FF2B5EF4-FFF2-40B4-BE49-F238E27FC236}">
                <a16:creationId xmlns:a16="http://schemas.microsoft.com/office/drawing/2014/main" id="{27619817-55B4-D948-A6C4-14A6CEBA1B85}"/>
              </a:ext>
            </a:extLst>
          </p:cNvPr>
          <p:cNvCxnSpPr>
            <a:cxnSpLocks noChangeShapeType="1"/>
            <a:stCxn id="10" idx="0"/>
            <a:endCxn id="12" idx="4"/>
          </p:cNvCxnSpPr>
          <p:nvPr/>
        </p:nvCxnSpPr>
        <p:spPr bwMode="auto">
          <a:xfrm flipV="1">
            <a:off x="2862139" y="5439395"/>
            <a:ext cx="2286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AutoShape 121">
            <a:extLst>
              <a:ext uri="{FF2B5EF4-FFF2-40B4-BE49-F238E27FC236}">
                <a16:creationId xmlns:a16="http://schemas.microsoft.com/office/drawing/2014/main" id="{81112780-4A2A-384C-9DE5-C9A1FD9511E7}"/>
              </a:ext>
            </a:extLst>
          </p:cNvPr>
          <p:cNvCxnSpPr>
            <a:cxnSpLocks noChangeShapeType="1"/>
            <a:stCxn id="12" idx="7"/>
            <a:endCxn id="14" idx="4"/>
          </p:cNvCxnSpPr>
          <p:nvPr/>
        </p:nvCxnSpPr>
        <p:spPr bwMode="auto">
          <a:xfrm flipV="1">
            <a:off x="3124076" y="4905995"/>
            <a:ext cx="1033463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AutoShape 122">
            <a:extLst>
              <a:ext uri="{FF2B5EF4-FFF2-40B4-BE49-F238E27FC236}">
                <a16:creationId xmlns:a16="http://schemas.microsoft.com/office/drawing/2014/main" id="{54215147-A0E5-8248-9A8C-8B7EE941CFBC}"/>
              </a:ext>
            </a:extLst>
          </p:cNvPr>
          <p:cNvCxnSpPr>
            <a:cxnSpLocks noChangeShapeType="1"/>
            <a:stCxn id="14" idx="7"/>
            <a:endCxn id="15" idx="3"/>
          </p:cNvCxnSpPr>
          <p:nvPr/>
        </p:nvCxnSpPr>
        <p:spPr bwMode="auto">
          <a:xfrm flipV="1">
            <a:off x="4190876" y="4588495"/>
            <a:ext cx="85725" cy="238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AutoShape 123">
            <a:extLst>
              <a:ext uri="{FF2B5EF4-FFF2-40B4-BE49-F238E27FC236}">
                <a16:creationId xmlns:a16="http://schemas.microsoft.com/office/drawing/2014/main" id="{FEF619A0-D48E-6B4D-8800-433EBBB33DE3}"/>
              </a:ext>
            </a:extLst>
          </p:cNvPr>
          <p:cNvCxnSpPr>
            <a:cxnSpLocks noChangeShapeType="1"/>
            <a:stCxn id="12" idx="6"/>
            <a:endCxn id="17" idx="3"/>
          </p:cNvCxnSpPr>
          <p:nvPr/>
        </p:nvCxnSpPr>
        <p:spPr bwMode="auto">
          <a:xfrm flipV="1">
            <a:off x="3136776" y="5350495"/>
            <a:ext cx="682625" cy="42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AutoShape 124">
            <a:extLst>
              <a:ext uri="{FF2B5EF4-FFF2-40B4-BE49-F238E27FC236}">
                <a16:creationId xmlns:a16="http://schemas.microsoft.com/office/drawing/2014/main" id="{5D71889D-50FA-844B-8095-1496E6D622D4}"/>
              </a:ext>
            </a:extLst>
          </p:cNvPr>
          <p:cNvCxnSpPr>
            <a:cxnSpLocks noChangeShapeType="1"/>
            <a:stCxn id="14" idx="4"/>
            <a:endCxn id="17" idx="7"/>
          </p:cNvCxnSpPr>
          <p:nvPr/>
        </p:nvCxnSpPr>
        <p:spPr bwMode="auto">
          <a:xfrm flipH="1">
            <a:off x="3886076" y="4905995"/>
            <a:ext cx="271463" cy="377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AutoShape 125">
            <a:extLst>
              <a:ext uri="{FF2B5EF4-FFF2-40B4-BE49-F238E27FC236}">
                <a16:creationId xmlns:a16="http://schemas.microsoft.com/office/drawing/2014/main" id="{6D87E52B-20A0-4744-8E45-59E75FBAFBAB}"/>
              </a:ext>
            </a:extLst>
          </p:cNvPr>
          <p:cNvCxnSpPr>
            <a:cxnSpLocks noChangeShapeType="1"/>
            <a:stCxn id="12" idx="5"/>
            <a:endCxn id="16" idx="1"/>
          </p:cNvCxnSpPr>
          <p:nvPr/>
        </p:nvCxnSpPr>
        <p:spPr bwMode="auto">
          <a:xfrm>
            <a:off x="3124076" y="5426695"/>
            <a:ext cx="542925" cy="466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AutoShape 126">
            <a:extLst>
              <a:ext uri="{FF2B5EF4-FFF2-40B4-BE49-F238E27FC236}">
                <a16:creationId xmlns:a16="http://schemas.microsoft.com/office/drawing/2014/main" id="{A1A59CA1-C073-6A4B-BA22-8889D80D1543}"/>
              </a:ext>
            </a:extLst>
          </p:cNvPr>
          <p:cNvCxnSpPr>
            <a:cxnSpLocks noChangeShapeType="1"/>
            <a:stCxn id="17" idx="4"/>
            <a:endCxn id="16" idx="0"/>
          </p:cNvCxnSpPr>
          <p:nvPr/>
        </p:nvCxnSpPr>
        <p:spPr bwMode="auto">
          <a:xfrm flipH="1">
            <a:off x="3700339" y="5363195"/>
            <a:ext cx="152400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AutoShape 127">
            <a:extLst>
              <a:ext uri="{FF2B5EF4-FFF2-40B4-BE49-F238E27FC236}">
                <a16:creationId xmlns:a16="http://schemas.microsoft.com/office/drawing/2014/main" id="{422CA316-EFED-9144-B8CD-EAC08CB69652}"/>
              </a:ext>
            </a:extLst>
          </p:cNvPr>
          <p:cNvCxnSpPr>
            <a:cxnSpLocks noChangeShapeType="1"/>
            <a:stCxn id="10" idx="5"/>
            <a:endCxn id="13" idx="1"/>
          </p:cNvCxnSpPr>
          <p:nvPr/>
        </p:nvCxnSpPr>
        <p:spPr bwMode="auto">
          <a:xfrm>
            <a:off x="2895476" y="6112495"/>
            <a:ext cx="542925" cy="466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AutoShape 128">
            <a:extLst>
              <a:ext uri="{FF2B5EF4-FFF2-40B4-BE49-F238E27FC236}">
                <a16:creationId xmlns:a16="http://schemas.microsoft.com/office/drawing/2014/main" id="{02F15F81-50E1-2442-BBE6-8ADBD2FEB8DE}"/>
              </a:ext>
            </a:extLst>
          </p:cNvPr>
          <p:cNvCxnSpPr>
            <a:cxnSpLocks noChangeShapeType="1"/>
            <a:stCxn id="13" idx="7"/>
            <a:endCxn id="20" idx="2"/>
          </p:cNvCxnSpPr>
          <p:nvPr/>
        </p:nvCxnSpPr>
        <p:spPr bwMode="auto">
          <a:xfrm flipV="1">
            <a:off x="3505076" y="6383957"/>
            <a:ext cx="1063625" cy="195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AutoShape 129">
            <a:extLst>
              <a:ext uri="{FF2B5EF4-FFF2-40B4-BE49-F238E27FC236}">
                <a16:creationId xmlns:a16="http://schemas.microsoft.com/office/drawing/2014/main" id="{21DB70BF-2430-254E-A431-A2D17FD21D8A}"/>
              </a:ext>
            </a:extLst>
          </p:cNvPr>
          <p:cNvCxnSpPr>
            <a:cxnSpLocks noChangeShapeType="1"/>
            <a:stCxn id="20" idx="0"/>
            <a:endCxn id="17" idx="6"/>
          </p:cNvCxnSpPr>
          <p:nvPr/>
        </p:nvCxnSpPr>
        <p:spPr bwMode="auto">
          <a:xfrm flipH="1" flipV="1">
            <a:off x="3898776" y="5317157"/>
            <a:ext cx="715963" cy="1020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AutoShape 130">
            <a:extLst>
              <a:ext uri="{FF2B5EF4-FFF2-40B4-BE49-F238E27FC236}">
                <a16:creationId xmlns:a16="http://schemas.microsoft.com/office/drawing/2014/main" id="{CAD15153-5992-5E45-BB3E-DC73D2A6DE30}"/>
              </a:ext>
            </a:extLst>
          </p:cNvPr>
          <p:cNvCxnSpPr>
            <a:cxnSpLocks noChangeShapeType="1"/>
            <a:stCxn id="20" idx="7"/>
            <a:endCxn id="21" idx="1"/>
          </p:cNvCxnSpPr>
          <p:nvPr/>
        </p:nvCxnSpPr>
        <p:spPr bwMode="auto">
          <a:xfrm flipV="1">
            <a:off x="4648076" y="6045820"/>
            <a:ext cx="23812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AutoShape 131">
            <a:extLst>
              <a:ext uri="{FF2B5EF4-FFF2-40B4-BE49-F238E27FC236}">
                <a16:creationId xmlns:a16="http://schemas.microsoft.com/office/drawing/2014/main" id="{A63942E2-9992-544E-9CFF-31E6F47EE56E}"/>
              </a:ext>
            </a:extLst>
          </p:cNvPr>
          <p:cNvCxnSpPr>
            <a:cxnSpLocks noChangeShapeType="1"/>
            <a:stCxn id="21" idx="1"/>
            <a:endCxn id="17" idx="6"/>
          </p:cNvCxnSpPr>
          <p:nvPr/>
        </p:nvCxnSpPr>
        <p:spPr bwMode="auto">
          <a:xfrm flipH="1" flipV="1">
            <a:off x="3898776" y="5317157"/>
            <a:ext cx="987425" cy="728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AutoShape 132">
            <a:extLst>
              <a:ext uri="{FF2B5EF4-FFF2-40B4-BE49-F238E27FC236}">
                <a16:creationId xmlns:a16="http://schemas.microsoft.com/office/drawing/2014/main" id="{2D4D58A5-6B03-4043-809F-0E438A82C783}"/>
              </a:ext>
            </a:extLst>
          </p:cNvPr>
          <p:cNvCxnSpPr>
            <a:cxnSpLocks noChangeShapeType="1"/>
            <a:stCxn id="21" idx="0"/>
            <a:endCxn id="18" idx="4"/>
          </p:cNvCxnSpPr>
          <p:nvPr/>
        </p:nvCxnSpPr>
        <p:spPr bwMode="auto">
          <a:xfrm flipV="1">
            <a:off x="4919539" y="5210795"/>
            <a:ext cx="304800" cy="822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AutoShape 133">
            <a:extLst>
              <a:ext uri="{FF2B5EF4-FFF2-40B4-BE49-F238E27FC236}">
                <a16:creationId xmlns:a16="http://schemas.microsoft.com/office/drawing/2014/main" id="{6DA2DE19-9663-5E45-A409-29E6C4D9E8DA}"/>
              </a:ext>
            </a:extLst>
          </p:cNvPr>
          <p:cNvCxnSpPr>
            <a:cxnSpLocks noChangeShapeType="1"/>
            <a:stCxn id="18" idx="6"/>
            <a:endCxn id="22" idx="0"/>
          </p:cNvCxnSpPr>
          <p:nvPr/>
        </p:nvCxnSpPr>
        <p:spPr bwMode="auto">
          <a:xfrm>
            <a:off x="5270376" y="5164757"/>
            <a:ext cx="258763" cy="792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AutoShape 134">
            <a:extLst>
              <a:ext uri="{FF2B5EF4-FFF2-40B4-BE49-F238E27FC236}">
                <a16:creationId xmlns:a16="http://schemas.microsoft.com/office/drawing/2014/main" id="{4B51AE26-7F49-CB45-B7C9-AC69F4F7C1C7}"/>
              </a:ext>
            </a:extLst>
          </p:cNvPr>
          <p:cNvCxnSpPr>
            <a:cxnSpLocks noChangeShapeType="1"/>
            <a:stCxn id="21" idx="5"/>
            <a:endCxn id="23" idx="1"/>
          </p:cNvCxnSpPr>
          <p:nvPr/>
        </p:nvCxnSpPr>
        <p:spPr bwMode="auto">
          <a:xfrm>
            <a:off x="4952876" y="6112495"/>
            <a:ext cx="390525" cy="619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AutoShape 135">
            <a:extLst>
              <a:ext uri="{FF2B5EF4-FFF2-40B4-BE49-F238E27FC236}">
                <a16:creationId xmlns:a16="http://schemas.microsoft.com/office/drawing/2014/main" id="{D5C7BDD3-7B6E-EB42-88CE-133DCC9F24D6}"/>
              </a:ext>
            </a:extLst>
          </p:cNvPr>
          <p:cNvCxnSpPr>
            <a:cxnSpLocks noChangeShapeType="1"/>
            <a:stCxn id="23" idx="2"/>
            <a:endCxn id="20" idx="6"/>
          </p:cNvCxnSpPr>
          <p:nvPr/>
        </p:nvCxnSpPr>
        <p:spPr bwMode="auto">
          <a:xfrm flipH="1" flipV="1">
            <a:off x="4660776" y="6383957"/>
            <a:ext cx="669925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AutoShape 136">
            <a:extLst>
              <a:ext uri="{FF2B5EF4-FFF2-40B4-BE49-F238E27FC236}">
                <a16:creationId xmlns:a16="http://schemas.microsoft.com/office/drawing/2014/main" id="{0FDDEF7E-2F1B-BC41-BF22-D3785FA1834C}"/>
              </a:ext>
            </a:extLst>
          </p:cNvPr>
          <p:cNvCxnSpPr>
            <a:cxnSpLocks noChangeShapeType="1"/>
            <a:stCxn id="23" idx="7"/>
            <a:endCxn id="24" idx="2"/>
          </p:cNvCxnSpPr>
          <p:nvPr/>
        </p:nvCxnSpPr>
        <p:spPr bwMode="auto">
          <a:xfrm flipV="1">
            <a:off x="5410076" y="6155357"/>
            <a:ext cx="758825" cy="576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AutoShape 137">
            <a:extLst>
              <a:ext uri="{FF2B5EF4-FFF2-40B4-BE49-F238E27FC236}">
                <a16:creationId xmlns:a16="http://schemas.microsoft.com/office/drawing/2014/main" id="{E4B4FA21-E279-8643-87A5-31CF48EF3A3D}"/>
              </a:ext>
            </a:extLst>
          </p:cNvPr>
          <p:cNvCxnSpPr>
            <a:cxnSpLocks noChangeShapeType="1"/>
            <a:stCxn id="24" idx="0"/>
            <a:endCxn id="25" idx="4"/>
          </p:cNvCxnSpPr>
          <p:nvPr/>
        </p:nvCxnSpPr>
        <p:spPr bwMode="auto">
          <a:xfrm flipH="1" flipV="1">
            <a:off x="6062539" y="5515595"/>
            <a:ext cx="1524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AutoShape 138">
            <a:extLst>
              <a:ext uri="{FF2B5EF4-FFF2-40B4-BE49-F238E27FC236}">
                <a16:creationId xmlns:a16="http://schemas.microsoft.com/office/drawing/2014/main" id="{29D62228-D0A1-D04A-A780-8929E5A4C9C3}"/>
              </a:ext>
            </a:extLst>
          </p:cNvPr>
          <p:cNvCxnSpPr>
            <a:cxnSpLocks noChangeShapeType="1"/>
            <a:stCxn id="25" idx="0"/>
            <a:endCxn id="19" idx="5"/>
          </p:cNvCxnSpPr>
          <p:nvPr/>
        </p:nvCxnSpPr>
        <p:spPr bwMode="auto">
          <a:xfrm flipH="1" flipV="1">
            <a:off x="5943476" y="4893295"/>
            <a:ext cx="119063" cy="530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AutoShape 139">
            <a:extLst>
              <a:ext uri="{FF2B5EF4-FFF2-40B4-BE49-F238E27FC236}">
                <a16:creationId xmlns:a16="http://schemas.microsoft.com/office/drawing/2014/main" id="{C2867C1D-03BA-374B-A7E5-B54BB862FF30}"/>
              </a:ext>
            </a:extLst>
          </p:cNvPr>
          <p:cNvCxnSpPr>
            <a:cxnSpLocks noChangeShapeType="1"/>
            <a:stCxn id="25" idx="7"/>
            <a:endCxn id="26" idx="2"/>
          </p:cNvCxnSpPr>
          <p:nvPr/>
        </p:nvCxnSpPr>
        <p:spPr bwMode="auto">
          <a:xfrm flipV="1">
            <a:off x="6095876" y="5012357"/>
            <a:ext cx="530225" cy="4238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AutoShape 140">
            <a:extLst>
              <a:ext uri="{FF2B5EF4-FFF2-40B4-BE49-F238E27FC236}">
                <a16:creationId xmlns:a16="http://schemas.microsoft.com/office/drawing/2014/main" id="{431E812D-6EC6-7E40-974F-0DF94D8FAABE}"/>
              </a:ext>
            </a:extLst>
          </p:cNvPr>
          <p:cNvCxnSpPr>
            <a:cxnSpLocks noChangeShapeType="1"/>
            <a:stCxn id="25" idx="6"/>
            <a:endCxn id="27" idx="2"/>
          </p:cNvCxnSpPr>
          <p:nvPr/>
        </p:nvCxnSpPr>
        <p:spPr bwMode="auto">
          <a:xfrm flipV="1">
            <a:off x="6108576" y="5393357"/>
            <a:ext cx="593725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AutoShape 141">
            <a:extLst>
              <a:ext uri="{FF2B5EF4-FFF2-40B4-BE49-F238E27FC236}">
                <a16:creationId xmlns:a16="http://schemas.microsoft.com/office/drawing/2014/main" id="{3063B0EA-B2D7-F740-9393-A2196E20BBE6}"/>
              </a:ext>
            </a:extLst>
          </p:cNvPr>
          <p:cNvCxnSpPr>
            <a:cxnSpLocks noChangeShapeType="1"/>
            <a:stCxn id="25" idx="6"/>
            <a:endCxn id="28" idx="1"/>
          </p:cNvCxnSpPr>
          <p:nvPr/>
        </p:nvCxnSpPr>
        <p:spPr bwMode="auto">
          <a:xfrm>
            <a:off x="6108576" y="5469557"/>
            <a:ext cx="606425" cy="271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AutoShape 142">
            <a:extLst>
              <a:ext uri="{FF2B5EF4-FFF2-40B4-BE49-F238E27FC236}">
                <a16:creationId xmlns:a16="http://schemas.microsoft.com/office/drawing/2014/main" id="{0A32AE67-979D-5647-AE19-5251B763A93B}"/>
              </a:ext>
            </a:extLst>
          </p:cNvPr>
          <p:cNvCxnSpPr>
            <a:cxnSpLocks noChangeShapeType="1"/>
            <a:stCxn id="28" idx="3"/>
            <a:endCxn id="24" idx="7"/>
          </p:cNvCxnSpPr>
          <p:nvPr/>
        </p:nvCxnSpPr>
        <p:spPr bwMode="auto">
          <a:xfrm flipH="1">
            <a:off x="6248276" y="5807695"/>
            <a:ext cx="466725" cy="314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AutoShape 143">
            <a:extLst>
              <a:ext uri="{FF2B5EF4-FFF2-40B4-BE49-F238E27FC236}">
                <a16:creationId xmlns:a16="http://schemas.microsoft.com/office/drawing/2014/main" id="{05EDB3B1-7D41-554C-A18F-D8AD9E2B49C6}"/>
              </a:ext>
            </a:extLst>
          </p:cNvPr>
          <p:cNvCxnSpPr>
            <a:cxnSpLocks noChangeShapeType="1"/>
            <a:stCxn id="24" idx="4"/>
            <a:endCxn id="32" idx="1"/>
          </p:cNvCxnSpPr>
          <p:nvPr/>
        </p:nvCxnSpPr>
        <p:spPr bwMode="auto">
          <a:xfrm>
            <a:off x="6214939" y="6201395"/>
            <a:ext cx="347662" cy="377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AutoShape 144">
            <a:extLst>
              <a:ext uri="{FF2B5EF4-FFF2-40B4-BE49-F238E27FC236}">
                <a16:creationId xmlns:a16="http://schemas.microsoft.com/office/drawing/2014/main" id="{4DC62BE8-155B-3640-BF08-BEA171929DFD}"/>
              </a:ext>
            </a:extLst>
          </p:cNvPr>
          <p:cNvCxnSpPr>
            <a:cxnSpLocks noChangeShapeType="1"/>
            <a:stCxn id="23" idx="7"/>
            <a:endCxn id="32" idx="3"/>
          </p:cNvCxnSpPr>
          <p:nvPr/>
        </p:nvCxnSpPr>
        <p:spPr bwMode="auto">
          <a:xfrm flipV="1">
            <a:off x="5410076" y="6645895"/>
            <a:ext cx="1152525" cy="85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AutoShape 145">
            <a:extLst>
              <a:ext uri="{FF2B5EF4-FFF2-40B4-BE49-F238E27FC236}">
                <a16:creationId xmlns:a16="http://schemas.microsoft.com/office/drawing/2014/main" id="{91C3C610-29B0-AA41-9D5D-ED112D6A868B}"/>
              </a:ext>
            </a:extLst>
          </p:cNvPr>
          <p:cNvCxnSpPr>
            <a:cxnSpLocks noChangeShapeType="1"/>
            <a:stCxn id="28" idx="4"/>
            <a:endCxn id="32" idx="0"/>
          </p:cNvCxnSpPr>
          <p:nvPr/>
        </p:nvCxnSpPr>
        <p:spPr bwMode="auto">
          <a:xfrm flipH="1">
            <a:off x="6595939" y="5820395"/>
            <a:ext cx="152400" cy="746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AutoShape 146">
            <a:extLst>
              <a:ext uri="{FF2B5EF4-FFF2-40B4-BE49-F238E27FC236}">
                <a16:creationId xmlns:a16="http://schemas.microsoft.com/office/drawing/2014/main" id="{FF9CF72B-89AC-AE46-AE44-E58B9E93217A}"/>
              </a:ext>
            </a:extLst>
          </p:cNvPr>
          <p:cNvCxnSpPr>
            <a:cxnSpLocks noChangeShapeType="1"/>
            <a:stCxn id="32" idx="7"/>
            <a:endCxn id="31" idx="2"/>
          </p:cNvCxnSpPr>
          <p:nvPr/>
        </p:nvCxnSpPr>
        <p:spPr bwMode="auto">
          <a:xfrm flipV="1">
            <a:off x="6629276" y="6307757"/>
            <a:ext cx="606425" cy="271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AutoShape 147">
            <a:extLst>
              <a:ext uri="{FF2B5EF4-FFF2-40B4-BE49-F238E27FC236}">
                <a16:creationId xmlns:a16="http://schemas.microsoft.com/office/drawing/2014/main" id="{597B1C66-087F-7D42-A7EC-E0C0D7B6C5AC}"/>
              </a:ext>
            </a:extLst>
          </p:cNvPr>
          <p:cNvCxnSpPr>
            <a:cxnSpLocks noChangeShapeType="1"/>
            <a:stCxn id="31" idx="7"/>
            <a:endCxn id="30" idx="2"/>
          </p:cNvCxnSpPr>
          <p:nvPr/>
        </p:nvCxnSpPr>
        <p:spPr bwMode="auto">
          <a:xfrm flipV="1">
            <a:off x="7315076" y="5774357"/>
            <a:ext cx="149225" cy="5000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AutoShape 148">
            <a:extLst>
              <a:ext uri="{FF2B5EF4-FFF2-40B4-BE49-F238E27FC236}">
                <a16:creationId xmlns:a16="http://schemas.microsoft.com/office/drawing/2014/main" id="{32572A56-2FB2-0B46-9E0D-AE18A9FDF55D}"/>
              </a:ext>
            </a:extLst>
          </p:cNvPr>
          <p:cNvCxnSpPr>
            <a:cxnSpLocks noChangeShapeType="1"/>
            <a:stCxn id="28" idx="7"/>
            <a:endCxn id="30" idx="1"/>
          </p:cNvCxnSpPr>
          <p:nvPr/>
        </p:nvCxnSpPr>
        <p:spPr bwMode="auto">
          <a:xfrm>
            <a:off x="6781676" y="5741020"/>
            <a:ext cx="6953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AutoShape 149">
            <a:extLst>
              <a:ext uri="{FF2B5EF4-FFF2-40B4-BE49-F238E27FC236}">
                <a16:creationId xmlns:a16="http://schemas.microsoft.com/office/drawing/2014/main" id="{035A55AA-1B60-9140-BD40-F3E414E01B62}"/>
              </a:ext>
            </a:extLst>
          </p:cNvPr>
          <p:cNvCxnSpPr>
            <a:cxnSpLocks noChangeShapeType="1"/>
            <a:stCxn id="30" idx="0"/>
            <a:endCxn id="29" idx="4"/>
          </p:cNvCxnSpPr>
          <p:nvPr/>
        </p:nvCxnSpPr>
        <p:spPr bwMode="auto">
          <a:xfrm flipH="1" flipV="1">
            <a:off x="7357939" y="5363195"/>
            <a:ext cx="152400" cy="365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AutoShape 150">
            <a:extLst>
              <a:ext uri="{FF2B5EF4-FFF2-40B4-BE49-F238E27FC236}">
                <a16:creationId xmlns:a16="http://schemas.microsoft.com/office/drawing/2014/main" id="{624F0599-A09C-2B41-A9BF-23AFEA026DCB}"/>
              </a:ext>
            </a:extLst>
          </p:cNvPr>
          <p:cNvCxnSpPr>
            <a:cxnSpLocks noChangeShapeType="1"/>
            <a:stCxn id="28" idx="7"/>
            <a:endCxn id="29" idx="3"/>
          </p:cNvCxnSpPr>
          <p:nvPr/>
        </p:nvCxnSpPr>
        <p:spPr bwMode="auto">
          <a:xfrm flipV="1">
            <a:off x="6781676" y="5350495"/>
            <a:ext cx="542925" cy="390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AutoShape 151">
            <a:extLst>
              <a:ext uri="{FF2B5EF4-FFF2-40B4-BE49-F238E27FC236}">
                <a16:creationId xmlns:a16="http://schemas.microsoft.com/office/drawing/2014/main" id="{F3A8B3CE-DDB3-9649-8C90-ED4316472280}"/>
              </a:ext>
            </a:extLst>
          </p:cNvPr>
          <p:cNvCxnSpPr>
            <a:cxnSpLocks noChangeShapeType="1"/>
            <a:stCxn id="29" idx="2"/>
            <a:endCxn id="26" idx="6"/>
          </p:cNvCxnSpPr>
          <p:nvPr/>
        </p:nvCxnSpPr>
        <p:spPr bwMode="auto">
          <a:xfrm flipH="1" flipV="1">
            <a:off x="6718176" y="5012357"/>
            <a:ext cx="59372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AutoShape 153">
            <a:extLst>
              <a:ext uri="{FF2B5EF4-FFF2-40B4-BE49-F238E27FC236}">
                <a16:creationId xmlns:a16="http://schemas.microsoft.com/office/drawing/2014/main" id="{5A3AEF2C-3A59-A241-9EA2-295194DA2941}"/>
              </a:ext>
            </a:extLst>
          </p:cNvPr>
          <p:cNvCxnSpPr>
            <a:cxnSpLocks noChangeShapeType="1"/>
            <a:stCxn id="5" idx="6"/>
            <a:endCxn id="9" idx="2"/>
          </p:cNvCxnSpPr>
          <p:nvPr/>
        </p:nvCxnSpPr>
        <p:spPr bwMode="auto">
          <a:xfrm flipV="1">
            <a:off x="1536576" y="5393357"/>
            <a:ext cx="74612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AutoShape 154">
            <a:extLst>
              <a:ext uri="{FF2B5EF4-FFF2-40B4-BE49-F238E27FC236}">
                <a16:creationId xmlns:a16="http://schemas.microsoft.com/office/drawing/2014/main" id="{A4AEE535-D9F8-0C45-8B9A-2570B8CAE562}"/>
              </a:ext>
            </a:extLst>
          </p:cNvPr>
          <p:cNvCxnSpPr>
            <a:cxnSpLocks noChangeShapeType="1"/>
            <a:stCxn id="5" idx="6"/>
            <a:endCxn id="8" idx="3"/>
          </p:cNvCxnSpPr>
          <p:nvPr/>
        </p:nvCxnSpPr>
        <p:spPr bwMode="auto">
          <a:xfrm>
            <a:off x="1536576" y="5698158"/>
            <a:ext cx="531009" cy="3255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AutoShape 155">
            <a:extLst>
              <a:ext uri="{FF2B5EF4-FFF2-40B4-BE49-F238E27FC236}">
                <a16:creationId xmlns:a16="http://schemas.microsoft.com/office/drawing/2014/main" id="{45433EBC-DFF2-784E-9721-478A394D1769}"/>
              </a:ext>
            </a:extLst>
          </p:cNvPr>
          <p:cNvCxnSpPr>
            <a:cxnSpLocks noChangeShapeType="1"/>
            <a:stCxn id="17" idx="3"/>
            <a:endCxn id="10" idx="7"/>
          </p:cNvCxnSpPr>
          <p:nvPr/>
        </p:nvCxnSpPr>
        <p:spPr bwMode="auto">
          <a:xfrm flipH="1">
            <a:off x="2895476" y="5350495"/>
            <a:ext cx="923925" cy="695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AutoShape 156">
            <a:extLst>
              <a:ext uri="{FF2B5EF4-FFF2-40B4-BE49-F238E27FC236}">
                <a16:creationId xmlns:a16="http://schemas.microsoft.com/office/drawing/2014/main" id="{0C25028C-D0E8-B849-9D28-5A79838D577B}"/>
              </a:ext>
            </a:extLst>
          </p:cNvPr>
          <p:cNvCxnSpPr>
            <a:cxnSpLocks noChangeShapeType="1"/>
            <a:stCxn id="26" idx="4"/>
            <a:endCxn id="28" idx="1"/>
          </p:cNvCxnSpPr>
          <p:nvPr/>
        </p:nvCxnSpPr>
        <p:spPr bwMode="auto">
          <a:xfrm>
            <a:off x="6672139" y="5058395"/>
            <a:ext cx="42862" cy="682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AutoShape 157">
            <a:extLst>
              <a:ext uri="{FF2B5EF4-FFF2-40B4-BE49-F238E27FC236}">
                <a16:creationId xmlns:a16="http://schemas.microsoft.com/office/drawing/2014/main" id="{A9025827-D3F9-8940-99F4-BCA3A58C3B9C}"/>
              </a:ext>
            </a:extLst>
          </p:cNvPr>
          <p:cNvCxnSpPr>
            <a:cxnSpLocks noChangeShapeType="1"/>
            <a:stCxn id="11" idx="5"/>
            <a:endCxn id="17" idx="1"/>
          </p:cNvCxnSpPr>
          <p:nvPr/>
        </p:nvCxnSpPr>
        <p:spPr bwMode="auto">
          <a:xfrm>
            <a:off x="2819276" y="4740895"/>
            <a:ext cx="1000125" cy="542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AutoShape 158">
            <a:extLst>
              <a:ext uri="{FF2B5EF4-FFF2-40B4-BE49-F238E27FC236}">
                <a16:creationId xmlns:a16="http://schemas.microsoft.com/office/drawing/2014/main" id="{BBFCB378-9730-E949-BB26-C0ED6BA18E16}"/>
              </a:ext>
            </a:extLst>
          </p:cNvPr>
          <p:cNvCxnSpPr>
            <a:cxnSpLocks noChangeShapeType="1"/>
            <a:stCxn id="24" idx="6"/>
            <a:endCxn id="31" idx="1"/>
          </p:cNvCxnSpPr>
          <p:nvPr/>
        </p:nvCxnSpPr>
        <p:spPr bwMode="auto">
          <a:xfrm>
            <a:off x="6260976" y="6155357"/>
            <a:ext cx="987425" cy="1190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AutoShape 159">
            <a:extLst>
              <a:ext uri="{FF2B5EF4-FFF2-40B4-BE49-F238E27FC236}">
                <a16:creationId xmlns:a16="http://schemas.microsoft.com/office/drawing/2014/main" id="{52CE8792-E0C8-264C-BCBE-FAE1685D9D33}"/>
              </a:ext>
            </a:extLst>
          </p:cNvPr>
          <p:cNvCxnSpPr>
            <a:cxnSpLocks noChangeShapeType="1"/>
            <a:stCxn id="22" idx="3"/>
            <a:endCxn id="20" idx="7"/>
          </p:cNvCxnSpPr>
          <p:nvPr/>
        </p:nvCxnSpPr>
        <p:spPr bwMode="auto">
          <a:xfrm flipH="1">
            <a:off x="4648076" y="6036295"/>
            <a:ext cx="847725" cy="314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" name="Rectangle 79">
            <a:extLst>
              <a:ext uri="{FF2B5EF4-FFF2-40B4-BE49-F238E27FC236}">
                <a16:creationId xmlns:a16="http://schemas.microsoft.com/office/drawing/2014/main" id="{8430AEE6-0901-5740-8177-9852108B8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042" y="6152182"/>
            <a:ext cx="1017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 sz="2000" b="1" dirty="0">
                <a:solidFill>
                  <a:schemeClr val="accent2"/>
                </a:solidFill>
                <a:ea typeface="新細明體" panose="02020500000000000000" pitchFamily="18" charset="-120"/>
              </a:rPr>
              <a:t>source</a:t>
            </a:r>
          </a:p>
        </p:txBody>
      </p:sp>
      <p:sp>
        <p:nvSpPr>
          <p:cNvPr id="87" name="Line 81">
            <a:extLst>
              <a:ext uri="{FF2B5EF4-FFF2-40B4-BE49-F238E27FC236}">
                <a16:creationId xmlns:a16="http://schemas.microsoft.com/office/drawing/2014/main" id="{7B26758F-9A77-9F4E-885E-0A728B4AD6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9642" y="5787057"/>
            <a:ext cx="685800" cy="457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8" name="Rectangle 80">
            <a:extLst>
              <a:ext uri="{FF2B5EF4-FFF2-40B4-BE49-F238E27FC236}">
                <a16:creationId xmlns:a16="http://schemas.microsoft.com/office/drawing/2014/main" id="{E5B01992-6173-4D4B-BF54-4D502A26B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4082" y="4296394"/>
            <a:ext cx="1538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 sz="2000" b="1" dirty="0">
                <a:solidFill>
                  <a:schemeClr val="accent2"/>
                </a:solidFill>
                <a:ea typeface="新細明體" panose="02020500000000000000" pitchFamily="18" charset="-120"/>
              </a:rPr>
              <a:t>destination</a:t>
            </a:r>
          </a:p>
        </p:txBody>
      </p:sp>
      <p:sp>
        <p:nvSpPr>
          <p:cNvPr id="89" name="Line 82">
            <a:extLst>
              <a:ext uri="{FF2B5EF4-FFF2-40B4-BE49-F238E27FC236}">
                <a16:creationId xmlns:a16="http://schemas.microsoft.com/office/drawing/2014/main" id="{E0E1A429-D7C6-EC4E-A224-813EC2AA28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03176" y="4753594"/>
            <a:ext cx="505550" cy="907431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" name="雲形 3">
            <a:extLst>
              <a:ext uri="{FF2B5EF4-FFF2-40B4-BE49-F238E27FC236}">
                <a16:creationId xmlns:a16="http://schemas.microsoft.com/office/drawing/2014/main" id="{2149E538-9548-AE45-8C49-1012C8072F82}"/>
              </a:ext>
            </a:extLst>
          </p:cNvPr>
          <p:cNvSpPr/>
          <p:nvPr/>
        </p:nvSpPr>
        <p:spPr>
          <a:xfrm>
            <a:off x="2141290" y="4297953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1" name="雲形 90">
            <a:extLst>
              <a:ext uri="{FF2B5EF4-FFF2-40B4-BE49-F238E27FC236}">
                <a16:creationId xmlns:a16="http://schemas.microsoft.com/office/drawing/2014/main" id="{61EAE7CD-E6E4-614D-A362-A28E8A87704F}"/>
              </a:ext>
            </a:extLst>
          </p:cNvPr>
          <p:cNvSpPr/>
          <p:nvPr/>
        </p:nvSpPr>
        <p:spPr>
          <a:xfrm>
            <a:off x="2559884" y="4824786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2" name="雲形 91">
            <a:extLst>
              <a:ext uri="{FF2B5EF4-FFF2-40B4-BE49-F238E27FC236}">
                <a16:creationId xmlns:a16="http://schemas.microsoft.com/office/drawing/2014/main" id="{D028D67B-9790-CE4A-BF3B-7895000F04A0}"/>
              </a:ext>
            </a:extLst>
          </p:cNvPr>
          <p:cNvSpPr/>
          <p:nvPr/>
        </p:nvSpPr>
        <p:spPr>
          <a:xfrm>
            <a:off x="3001055" y="5655542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3" name="雲形 92">
            <a:extLst>
              <a:ext uri="{FF2B5EF4-FFF2-40B4-BE49-F238E27FC236}">
                <a16:creationId xmlns:a16="http://schemas.microsoft.com/office/drawing/2014/main" id="{6B935A6A-4F9E-BB47-80C7-3E2113005A87}"/>
              </a:ext>
            </a:extLst>
          </p:cNvPr>
          <p:cNvSpPr/>
          <p:nvPr/>
        </p:nvSpPr>
        <p:spPr>
          <a:xfrm>
            <a:off x="3709281" y="4257038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4" name="雲形 93">
            <a:extLst>
              <a:ext uri="{FF2B5EF4-FFF2-40B4-BE49-F238E27FC236}">
                <a16:creationId xmlns:a16="http://schemas.microsoft.com/office/drawing/2014/main" id="{5D1B6797-E211-E245-8E9B-8C604426EA37}"/>
              </a:ext>
            </a:extLst>
          </p:cNvPr>
          <p:cNvSpPr/>
          <p:nvPr/>
        </p:nvSpPr>
        <p:spPr>
          <a:xfrm>
            <a:off x="4889376" y="4383347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5" name="雲形 94">
            <a:extLst>
              <a:ext uri="{FF2B5EF4-FFF2-40B4-BE49-F238E27FC236}">
                <a16:creationId xmlns:a16="http://schemas.microsoft.com/office/drawing/2014/main" id="{D6544F43-D82A-A64E-BAFE-ABCC5824710E}"/>
              </a:ext>
            </a:extLst>
          </p:cNvPr>
          <p:cNvSpPr/>
          <p:nvPr/>
        </p:nvSpPr>
        <p:spPr>
          <a:xfrm>
            <a:off x="4709772" y="5256832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6" name="雲形 95">
            <a:extLst>
              <a:ext uri="{FF2B5EF4-FFF2-40B4-BE49-F238E27FC236}">
                <a16:creationId xmlns:a16="http://schemas.microsoft.com/office/drawing/2014/main" id="{3A39FE8A-D8F7-644E-B501-D2765BE6ED5B}"/>
              </a:ext>
            </a:extLst>
          </p:cNvPr>
          <p:cNvSpPr/>
          <p:nvPr/>
        </p:nvSpPr>
        <p:spPr>
          <a:xfrm>
            <a:off x="4666332" y="6017245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7" name="雲形 96">
            <a:extLst>
              <a:ext uri="{FF2B5EF4-FFF2-40B4-BE49-F238E27FC236}">
                <a16:creationId xmlns:a16="http://schemas.microsoft.com/office/drawing/2014/main" id="{2FB036E6-E995-0C4D-BC05-3AA7BB3F7F7F}"/>
              </a:ext>
            </a:extLst>
          </p:cNvPr>
          <p:cNvSpPr/>
          <p:nvPr/>
        </p:nvSpPr>
        <p:spPr>
          <a:xfrm>
            <a:off x="6077116" y="5948305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8" name="雲形 97">
            <a:extLst>
              <a:ext uri="{FF2B5EF4-FFF2-40B4-BE49-F238E27FC236}">
                <a16:creationId xmlns:a16="http://schemas.microsoft.com/office/drawing/2014/main" id="{002FB4AC-A666-1F49-8C46-0CC7520A21C8}"/>
              </a:ext>
            </a:extLst>
          </p:cNvPr>
          <p:cNvSpPr/>
          <p:nvPr/>
        </p:nvSpPr>
        <p:spPr>
          <a:xfrm>
            <a:off x="7021513" y="5075424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9" name="雲形 98">
            <a:extLst>
              <a:ext uri="{FF2B5EF4-FFF2-40B4-BE49-F238E27FC236}">
                <a16:creationId xmlns:a16="http://schemas.microsoft.com/office/drawing/2014/main" id="{6DC67EB4-55BE-CA44-9AC2-6A0BCD8BCE24}"/>
              </a:ext>
            </a:extLst>
          </p:cNvPr>
          <p:cNvSpPr/>
          <p:nvPr/>
        </p:nvSpPr>
        <p:spPr>
          <a:xfrm>
            <a:off x="5148064" y="4660676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Naïve Routing Scheme: Greedy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Forward the packet towards the neighboring node that is </a:t>
            </a:r>
            <a:r>
              <a:rPr lang="en-US" altLang="zh-TW" dirty="0">
                <a:solidFill>
                  <a:srgbClr val="C00000"/>
                </a:solidFill>
              </a:rPr>
              <a:t>closer</a:t>
            </a:r>
            <a:r>
              <a:rPr lang="en-US" altLang="zh-TW" dirty="0"/>
              <a:t> to the destination</a:t>
            </a:r>
          </a:p>
        </p:txBody>
      </p:sp>
      <p:sp>
        <p:nvSpPr>
          <p:cNvPr id="5" name="Oval 79">
            <a:extLst>
              <a:ext uri="{FF2B5EF4-FFF2-40B4-BE49-F238E27FC236}">
                <a16:creationId xmlns:a16="http://schemas.microsoft.com/office/drawing/2014/main" id="{881074D9-A0BB-4044-B31E-A8F8CB19CD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44501" y="5652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Oval 80">
            <a:extLst>
              <a:ext uri="{FF2B5EF4-FFF2-40B4-BE49-F238E27FC236}">
                <a16:creationId xmlns:a16="http://schemas.microsoft.com/office/drawing/2014/main" id="{BF53BBCB-A24A-8A4F-ADC9-D20F6D3DF2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3101" y="50425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" name="Oval 81">
            <a:extLst>
              <a:ext uri="{FF2B5EF4-FFF2-40B4-BE49-F238E27FC236}">
                <a16:creationId xmlns:a16="http://schemas.microsoft.com/office/drawing/2014/main" id="{A2B2C3A0-0EF1-764C-898E-24DA976149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30301" y="62617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Oval 82">
            <a:extLst>
              <a:ext uri="{FF2B5EF4-FFF2-40B4-BE49-F238E27FC236}">
                <a16:creationId xmlns:a16="http://schemas.microsoft.com/office/drawing/2014/main" id="{B3010EE9-5E0B-814E-A818-94FC588D4D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54101" y="5652120"/>
            <a:ext cx="92075" cy="920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TW" altLang="en-US"/>
          </a:p>
        </p:txBody>
      </p:sp>
      <p:sp>
        <p:nvSpPr>
          <p:cNvPr id="10" name="Oval 83">
            <a:extLst>
              <a:ext uri="{FF2B5EF4-FFF2-40B4-BE49-F238E27FC236}">
                <a16:creationId xmlns:a16="http://schemas.microsoft.com/office/drawing/2014/main" id="{13E6B6F7-40A6-C64C-8F3A-5251EFE01C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2701" y="5347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" name="Oval 84">
            <a:extLst>
              <a:ext uri="{FF2B5EF4-FFF2-40B4-BE49-F238E27FC236}">
                <a16:creationId xmlns:a16="http://schemas.microsoft.com/office/drawing/2014/main" id="{BB9771D8-1072-014A-9824-E5B7A78154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16101" y="6033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" name="Oval 85">
            <a:extLst>
              <a:ext uri="{FF2B5EF4-FFF2-40B4-BE49-F238E27FC236}">
                <a16:creationId xmlns:a16="http://schemas.microsoft.com/office/drawing/2014/main" id="{3A37997A-1184-5844-A764-D5641222D6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39901" y="46615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" name="Oval 86">
            <a:extLst>
              <a:ext uri="{FF2B5EF4-FFF2-40B4-BE49-F238E27FC236}">
                <a16:creationId xmlns:a16="http://schemas.microsoft.com/office/drawing/2014/main" id="{03D95278-E71F-4341-9053-3628B10089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44701" y="5347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" name="Oval 87">
            <a:extLst>
              <a:ext uri="{FF2B5EF4-FFF2-40B4-BE49-F238E27FC236}">
                <a16:creationId xmlns:a16="http://schemas.microsoft.com/office/drawing/2014/main" id="{5C59367B-8B58-A544-9BD6-B104763D62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25701" y="65665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" name="Oval 88">
            <a:extLst>
              <a:ext uri="{FF2B5EF4-FFF2-40B4-BE49-F238E27FC236}">
                <a16:creationId xmlns:a16="http://schemas.microsoft.com/office/drawing/2014/main" id="{CFB64636-D348-F245-9C3A-37759CC26C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11501" y="48139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" name="Oval 89">
            <a:extLst>
              <a:ext uri="{FF2B5EF4-FFF2-40B4-BE49-F238E27FC236}">
                <a16:creationId xmlns:a16="http://schemas.microsoft.com/office/drawing/2014/main" id="{98C107C6-D849-A243-9224-2F92487AD6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3901" y="4509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" name="Oval 90">
            <a:extLst>
              <a:ext uri="{FF2B5EF4-FFF2-40B4-BE49-F238E27FC236}">
                <a16:creationId xmlns:a16="http://schemas.microsoft.com/office/drawing/2014/main" id="{0ABFBC86-F672-6348-98BD-F680C3524E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54301" y="58807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" name="Oval 91">
            <a:extLst>
              <a:ext uri="{FF2B5EF4-FFF2-40B4-BE49-F238E27FC236}">
                <a16:creationId xmlns:a16="http://schemas.microsoft.com/office/drawing/2014/main" id="{574C1A4B-5316-3E44-8DD4-E5656AD13F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06701" y="5271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" name="Oval 92">
            <a:extLst>
              <a:ext uri="{FF2B5EF4-FFF2-40B4-BE49-F238E27FC236}">
                <a16:creationId xmlns:a16="http://schemas.microsoft.com/office/drawing/2014/main" id="{8DF6656A-0425-C742-9D28-16154573E4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8301" y="51187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" name="Oval 93">
            <a:extLst>
              <a:ext uri="{FF2B5EF4-FFF2-40B4-BE49-F238E27FC236}">
                <a16:creationId xmlns:a16="http://schemas.microsoft.com/office/drawing/2014/main" id="{9B503765-2DFB-DE4F-BC44-636729A0E2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64101" y="48139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" name="Oval 94">
            <a:extLst>
              <a:ext uri="{FF2B5EF4-FFF2-40B4-BE49-F238E27FC236}">
                <a16:creationId xmlns:a16="http://schemas.microsoft.com/office/drawing/2014/main" id="{B04E098F-D31B-E14B-B13B-41F9F692F7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68701" y="63379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" name="Oval 95">
            <a:extLst>
              <a:ext uri="{FF2B5EF4-FFF2-40B4-BE49-F238E27FC236}">
                <a16:creationId xmlns:a16="http://schemas.microsoft.com/office/drawing/2014/main" id="{645DF31D-D871-834A-BCB1-8E169C8CAF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3501" y="6033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" name="Oval 96">
            <a:extLst>
              <a:ext uri="{FF2B5EF4-FFF2-40B4-BE49-F238E27FC236}">
                <a16:creationId xmlns:a16="http://schemas.microsoft.com/office/drawing/2014/main" id="{711E4B48-EB0E-3444-855A-AAF008DC6E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83101" y="59569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" name="Oval 97">
            <a:extLst>
              <a:ext uri="{FF2B5EF4-FFF2-40B4-BE49-F238E27FC236}">
                <a16:creationId xmlns:a16="http://schemas.microsoft.com/office/drawing/2014/main" id="{9F248ECF-E8FC-E643-A45E-F3DA918356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30701" y="67189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" name="Oval 98">
            <a:extLst>
              <a:ext uri="{FF2B5EF4-FFF2-40B4-BE49-F238E27FC236}">
                <a16:creationId xmlns:a16="http://schemas.microsoft.com/office/drawing/2014/main" id="{7264D059-346C-4D48-91B3-6821A4B75E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68901" y="6109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" name="Oval 99">
            <a:extLst>
              <a:ext uri="{FF2B5EF4-FFF2-40B4-BE49-F238E27FC236}">
                <a16:creationId xmlns:a16="http://schemas.microsoft.com/office/drawing/2014/main" id="{259DA408-E24F-8D43-BC24-B4AA151602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16501" y="54235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" name="Oval 100">
            <a:extLst>
              <a:ext uri="{FF2B5EF4-FFF2-40B4-BE49-F238E27FC236}">
                <a16:creationId xmlns:a16="http://schemas.microsoft.com/office/drawing/2014/main" id="{2389397F-E062-4E42-9168-D10B6E666F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26101" y="4966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" name="Oval 101">
            <a:extLst>
              <a:ext uri="{FF2B5EF4-FFF2-40B4-BE49-F238E27FC236}">
                <a16:creationId xmlns:a16="http://schemas.microsoft.com/office/drawing/2014/main" id="{8F8E1014-56FC-4F45-9A77-D5FFC2D3E4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02301" y="5347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" name="Oval 102">
            <a:extLst>
              <a:ext uri="{FF2B5EF4-FFF2-40B4-BE49-F238E27FC236}">
                <a16:creationId xmlns:a16="http://schemas.microsoft.com/office/drawing/2014/main" id="{999B6B3A-73CA-874A-9A2C-F1770A08DB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02301" y="5728320"/>
            <a:ext cx="92075" cy="92075"/>
          </a:xfrm>
          <a:prstGeom prst="ellipse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TW" altLang="en-US"/>
          </a:p>
        </p:txBody>
      </p:sp>
      <p:sp>
        <p:nvSpPr>
          <p:cNvPr id="30" name="Oval 103">
            <a:extLst>
              <a:ext uri="{FF2B5EF4-FFF2-40B4-BE49-F238E27FC236}">
                <a16:creationId xmlns:a16="http://schemas.microsoft.com/office/drawing/2014/main" id="{BC8EEDFF-0BD3-1246-B595-C5156F0584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11901" y="5271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" name="Oval 104">
            <a:extLst>
              <a:ext uri="{FF2B5EF4-FFF2-40B4-BE49-F238E27FC236}">
                <a16:creationId xmlns:a16="http://schemas.microsoft.com/office/drawing/2014/main" id="{87BAAB42-EC65-704D-891F-EB945496FC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464301" y="5728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" name="Oval 105">
            <a:extLst>
              <a:ext uri="{FF2B5EF4-FFF2-40B4-BE49-F238E27FC236}">
                <a16:creationId xmlns:a16="http://schemas.microsoft.com/office/drawing/2014/main" id="{064C5A96-E64C-4641-9F28-D0C1881C0E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35701" y="62617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" name="Oval 106">
            <a:extLst>
              <a:ext uri="{FF2B5EF4-FFF2-40B4-BE49-F238E27FC236}">
                <a16:creationId xmlns:a16="http://schemas.microsoft.com/office/drawing/2014/main" id="{1ADD01C6-0BCB-8E43-A9CF-D13775A715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49901" y="65665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34" name="AutoShape 107">
            <a:extLst>
              <a:ext uri="{FF2B5EF4-FFF2-40B4-BE49-F238E27FC236}">
                <a16:creationId xmlns:a16="http://schemas.microsoft.com/office/drawing/2014/main" id="{BD7E3869-789B-184D-B2C9-C553FCDFC52B}"/>
              </a:ext>
            </a:extLst>
          </p:cNvPr>
          <p:cNvCxnSpPr>
            <a:cxnSpLocks noChangeShapeType="1"/>
            <a:stCxn id="5" idx="7"/>
            <a:endCxn id="6" idx="4"/>
          </p:cNvCxnSpPr>
          <p:nvPr/>
        </p:nvCxnSpPr>
        <p:spPr bwMode="auto">
          <a:xfrm flipV="1">
            <a:off x="1523876" y="5134595"/>
            <a:ext cx="195263" cy="530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AutoShape 108">
            <a:extLst>
              <a:ext uri="{FF2B5EF4-FFF2-40B4-BE49-F238E27FC236}">
                <a16:creationId xmlns:a16="http://schemas.microsoft.com/office/drawing/2014/main" id="{E336BD0A-1666-2D42-8A96-C2F0FE39F938}"/>
              </a:ext>
            </a:extLst>
          </p:cNvPr>
          <p:cNvCxnSpPr>
            <a:cxnSpLocks noChangeShapeType="1"/>
            <a:stCxn id="6" idx="7"/>
            <a:endCxn id="12" idx="2"/>
          </p:cNvCxnSpPr>
          <p:nvPr/>
        </p:nvCxnSpPr>
        <p:spPr bwMode="auto">
          <a:xfrm flipV="1">
            <a:off x="1752476" y="4707557"/>
            <a:ext cx="987425" cy="347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AutoShape 109">
            <a:extLst>
              <a:ext uri="{FF2B5EF4-FFF2-40B4-BE49-F238E27FC236}">
                <a16:creationId xmlns:a16="http://schemas.microsoft.com/office/drawing/2014/main" id="{B4436B1B-1E68-3C4B-9ED1-EF79130AD5DD}"/>
              </a:ext>
            </a:extLst>
          </p:cNvPr>
          <p:cNvCxnSpPr>
            <a:cxnSpLocks noChangeShapeType="1"/>
            <a:stCxn id="12" idx="6"/>
            <a:endCxn id="16" idx="2"/>
          </p:cNvCxnSpPr>
          <p:nvPr/>
        </p:nvCxnSpPr>
        <p:spPr bwMode="auto">
          <a:xfrm flipV="1">
            <a:off x="2831976" y="4555157"/>
            <a:ext cx="1431925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AutoShape 110">
            <a:extLst>
              <a:ext uri="{FF2B5EF4-FFF2-40B4-BE49-F238E27FC236}">
                <a16:creationId xmlns:a16="http://schemas.microsoft.com/office/drawing/2014/main" id="{3C276A52-4F8E-7B4E-A309-1357EC2399B8}"/>
              </a:ext>
            </a:extLst>
          </p:cNvPr>
          <p:cNvCxnSpPr>
            <a:cxnSpLocks noChangeShapeType="1"/>
            <a:stCxn id="16" idx="6"/>
            <a:endCxn id="20" idx="1"/>
          </p:cNvCxnSpPr>
          <p:nvPr/>
        </p:nvCxnSpPr>
        <p:spPr bwMode="auto">
          <a:xfrm>
            <a:off x="4355976" y="4555157"/>
            <a:ext cx="1520825" cy="271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AutoShape 111">
            <a:extLst>
              <a:ext uri="{FF2B5EF4-FFF2-40B4-BE49-F238E27FC236}">
                <a16:creationId xmlns:a16="http://schemas.microsoft.com/office/drawing/2014/main" id="{08DEC3FB-1468-3449-B050-73D16893E18B}"/>
              </a:ext>
            </a:extLst>
          </p:cNvPr>
          <p:cNvCxnSpPr>
            <a:cxnSpLocks noChangeShapeType="1"/>
            <a:stCxn id="5" idx="5"/>
            <a:endCxn id="8" idx="1"/>
          </p:cNvCxnSpPr>
          <p:nvPr/>
        </p:nvCxnSpPr>
        <p:spPr bwMode="auto">
          <a:xfrm>
            <a:off x="1523876" y="5731495"/>
            <a:ext cx="619125" cy="542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AutoShape 112">
            <a:extLst>
              <a:ext uri="{FF2B5EF4-FFF2-40B4-BE49-F238E27FC236}">
                <a16:creationId xmlns:a16="http://schemas.microsoft.com/office/drawing/2014/main" id="{B018157D-323A-0C45-A407-A4D9A4D6CC19}"/>
              </a:ext>
            </a:extLst>
          </p:cNvPr>
          <p:cNvCxnSpPr>
            <a:cxnSpLocks noChangeShapeType="1"/>
            <a:stCxn id="6" idx="5"/>
            <a:endCxn id="9" idx="2"/>
          </p:cNvCxnSpPr>
          <p:nvPr/>
        </p:nvCxnSpPr>
        <p:spPr bwMode="auto">
          <a:xfrm>
            <a:off x="1752476" y="5121895"/>
            <a:ext cx="301625" cy="576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AutoShape 113">
            <a:extLst>
              <a:ext uri="{FF2B5EF4-FFF2-40B4-BE49-F238E27FC236}">
                <a16:creationId xmlns:a16="http://schemas.microsoft.com/office/drawing/2014/main" id="{44DEE445-7CF2-5843-B35F-C6146D4AEFE2}"/>
              </a:ext>
            </a:extLst>
          </p:cNvPr>
          <p:cNvCxnSpPr>
            <a:cxnSpLocks noChangeShapeType="1"/>
            <a:stCxn id="6" idx="6"/>
            <a:endCxn id="10" idx="2"/>
          </p:cNvCxnSpPr>
          <p:nvPr/>
        </p:nvCxnSpPr>
        <p:spPr bwMode="auto">
          <a:xfrm>
            <a:off x="1765176" y="5088557"/>
            <a:ext cx="51752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AutoShape 114">
            <a:extLst>
              <a:ext uri="{FF2B5EF4-FFF2-40B4-BE49-F238E27FC236}">
                <a16:creationId xmlns:a16="http://schemas.microsoft.com/office/drawing/2014/main" id="{CBD76BDF-1C53-B543-8D56-0CCDDF135A0B}"/>
              </a:ext>
            </a:extLst>
          </p:cNvPr>
          <p:cNvCxnSpPr>
            <a:cxnSpLocks noChangeShapeType="1"/>
            <a:stCxn id="9" idx="7"/>
            <a:endCxn id="10" idx="5"/>
          </p:cNvCxnSpPr>
          <p:nvPr/>
        </p:nvCxnSpPr>
        <p:spPr bwMode="auto">
          <a:xfrm flipV="1">
            <a:off x="2133476" y="5426695"/>
            <a:ext cx="228600" cy="238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AutoShape 115">
            <a:extLst>
              <a:ext uri="{FF2B5EF4-FFF2-40B4-BE49-F238E27FC236}">
                <a16:creationId xmlns:a16="http://schemas.microsoft.com/office/drawing/2014/main" id="{3EDE03B5-7F7F-094E-8A39-B2E39FE35F2B}"/>
              </a:ext>
            </a:extLst>
          </p:cNvPr>
          <p:cNvCxnSpPr>
            <a:cxnSpLocks noChangeShapeType="1"/>
            <a:stCxn id="10" idx="6"/>
            <a:endCxn id="13" idx="2"/>
          </p:cNvCxnSpPr>
          <p:nvPr/>
        </p:nvCxnSpPr>
        <p:spPr bwMode="auto">
          <a:xfrm>
            <a:off x="2374776" y="5393357"/>
            <a:ext cx="6699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AutoShape 116">
            <a:extLst>
              <a:ext uri="{FF2B5EF4-FFF2-40B4-BE49-F238E27FC236}">
                <a16:creationId xmlns:a16="http://schemas.microsoft.com/office/drawing/2014/main" id="{D145DC6D-9CC2-C442-828D-B621105438D0}"/>
              </a:ext>
            </a:extLst>
          </p:cNvPr>
          <p:cNvCxnSpPr>
            <a:cxnSpLocks noChangeShapeType="1"/>
            <a:stCxn id="13" idx="0"/>
            <a:endCxn id="12" idx="4"/>
          </p:cNvCxnSpPr>
          <p:nvPr/>
        </p:nvCxnSpPr>
        <p:spPr bwMode="auto">
          <a:xfrm flipH="1" flipV="1">
            <a:off x="2785939" y="4753595"/>
            <a:ext cx="3048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AutoShape 117">
            <a:extLst>
              <a:ext uri="{FF2B5EF4-FFF2-40B4-BE49-F238E27FC236}">
                <a16:creationId xmlns:a16="http://schemas.microsoft.com/office/drawing/2014/main" id="{C844F4C3-C15A-FE47-961A-5DB71D241738}"/>
              </a:ext>
            </a:extLst>
          </p:cNvPr>
          <p:cNvCxnSpPr>
            <a:cxnSpLocks noChangeShapeType="1"/>
            <a:stCxn id="8" idx="0"/>
            <a:endCxn id="9" idx="4"/>
          </p:cNvCxnSpPr>
          <p:nvPr/>
        </p:nvCxnSpPr>
        <p:spPr bwMode="auto">
          <a:xfrm flipH="1" flipV="1">
            <a:off x="2100139" y="5744195"/>
            <a:ext cx="76200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AutoShape 118">
            <a:extLst>
              <a:ext uri="{FF2B5EF4-FFF2-40B4-BE49-F238E27FC236}">
                <a16:creationId xmlns:a16="http://schemas.microsoft.com/office/drawing/2014/main" id="{49DDD1B3-F88D-CB48-AFC7-01B3B7F62355}"/>
              </a:ext>
            </a:extLst>
          </p:cNvPr>
          <p:cNvCxnSpPr>
            <a:cxnSpLocks noChangeShapeType="1"/>
            <a:stCxn id="8" idx="7"/>
            <a:endCxn id="11" idx="2"/>
          </p:cNvCxnSpPr>
          <p:nvPr/>
        </p:nvCxnSpPr>
        <p:spPr bwMode="auto">
          <a:xfrm flipV="1">
            <a:off x="2209676" y="6079157"/>
            <a:ext cx="606425" cy="195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AutoShape 119">
            <a:extLst>
              <a:ext uri="{FF2B5EF4-FFF2-40B4-BE49-F238E27FC236}">
                <a16:creationId xmlns:a16="http://schemas.microsoft.com/office/drawing/2014/main" id="{91080B0C-3D6F-A14D-A8C6-46827D39C431}"/>
              </a:ext>
            </a:extLst>
          </p:cNvPr>
          <p:cNvCxnSpPr>
            <a:cxnSpLocks noChangeShapeType="1"/>
            <a:stCxn id="11" idx="1"/>
            <a:endCxn id="9" idx="5"/>
          </p:cNvCxnSpPr>
          <p:nvPr/>
        </p:nvCxnSpPr>
        <p:spPr bwMode="auto">
          <a:xfrm flipH="1" flipV="1">
            <a:off x="2133476" y="5731495"/>
            <a:ext cx="695325" cy="314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AutoShape 120">
            <a:extLst>
              <a:ext uri="{FF2B5EF4-FFF2-40B4-BE49-F238E27FC236}">
                <a16:creationId xmlns:a16="http://schemas.microsoft.com/office/drawing/2014/main" id="{007F8A08-B09D-EF4C-B2CE-ADD0FC8428EC}"/>
              </a:ext>
            </a:extLst>
          </p:cNvPr>
          <p:cNvCxnSpPr>
            <a:cxnSpLocks noChangeShapeType="1"/>
            <a:stCxn id="11" idx="0"/>
            <a:endCxn id="13" idx="4"/>
          </p:cNvCxnSpPr>
          <p:nvPr/>
        </p:nvCxnSpPr>
        <p:spPr bwMode="auto">
          <a:xfrm flipV="1">
            <a:off x="2862139" y="5439395"/>
            <a:ext cx="2286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AutoShape 121">
            <a:extLst>
              <a:ext uri="{FF2B5EF4-FFF2-40B4-BE49-F238E27FC236}">
                <a16:creationId xmlns:a16="http://schemas.microsoft.com/office/drawing/2014/main" id="{4A26192E-C0FB-4940-9A6C-581B31ABD9CA}"/>
              </a:ext>
            </a:extLst>
          </p:cNvPr>
          <p:cNvCxnSpPr>
            <a:cxnSpLocks noChangeShapeType="1"/>
            <a:stCxn id="13" idx="7"/>
            <a:endCxn id="15" idx="4"/>
          </p:cNvCxnSpPr>
          <p:nvPr/>
        </p:nvCxnSpPr>
        <p:spPr bwMode="auto">
          <a:xfrm flipV="1">
            <a:off x="3124076" y="4905995"/>
            <a:ext cx="1033463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AutoShape 122">
            <a:extLst>
              <a:ext uri="{FF2B5EF4-FFF2-40B4-BE49-F238E27FC236}">
                <a16:creationId xmlns:a16="http://schemas.microsoft.com/office/drawing/2014/main" id="{A41611AE-C28A-C944-AC1C-632F86DFE816}"/>
              </a:ext>
            </a:extLst>
          </p:cNvPr>
          <p:cNvCxnSpPr>
            <a:cxnSpLocks noChangeShapeType="1"/>
            <a:stCxn id="15" idx="7"/>
            <a:endCxn id="16" idx="3"/>
          </p:cNvCxnSpPr>
          <p:nvPr/>
        </p:nvCxnSpPr>
        <p:spPr bwMode="auto">
          <a:xfrm flipV="1">
            <a:off x="4190876" y="4588495"/>
            <a:ext cx="85725" cy="238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AutoShape 123">
            <a:extLst>
              <a:ext uri="{FF2B5EF4-FFF2-40B4-BE49-F238E27FC236}">
                <a16:creationId xmlns:a16="http://schemas.microsoft.com/office/drawing/2014/main" id="{E376E712-FFA7-6148-9F08-593C7AC12F48}"/>
              </a:ext>
            </a:extLst>
          </p:cNvPr>
          <p:cNvCxnSpPr>
            <a:cxnSpLocks noChangeShapeType="1"/>
            <a:stCxn id="13" idx="6"/>
            <a:endCxn id="18" idx="3"/>
          </p:cNvCxnSpPr>
          <p:nvPr/>
        </p:nvCxnSpPr>
        <p:spPr bwMode="auto">
          <a:xfrm flipV="1">
            <a:off x="3136776" y="5350495"/>
            <a:ext cx="682625" cy="42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AutoShape 124">
            <a:extLst>
              <a:ext uri="{FF2B5EF4-FFF2-40B4-BE49-F238E27FC236}">
                <a16:creationId xmlns:a16="http://schemas.microsoft.com/office/drawing/2014/main" id="{938CF30C-E02D-0646-A6C8-4F3436207769}"/>
              </a:ext>
            </a:extLst>
          </p:cNvPr>
          <p:cNvCxnSpPr>
            <a:cxnSpLocks noChangeShapeType="1"/>
            <a:stCxn id="15" idx="4"/>
            <a:endCxn id="18" idx="7"/>
          </p:cNvCxnSpPr>
          <p:nvPr/>
        </p:nvCxnSpPr>
        <p:spPr bwMode="auto">
          <a:xfrm flipH="1">
            <a:off x="3886076" y="4905995"/>
            <a:ext cx="271463" cy="377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AutoShape 125">
            <a:extLst>
              <a:ext uri="{FF2B5EF4-FFF2-40B4-BE49-F238E27FC236}">
                <a16:creationId xmlns:a16="http://schemas.microsoft.com/office/drawing/2014/main" id="{8D355103-6F5F-674A-A661-E8E550B2FE14}"/>
              </a:ext>
            </a:extLst>
          </p:cNvPr>
          <p:cNvCxnSpPr>
            <a:cxnSpLocks noChangeShapeType="1"/>
            <a:stCxn id="13" idx="5"/>
            <a:endCxn id="17" idx="1"/>
          </p:cNvCxnSpPr>
          <p:nvPr/>
        </p:nvCxnSpPr>
        <p:spPr bwMode="auto">
          <a:xfrm>
            <a:off x="3124076" y="5426695"/>
            <a:ext cx="542925" cy="466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AutoShape 126">
            <a:extLst>
              <a:ext uri="{FF2B5EF4-FFF2-40B4-BE49-F238E27FC236}">
                <a16:creationId xmlns:a16="http://schemas.microsoft.com/office/drawing/2014/main" id="{275466AF-F514-EE49-B6E6-C1F98A581BF7}"/>
              </a:ext>
            </a:extLst>
          </p:cNvPr>
          <p:cNvCxnSpPr>
            <a:cxnSpLocks noChangeShapeType="1"/>
            <a:stCxn id="18" idx="4"/>
            <a:endCxn id="17" idx="0"/>
          </p:cNvCxnSpPr>
          <p:nvPr/>
        </p:nvCxnSpPr>
        <p:spPr bwMode="auto">
          <a:xfrm flipH="1">
            <a:off x="3700339" y="5363195"/>
            <a:ext cx="152400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AutoShape 127">
            <a:extLst>
              <a:ext uri="{FF2B5EF4-FFF2-40B4-BE49-F238E27FC236}">
                <a16:creationId xmlns:a16="http://schemas.microsoft.com/office/drawing/2014/main" id="{931E6F5C-E1FE-6744-BF0C-9443B4DA0297}"/>
              </a:ext>
            </a:extLst>
          </p:cNvPr>
          <p:cNvCxnSpPr>
            <a:cxnSpLocks noChangeShapeType="1"/>
            <a:stCxn id="11" idx="5"/>
            <a:endCxn id="14" idx="1"/>
          </p:cNvCxnSpPr>
          <p:nvPr/>
        </p:nvCxnSpPr>
        <p:spPr bwMode="auto">
          <a:xfrm>
            <a:off x="2895476" y="6112495"/>
            <a:ext cx="542925" cy="466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AutoShape 128">
            <a:extLst>
              <a:ext uri="{FF2B5EF4-FFF2-40B4-BE49-F238E27FC236}">
                <a16:creationId xmlns:a16="http://schemas.microsoft.com/office/drawing/2014/main" id="{6B510171-8D0D-394D-BA6A-06361257FB06}"/>
              </a:ext>
            </a:extLst>
          </p:cNvPr>
          <p:cNvCxnSpPr>
            <a:cxnSpLocks noChangeShapeType="1"/>
            <a:stCxn id="14" idx="7"/>
            <a:endCxn id="21" idx="2"/>
          </p:cNvCxnSpPr>
          <p:nvPr/>
        </p:nvCxnSpPr>
        <p:spPr bwMode="auto">
          <a:xfrm flipV="1">
            <a:off x="3505076" y="6383957"/>
            <a:ext cx="1063625" cy="195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AutoShape 129">
            <a:extLst>
              <a:ext uri="{FF2B5EF4-FFF2-40B4-BE49-F238E27FC236}">
                <a16:creationId xmlns:a16="http://schemas.microsoft.com/office/drawing/2014/main" id="{948EFAB9-27AD-1C46-85D3-0043E23E1CFB}"/>
              </a:ext>
            </a:extLst>
          </p:cNvPr>
          <p:cNvCxnSpPr>
            <a:cxnSpLocks noChangeShapeType="1"/>
            <a:stCxn id="21" idx="0"/>
            <a:endCxn id="18" idx="6"/>
          </p:cNvCxnSpPr>
          <p:nvPr/>
        </p:nvCxnSpPr>
        <p:spPr bwMode="auto">
          <a:xfrm flipH="1" flipV="1">
            <a:off x="3898776" y="5317157"/>
            <a:ext cx="715963" cy="1020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AutoShape 130">
            <a:extLst>
              <a:ext uri="{FF2B5EF4-FFF2-40B4-BE49-F238E27FC236}">
                <a16:creationId xmlns:a16="http://schemas.microsoft.com/office/drawing/2014/main" id="{296378C8-4D4B-9442-BBA8-88B3DFE16979}"/>
              </a:ext>
            </a:extLst>
          </p:cNvPr>
          <p:cNvCxnSpPr>
            <a:cxnSpLocks noChangeShapeType="1"/>
            <a:stCxn id="21" idx="7"/>
            <a:endCxn id="22" idx="1"/>
          </p:cNvCxnSpPr>
          <p:nvPr/>
        </p:nvCxnSpPr>
        <p:spPr bwMode="auto">
          <a:xfrm flipV="1">
            <a:off x="4648076" y="6045820"/>
            <a:ext cx="23812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AutoShape 131">
            <a:extLst>
              <a:ext uri="{FF2B5EF4-FFF2-40B4-BE49-F238E27FC236}">
                <a16:creationId xmlns:a16="http://schemas.microsoft.com/office/drawing/2014/main" id="{C6093913-142F-6742-92A8-6CAE7320809C}"/>
              </a:ext>
            </a:extLst>
          </p:cNvPr>
          <p:cNvCxnSpPr>
            <a:cxnSpLocks noChangeShapeType="1"/>
            <a:stCxn id="22" idx="1"/>
            <a:endCxn id="18" idx="6"/>
          </p:cNvCxnSpPr>
          <p:nvPr/>
        </p:nvCxnSpPr>
        <p:spPr bwMode="auto">
          <a:xfrm flipH="1" flipV="1">
            <a:off x="3898776" y="5317157"/>
            <a:ext cx="987425" cy="728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AutoShape 132">
            <a:extLst>
              <a:ext uri="{FF2B5EF4-FFF2-40B4-BE49-F238E27FC236}">
                <a16:creationId xmlns:a16="http://schemas.microsoft.com/office/drawing/2014/main" id="{68FDE484-ACBE-3F49-A694-A39E37818C7B}"/>
              </a:ext>
            </a:extLst>
          </p:cNvPr>
          <p:cNvCxnSpPr>
            <a:cxnSpLocks noChangeShapeType="1"/>
            <a:stCxn id="22" idx="0"/>
            <a:endCxn id="19" idx="4"/>
          </p:cNvCxnSpPr>
          <p:nvPr/>
        </p:nvCxnSpPr>
        <p:spPr bwMode="auto">
          <a:xfrm flipV="1">
            <a:off x="4919539" y="5210795"/>
            <a:ext cx="304800" cy="822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AutoShape 133">
            <a:extLst>
              <a:ext uri="{FF2B5EF4-FFF2-40B4-BE49-F238E27FC236}">
                <a16:creationId xmlns:a16="http://schemas.microsoft.com/office/drawing/2014/main" id="{577B26A2-8D75-BC4D-9BFE-5E176282EFC6}"/>
              </a:ext>
            </a:extLst>
          </p:cNvPr>
          <p:cNvCxnSpPr>
            <a:cxnSpLocks noChangeShapeType="1"/>
            <a:stCxn id="19" idx="6"/>
            <a:endCxn id="23" idx="0"/>
          </p:cNvCxnSpPr>
          <p:nvPr/>
        </p:nvCxnSpPr>
        <p:spPr bwMode="auto">
          <a:xfrm>
            <a:off x="5270376" y="5164757"/>
            <a:ext cx="258763" cy="792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AutoShape 134">
            <a:extLst>
              <a:ext uri="{FF2B5EF4-FFF2-40B4-BE49-F238E27FC236}">
                <a16:creationId xmlns:a16="http://schemas.microsoft.com/office/drawing/2014/main" id="{7C663596-D4A1-5743-9177-7387033E89F3}"/>
              </a:ext>
            </a:extLst>
          </p:cNvPr>
          <p:cNvCxnSpPr>
            <a:cxnSpLocks noChangeShapeType="1"/>
            <a:stCxn id="22" idx="5"/>
            <a:endCxn id="24" idx="1"/>
          </p:cNvCxnSpPr>
          <p:nvPr/>
        </p:nvCxnSpPr>
        <p:spPr bwMode="auto">
          <a:xfrm>
            <a:off x="4952876" y="6112495"/>
            <a:ext cx="390525" cy="619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AutoShape 135">
            <a:extLst>
              <a:ext uri="{FF2B5EF4-FFF2-40B4-BE49-F238E27FC236}">
                <a16:creationId xmlns:a16="http://schemas.microsoft.com/office/drawing/2014/main" id="{DCACD96F-8C74-A344-AF1C-01A4A50B75DB}"/>
              </a:ext>
            </a:extLst>
          </p:cNvPr>
          <p:cNvCxnSpPr>
            <a:cxnSpLocks noChangeShapeType="1"/>
            <a:stCxn id="24" idx="2"/>
            <a:endCxn id="21" idx="6"/>
          </p:cNvCxnSpPr>
          <p:nvPr/>
        </p:nvCxnSpPr>
        <p:spPr bwMode="auto">
          <a:xfrm flipH="1" flipV="1">
            <a:off x="4660776" y="6383957"/>
            <a:ext cx="669925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AutoShape 136">
            <a:extLst>
              <a:ext uri="{FF2B5EF4-FFF2-40B4-BE49-F238E27FC236}">
                <a16:creationId xmlns:a16="http://schemas.microsoft.com/office/drawing/2014/main" id="{CF3F9F46-D6D1-AC47-98E0-187E23FC732E}"/>
              </a:ext>
            </a:extLst>
          </p:cNvPr>
          <p:cNvCxnSpPr>
            <a:cxnSpLocks noChangeShapeType="1"/>
            <a:stCxn id="24" idx="7"/>
            <a:endCxn id="25" idx="2"/>
          </p:cNvCxnSpPr>
          <p:nvPr/>
        </p:nvCxnSpPr>
        <p:spPr bwMode="auto">
          <a:xfrm flipV="1">
            <a:off x="5410076" y="6155357"/>
            <a:ext cx="758825" cy="576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AutoShape 137">
            <a:extLst>
              <a:ext uri="{FF2B5EF4-FFF2-40B4-BE49-F238E27FC236}">
                <a16:creationId xmlns:a16="http://schemas.microsoft.com/office/drawing/2014/main" id="{0DD664C2-C7A1-C043-8814-1C38555047A0}"/>
              </a:ext>
            </a:extLst>
          </p:cNvPr>
          <p:cNvCxnSpPr>
            <a:cxnSpLocks noChangeShapeType="1"/>
            <a:stCxn id="25" idx="0"/>
            <a:endCxn id="26" idx="4"/>
          </p:cNvCxnSpPr>
          <p:nvPr/>
        </p:nvCxnSpPr>
        <p:spPr bwMode="auto">
          <a:xfrm flipH="1" flipV="1">
            <a:off x="6062539" y="5515595"/>
            <a:ext cx="1524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AutoShape 138">
            <a:extLst>
              <a:ext uri="{FF2B5EF4-FFF2-40B4-BE49-F238E27FC236}">
                <a16:creationId xmlns:a16="http://schemas.microsoft.com/office/drawing/2014/main" id="{C20C5259-7204-CF45-A513-33B05D848E39}"/>
              </a:ext>
            </a:extLst>
          </p:cNvPr>
          <p:cNvCxnSpPr>
            <a:cxnSpLocks noChangeShapeType="1"/>
            <a:stCxn id="26" idx="0"/>
            <a:endCxn id="20" idx="5"/>
          </p:cNvCxnSpPr>
          <p:nvPr/>
        </p:nvCxnSpPr>
        <p:spPr bwMode="auto">
          <a:xfrm flipH="1" flipV="1">
            <a:off x="5943476" y="4893295"/>
            <a:ext cx="119063" cy="530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AutoShape 139">
            <a:extLst>
              <a:ext uri="{FF2B5EF4-FFF2-40B4-BE49-F238E27FC236}">
                <a16:creationId xmlns:a16="http://schemas.microsoft.com/office/drawing/2014/main" id="{A8DE2169-2068-9D48-B678-1AA9ED6C19EE}"/>
              </a:ext>
            </a:extLst>
          </p:cNvPr>
          <p:cNvCxnSpPr>
            <a:cxnSpLocks noChangeShapeType="1"/>
            <a:stCxn id="26" idx="7"/>
            <a:endCxn id="27" idx="2"/>
          </p:cNvCxnSpPr>
          <p:nvPr/>
        </p:nvCxnSpPr>
        <p:spPr bwMode="auto">
          <a:xfrm flipV="1">
            <a:off x="6095876" y="5012357"/>
            <a:ext cx="530225" cy="4238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AutoShape 140">
            <a:extLst>
              <a:ext uri="{FF2B5EF4-FFF2-40B4-BE49-F238E27FC236}">
                <a16:creationId xmlns:a16="http://schemas.microsoft.com/office/drawing/2014/main" id="{22168108-222A-284B-9940-785A3A8C83E9}"/>
              </a:ext>
            </a:extLst>
          </p:cNvPr>
          <p:cNvCxnSpPr>
            <a:cxnSpLocks noChangeShapeType="1"/>
            <a:stCxn id="26" idx="6"/>
            <a:endCxn id="28" idx="2"/>
          </p:cNvCxnSpPr>
          <p:nvPr/>
        </p:nvCxnSpPr>
        <p:spPr bwMode="auto">
          <a:xfrm flipV="1">
            <a:off x="6108576" y="5393357"/>
            <a:ext cx="593725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AutoShape 141">
            <a:extLst>
              <a:ext uri="{FF2B5EF4-FFF2-40B4-BE49-F238E27FC236}">
                <a16:creationId xmlns:a16="http://schemas.microsoft.com/office/drawing/2014/main" id="{B7666B73-4850-8141-9BE6-4C741CE39681}"/>
              </a:ext>
            </a:extLst>
          </p:cNvPr>
          <p:cNvCxnSpPr>
            <a:cxnSpLocks noChangeShapeType="1"/>
            <a:stCxn id="26" idx="6"/>
            <a:endCxn id="29" idx="1"/>
          </p:cNvCxnSpPr>
          <p:nvPr/>
        </p:nvCxnSpPr>
        <p:spPr bwMode="auto">
          <a:xfrm>
            <a:off x="6108576" y="5469557"/>
            <a:ext cx="606425" cy="271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AutoShape 142">
            <a:extLst>
              <a:ext uri="{FF2B5EF4-FFF2-40B4-BE49-F238E27FC236}">
                <a16:creationId xmlns:a16="http://schemas.microsoft.com/office/drawing/2014/main" id="{C4CA9CB3-920B-EC41-9C55-7E43F544145F}"/>
              </a:ext>
            </a:extLst>
          </p:cNvPr>
          <p:cNvCxnSpPr>
            <a:cxnSpLocks noChangeShapeType="1"/>
            <a:stCxn id="29" idx="3"/>
            <a:endCxn id="25" idx="7"/>
          </p:cNvCxnSpPr>
          <p:nvPr/>
        </p:nvCxnSpPr>
        <p:spPr bwMode="auto">
          <a:xfrm flipH="1">
            <a:off x="6248276" y="5807695"/>
            <a:ext cx="466725" cy="314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AutoShape 143">
            <a:extLst>
              <a:ext uri="{FF2B5EF4-FFF2-40B4-BE49-F238E27FC236}">
                <a16:creationId xmlns:a16="http://schemas.microsoft.com/office/drawing/2014/main" id="{19442061-8532-B64D-B3C6-A6718B665C2B}"/>
              </a:ext>
            </a:extLst>
          </p:cNvPr>
          <p:cNvCxnSpPr>
            <a:cxnSpLocks noChangeShapeType="1"/>
            <a:stCxn id="25" idx="4"/>
            <a:endCxn id="33" idx="1"/>
          </p:cNvCxnSpPr>
          <p:nvPr/>
        </p:nvCxnSpPr>
        <p:spPr bwMode="auto">
          <a:xfrm>
            <a:off x="6214939" y="6201395"/>
            <a:ext cx="347662" cy="377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AutoShape 144">
            <a:extLst>
              <a:ext uri="{FF2B5EF4-FFF2-40B4-BE49-F238E27FC236}">
                <a16:creationId xmlns:a16="http://schemas.microsoft.com/office/drawing/2014/main" id="{13ECD20C-D581-CD42-A299-4193D766E733}"/>
              </a:ext>
            </a:extLst>
          </p:cNvPr>
          <p:cNvCxnSpPr>
            <a:cxnSpLocks noChangeShapeType="1"/>
            <a:stCxn id="24" idx="7"/>
            <a:endCxn id="33" idx="3"/>
          </p:cNvCxnSpPr>
          <p:nvPr/>
        </p:nvCxnSpPr>
        <p:spPr bwMode="auto">
          <a:xfrm flipV="1">
            <a:off x="5410076" y="6645895"/>
            <a:ext cx="1152525" cy="85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AutoShape 145">
            <a:extLst>
              <a:ext uri="{FF2B5EF4-FFF2-40B4-BE49-F238E27FC236}">
                <a16:creationId xmlns:a16="http://schemas.microsoft.com/office/drawing/2014/main" id="{A01A01D7-BF15-A445-920B-EAE817D9E0D4}"/>
              </a:ext>
            </a:extLst>
          </p:cNvPr>
          <p:cNvCxnSpPr>
            <a:cxnSpLocks noChangeShapeType="1"/>
            <a:stCxn id="29" idx="4"/>
            <a:endCxn id="33" idx="0"/>
          </p:cNvCxnSpPr>
          <p:nvPr/>
        </p:nvCxnSpPr>
        <p:spPr bwMode="auto">
          <a:xfrm flipH="1">
            <a:off x="6595939" y="5820395"/>
            <a:ext cx="152400" cy="746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AutoShape 146">
            <a:extLst>
              <a:ext uri="{FF2B5EF4-FFF2-40B4-BE49-F238E27FC236}">
                <a16:creationId xmlns:a16="http://schemas.microsoft.com/office/drawing/2014/main" id="{EA7CF317-293B-9B4C-AA33-5B5CD4BECC7B}"/>
              </a:ext>
            </a:extLst>
          </p:cNvPr>
          <p:cNvCxnSpPr>
            <a:cxnSpLocks noChangeShapeType="1"/>
            <a:stCxn id="33" idx="7"/>
            <a:endCxn id="32" idx="2"/>
          </p:cNvCxnSpPr>
          <p:nvPr/>
        </p:nvCxnSpPr>
        <p:spPr bwMode="auto">
          <a:xfrm flipV="1">
            <a:off x="6629276" y="6307757"/>
            <a:ext cx="606425" cy="271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AutoShape 147">
            <a:extLst>
              <a:ext uri="{FF2B5EF4-FFF2-40B4-BE49-F238E27FC236}">
                <a16:creationId xmlns:a16="http://schemas.microsoft.com/office/drawing/2014/main" id="{C4C7B806-C7D1-DB44-9695-F95478CD1915}"/>
              </a:ext>
            </a:extLst>
          </p:cNvPr>
          <p:cNvCxnSpPr>
            <a:cxnSpLocks noChangeShapeType="1"/>
            <a:stCxn id="32" idx="7"/>
            <a:endCxn id="31" idx="2"/>
          </p:cNvCxnSpPr>
          <p:nvPr/>
        </p:nvCxnSpPr>
        <p:spPr bwMode="auto">
          <a:xfrm flipV="1">
            <a:off x="7315076" y="5774357"/>
            <a:ext cx="149225" cy="5000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AutoShape 148">
            <a:extLst>
              <a:ext uri="{FF2B5EF4-FFF2-40B4-BE49-F238E27FC236}">
                <a16:creationId xmlns:a16="http://schemas.microsoft.com/office/drawing/2014/main" id="{4C5603CC-A09B-AF4B-8ECA-2AB8BC6D5F7A}"/>
              </a:ext>
            </a:extLst>
          </p:cNvPr>
          <p:cNvCxnSpPr>
            <a:cxnSpLocks noChangeShapeType="1"/>
            <a:stCxn id="29" idx="7"/>
            <a:endCxn id="31" idx="1"/>
          </p:cNvCxnSpPr>
          <p:nvPr/>
        </p:nvCxnSpPr>
        <p:spPr bwMode="auto">
          <a:xfrm>
            <a:off x="6781676" y="5741020"/>
            <a:ext cx="6953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AutoShape 149">
            <a:extLst>
              <a:ext uri="{FF2B5EF4-FFF2-40B4-BE49-F238E27FC236}">
                <a16:creationId xmlns:a16="http://schemas.microsoft.com/office/drawing/2014/main" id="{4F0D292D-21E9-E248-AB28-83E93D92523C}"/>
              </a:ext>
            </a:extLst>
          </p:cNvPr>
          <p:cNvCxnSpPr>
            <a:cxnSpLocks noChangeShapeType="1"/>
            <a:stCxn id="31" idx="0"/>
            <a:endCxn id="30" idx="4"/>
          </p:cNvCxnSpPr>
          <p:nvPr/>
        </p:nvCxnSpPr>
        <p:spPr bwMode="auto">
          <a:xfrm flipH="1" flipV="1">
            <a:off x="7357939" y="5363195"/>
            <a:ext cx="152400" cy="365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AutoShape 150">
            <a:extLst>
              <a:ext uri="{FF2B5EF4-FFF2-40B4-BE49-F238E27FC236}">
                <a16:creationId xmlns:a16="http://schemas.microsoft.com/office/drawing/2014/main" id="{9DF091EC-732D-9F4A-9CDF-841A2F29FF11}"/>
              </a:ext>
            </a:extLst>
          </p:cNvPr>
          <p:cNvCxnSpPr>
            <a:cxnSpLocks noChangeShapeType="1"/>
            <a:stCxn id="29" idx="7"/>
            <a:endCxn id="30" idx="3"/>
          </p:cNvCxnSpPr>
          <p:nvPr/>
        </p:nvCxnSpPr>
        <p:spPr bwMode="auto">
          <a:xfrm flipV="1">
            <a:off x="6781676" y="5350495"/>
            <a:ext cx="542925" cy="390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AutoShape 151">
            <a:extLst>
              <a:ext uri="{FF2B5EF4-FFF2-40B4-BE49-F238E27FC236}">
                <a16:creationId xmlns:a16="http://schemas.microsoft.com/office/drawing/2014/main" id="{BA3CA785-4AB5-C04F-9EDB-46139DB29BA9}"/>
              </a:ext>
            </a:extLst>
          </p:cNvPr>
          <p:cNvCxnSpPr>
            <a:cxnSpLocks noChangeShapeType="1"/>
            <a:stCxn id="30" idx="2"/>
            <a:endCxn id="27" idx="6"/>
          </p:cNvCxnSpPr>
          <p:nvPr/>
        </p:nvCxnSpPr>
        <p:spPr bwMode="auto">
          <a:xfrm flipH="1" flipV="1">
            <a:off x="6718176" y="5012357"/>
            <a:ext cx="59372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AutoShape 153">
            <a:extLst>
              <a:ext uri="{FF2B5EF4-FFF2-40B4-BE49-F238E27FC236}">
                <a16:creationId xmlns:a16="http://schemas.microsoft.com/office/drawing/2014/main" id="{54D91D65-5E9B-B24A-B3F6-DBFA0A310B07}"/>
              </a:ext>
            </a:extLst>
          </p:cNvPr>
          <p:cNvCxnSpPr>
            <a:cxnSpLocks noChangeShapeType="1"/>
            <a:stCxn id="5" idx="6"/>
            <a:endCxn id="10" idx="2"/>
          </p:cNvCxnSpPr>
          <p:nvPr/>
        </p:nvCxnSpPr>
        <p:spPr bwMode="auto">
          <a:xfrm flipV="1">
            <a:off x="1536576" y="5393357"/>
            <a:ext cx="74612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AutoShape 154">
            <a:extLst>
              <a:ext uri="{FF2B5EF4-FFF2-40B4-BE49-F238E27FC236}">
                <a16:creationId xmlns:a16="http://schemas.microsoft.com/office/drawing/2014/main" id="{761820E1-196B-BE47-B7C1-E585F92D9383}"/>
              </a:ext>
            </a:extLst>
          </p:cNvPr>
          <p:cNvCxnSpPr>
            <a:cxnSpLocks noChangeShapeType="1"/>
            <a:stCxn id="5" idx="6"/>
            <a:endCxn id="9" idx="3"/>
          </p:cNvCxnSpPr>
          <p:nvPr/>
        </p:nvCxnSpPr>
        <p:spPr bwMode="auto">
          <a:xfrm>
            <a:off x="1536576" y="5698158"/>
            <a:ext cx="531009" cy="3255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AutoShape 155">
            <a:extLst>
              <a:ext uri="{FF2B5EF4-FFF2-40B4-BE49-F238E27FC236}">
                <a16:creationId xmlns:a16="http://schemas.microsoft.com/office/drawing/2014/main" id="{9A2AEE1A-44A5-E74C-8F00-96B97CD8AACA}"/>
              </a:ext>
            </a:extLst>
          </p:cNvPr>
          <p:cNvCxnSpPr>
            <a:cxnSpLocks noChangeShapeType="1"/>
            <a:stCxn id="18" idx="3"/>
            <a:endCxn id="11" idx="7"/>
          </p:cNvCxnSpPr>
          <p:nvPr/>
        </p:nvCxnSpPr>
        <p:spPr bwMode="auto">
          <a:xfrm flipH="1">
            <a:off x="2895476" y="5350495"/>
            <a:ext cx="923925" cy="695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AutoShape 156">
            <a:extLst>
              <a:ext uri="{FF2B5EF4-FFF2-40B4-BE49-F238E27FC236}">
                <a16:creationId xmlns:a16="http://schemas.microsoft.com/office/drawing/2014/main" id="{B57B8408-4609-5F43-B17D-05FADEC8DFC3}"/>
              </a:ext>
            </a:extLst>
          </p:cNvPr>
          <p:cNvCxnSpPr>
            <a:cxnSpLocks noChangeShapeType="1"/>
            <a:stCxn id="27" idx="4"/>
            <a:endCxn id="29" idx="1"/>
          </p:cNvCxnSpPr>
          <p:nvPr/>
        </p:nvCxnSpPr>
        <p:spPr bwMode="auto">
          <a:xfrm>
            <a:off x="6672139" y="5058395"/>
            <a:ext cx="42862" cy="682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AutoShape 157">
            <a:extLst>
              <a:ext uri="{FF2B5EF4-FFF2-40B4-BE49-F238E27FC236}">
                <a16:creationId xmlns:a16="http://schemas.microsoft.com/office/drawing/2014/main" id="{15C8F57E-07C4-814D-BD82-F1B370E5775C}"/>
              </a:ext>
            </a:extLst>
          </p:cNvPr>
          <p:cNvCxnSpPr>
            <a:cxnSpLocks noChangeShapeType="1"/>
            <a:stCxn id="12" idx="5"/>
            <a:endCxn id="18" idx="1"/>
          </p:cNvCxnSpPr>
          <p:nvPr/>
        </p:nvCxnSpPr>
        <p:spPr bwMode="auto">
          <a:xfrm>
            <a:off x="2819276" y="4740895"/>
            <a:ext cx="1000125" cy="542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AutoShape 158">
            <a:extLst>
              <a:ext uri="{FF2B5EF4-FFF2-40B4-BE49-F238E27FC236}">
                <a16:creationId xmlns:a16="http://schemas.microsoft.com/office/drawing/2014/main" id="{4CFB5A65-126B-A040-ADC7-11EBAA8D1979}"/>
              </a:ext>
            </a:extLst>
          </p:cNvPr>
          <p:cNvCxnSpPr>
            <a:cxnSpLocks noChangeShapeType="1"/>
            <a:stCxn id="25" idx="6"/>
            <a:endCxn id="32" idx="1"/>
          </p:cNvCxnSpPr>
          <p:nvPr/>
        </p:nvCxnSpPr>
        <p:spPr bwMode="auto">
          <a:xfrm>
            <a:off x="6260976" y="6155357"/>
            <a:ext cx="987425" cy="1190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AutoShape 159">
            <a:extLst>
              <a:ext uri="{FF2B5EF4-FFF2-40B4-BE49-F238E27FC236}">
                <a16:creationId xmlns:a16="http://schemas.microsoft.com/office/drawing/2014/main" id="{EF9D01A6-231D-D542-88FF-3BC28B350C37}"/>
              </a:ext>
            </a:extLst>
          </p:cNvPr>
          <p:cNvCxnSpPr>
            <a:cxnSpLocks noChangeShapeType="1"/>
            <a:stCxn id="23" idx="3"/>
            <a:endCxn id="21" idx="7"/>
          </p:cNvCxnSpPr>
          <p:nvPr/>
        </p:nvCxnSpPr>
        <p:spPr bwMode="auto">
          <a:xfrm flipH="1">
            <a:off x="4648076" y="6036295"/>
            <a:ext cx="847725" cy="314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" name="Rectangle 79">
            <a:extLst>
              <a:ext uri="{FF2B5EF4-FFF2-40B4-BE49-F238E27FC236}">
                <a16:creationId xmlns:a16="http://schemas.microsoft.com/office/drawing/2014/main" id="{0A728B7D-C15C-D841-BE5C-1C78A7C9D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042" y="6152182"/>
            <a:ext cx="1017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 sz="2000" b="1" dirty="0">
                <a:solidFill>
                  <a:schemeClr val="accent2"/>
                </a:solidFill>
                <a:ea typeface="新細明體" panose="02020500000000000000" pitchFamily="18" charset="-120"/>
              </a:rPr>
              <a:t>source</a:t>
            </a:r>
          </a:p>
        </p:txBody>
      </p:sp>
      <p:sp>
        <p:nvSpPr>
          <p:cNvPr id="87" name="Line 81">
            <a:extLst>
              <a:ext uri="{FF2B5EF4-FFF2-40B4-BE49-F238E27FC236}">
                <a16:creationId xmlns:a16="http://schemas.microsoft.com/office/drawing/2014/main" id="{8DD96084-2683-474D-A998-86059FDBC6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9642" y="5787057"/>
            <a:ext cx="685800" cy="457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8" name="Rectangle 80">
            <a:extLst>
              <a:ext uri="{FF2B5EF4-FFF2-40B4-BE49-F238E27FC236}">
                <a16:creationId xmlns:a16="http://schemas.microsoft.com/office/drawing/2014/main" id="{297D8012-06C2-324A-8968-97AD9BA9A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4082" y="4296394"/>
            <a:ext cx="1538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 sz="2000" b="1" dirty="0">
                <a:solidFill>
                  <a:schemeClr val="accent2"/>
                </a:solidFill>
                <a:ea typeface="新細明體" panose="02020500000000000000" pitchFamily="18" charset="-120"/>
              </a:rPr>
              <a:t>destination</a:t>
            </a:r>
          </a:p>
        </p:txBody>
      </p:sp>
      <p:sp>
        <p:nvSpPr>
          <p:cNvPr id="89" name="Line 82">
            <a:extLst>
              <a:ext uri="{FF2B5EF4-FFF2-40B4-BE49-F238E27FC236}">
                <a16:creationId xmlns:a16="http://schemas.microsoft.com/office/drawing/2014/main" id="{6133FD85-B112-E240-8F0D-10B2927DB1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03176" y="4753594"/>
            <a:ext cx="505550" cy="907431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90" name="群組 89">
            <a:extLst>
              <a:ext uri="{FF2B5EF4-FFF2-40B4-BE49-F238E27FC236}">
                <a16:creationId xmlns:a16="http://schemas.microsoft.com/office/drawing/2014/main" id="{B3BBEE70-C01C-C44B-9B24-7C39881BB9A5}"/>
              </a:ext>
            </a:extLst>
          </p:cNvPr>
          <p:cNvGrpSpPr/>
          <p:nvPr/>
        </p:nvGrpSpPr>
        <p:grpSpPr>
          <a:xfrm>
            <a:off x="2236019" y="5157192"/>
            <a:ext cx="3381009" cy="935111"/>
            <a:chOff x="2236019" y="5157192"/>
            <a:chExt cx="3381009" cy="935111"/>
          </a:xfrm>
        </p:grpSpPr>
        <p:sp>
          <p:nvSpPr>
            <p:cNvPr id="91" name="Line 81">
              <a:extLst>
                <a:ext uri="{FF2B5EF4-FFF2-40B4-BE49-F238E27FC236}">
                  <a16:creationId xmlns:a16="http://schemas.microsoft.com/office/drawing/2014/main" id="{479B0250-8C7E-7641-A4A6-65EACA8B8A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6019" y="5679727"/>
              <a:ext cx="576907" cy="268636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" name="Line 81">
              <a:extLst>
                <a:ext uri="{FF2B5EF4-FFF2-40B4-BE49-F238E27FC236}">
                  <a16:creationId xmlns:a16="http://schemas.microsoft.com/office/drawing/2014/main" id="{459A7880-294A-A943-9094-29BB81C403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62379" y="5436219"/>
              <a:ext cx="920521" cy="656084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3" name="Line 81">
              <a:extLst>
                <a:ext uri="{FF2B5EF4-FFF2-40B4-BE49-F238E27FC236}">
                  <a16:creationId xmlns:a16="http://schemas.microsoft.com/office/drawing/2014/main" id="{47D0BC2C-9EE7-E74E-B2DA-80565CAFCB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3449" y="5308136"/>
              <a:ext cx="870051" cy="641144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4" name="Line 81">
              <a:extLst>
                <a:ext uri="{FF2B5EF4-FFF2-40B4-BE49-F238E27FC236}">
                  <a16:creationId xmlns:a16="http://schemas.microsoft.com/office/drawing/2014/main" id="{472BD2B9-FF9B-7540-B749-C65E27359F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88366" y="5157192"/>
              <a:ext cx="259698" cy="697881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5" name="Line 81">
              <a:extLst>
                <a:ext uri="{FF2B5EF4-FFF2-40B4-BE49-F238E27FC236}">
                  <a16:creationId xmlns:a16="http://schemas.microsoft.com/office/drawing/2014/main" id="{B60558D5-54D1-BD4A-9E12-E6EF225F52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43401" y="5194920"/>
              <a:ext cx="273627" cy="796787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Naïve Routing Scheme: Greedy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Forward the packet towards the neighboring node that is </a:t>
            </a:r>
            <a:r>
              <a:rPr lang="en-US" altLang="zh-TW" dirty="0">
                <a:solidFill>
                  <a:srgbClr val="C00000"/>
                </a:solidFill>
              </a:rPr>
              <a:t>closer</a:t>
            </a:r>
            <a:r>
              <a:rPr lang="en-US" altLang="zh-TW" dirty="0"/>
              <a:t> to the destination</a:t>
            </a:r>
          </a:p>
          <a:p>
            <a:r>
              <a:rPr lang="en-US" altLang="zh-TW" dirty="0"/>
              <a:t>However, the packet may be </a:t>
            </a:r>
            <a:r>
              <a:rPr lang="en-US" altLang="zh-TW" dirty="0">
                <a:solidFill>
                  <a:srgbClr val="C00000"/>
                </a:solidFill>
              </a:rPr>
              <a:t>stuck</a:t>
            </a:r>
            <a:r>
              <a:rPr lang="en-US" altLang="zh-TW" dirty="0"/>
              <a:t> at the dead end</a:t>
            </a:r>
          </a:p>
        </p:txBody>
      </p:sp>
      <p:sp>
        <p:nvSpPr>
          <p:cNvPr id="86" name="Rectangle 79">
            <a:extLst>
              <a:ext uri="{FF2B5EF4-FFF2-40B4-BE49-F238E27FC236}">
                <a16:creationId xmlns:a16="http://schemas.microsoft.com/office/drawing/2014/main" id="{0A728B7D-C15C-D841-BE5C-1C78A7C9D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042" y="6152182"/>
            <a:ext cx="1017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 sz="2000" b="1" dirty="0">
                <a:solidFill>
                  <a:schemeClr val="accent2"/>
                </a:solidFill>
                <a:ea typeface="新細明體" panose="02020500000000000000" pitchFamily="18" charset="-120"/>
              </a:rPr>
              <a:t>source</a:t>
            </a:r>
          </a:p>
        </p:txBody>
      </p:sp>
      <p:sp>
        <p:nvSpPr>
          <p:cNvPr id="87" name="Line 81">
            <a:extLst>
              <a:ext uri="{FF2B5EF4-FFF2-40B4-BE49-F238E27FC236}">
                <a16:creationId xmlns:a16="http://schemas.microsoft.com/office/drawing/2014/main" id="{8DD96084-2683-474D-A998-86059FDBC6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9642" y="5787057"/>
            <a:ext cx="685800" cy="457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8" name="Rectangle 80">
            <a:extLst>
              <a:ext uri="{FF2B5EF4-FFF2-40B4-BE49-F238E27FC236}">
                <a16:creationId xmlns:a16="http://schemas.microsoft.com/office/drawing/2014/main" id="{297D8012-06C2-324A-8968-97AD9BA9A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4082" y="4296394"/>
            <a:ext cx="1538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 sz="2000" b="1" dirty="0">
                <a:solidFill>
                  <a:schemeClr val="accent2"/>
                </a:solidFill>
                <a:ea typeface="新細明體" panose="02020500000000000000" pitchFamily="18" charset="-120"/>
              </a:rPr>
              <a:t>destination</a:t>
            </a:r>
          </a:p>
        </p:txBody>
      </p:sp>
      <p:sp>
        <p:nvSpPr>
          <p:cNvPr id="90" name="Rectangle 80">
            <a:extLst>
              <a:ext uri="{FF2B5EF4-FFF2-40B4-BE49-F238E27FC236}">
                <a16:creationId xmlns:a16="http://schemas.microsoft.com/office/drawing/2014/main" id="{975A0934-EB82-C842-9ABA-B9A9F2CAF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5291" y="3979175"/>
            <a:ext cx="131157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 sz="2000" b="1" dirty="0">
                <a:solidFill>
                  <a:schemeClr val="accent2"/>
                </a:solidFill>
                <a:ea typeface="新細明體" panose="02020500000000000000" pitchFamily="18" charset="-120"/>
              </a:rPr>
              <a:t>dead end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2BEB1272-D5E7-8D49-8193-EEF72E804A04}"/>
              </a:ext>
            </a:extLst>
          </p:cNvPr>
          <p:cNvGrpSpPr/>
          <p:nvPr/>
        </p:nvGrpSpPr>
        <p:grpSpPr>
          <a:xfrm>
            <a:off x="1443600" y="4509120"/>
            <a:ext cx="6111875" cy="2301875"/>
            <a:chOff x="1444501" y="4509120"/>
            <a:chExt cx="6111875" cy="2301875"/>
          </a:xfrm>
        </p:grpSpPr>
        <p:sp>
          <p:nvSpPr>
            <p:cNvPr id="5" name="Oval 79">
              <a:extLst>
                <a:ext uri="{FF2B5EF4-FFF2-40B4-BE49-F238E27FC236}">
                  <a16:creationId xmlns:a16="http://schemas.microsoft.com/office/drawing/2014/main" id="{881074D9-A0BB-4044-B31E-A8F8CB19CD8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4501" y="5652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" name="Oval 80">
              <a:extLst>
                <a:ext uri="{FF2B5EF4-FFF2-40B4-BE49-F238E27FC236}">
                  <a16:creationId xmlns:a16="http://schemas.microsoft.com/office/drawing/2014/main" id="{BF53BBCB-A24A-8A4F-ADC9-D20F6D3DF2C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73101" y="5042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" name="Oval 81">
              <a:extLst>
                <a:ext uri="{FF2B5EF4-FFF2-40B4-BE49-F238E27FC236}">
                  <a16:creationId xmlns:a16="http://schemas.microsoft.com/office/drawing/2014/main" id="{A2B2C3A0-0EF1-764C-898E-24DA9761494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30301" y="6261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" name="Oval 82">
              <a:extLst>
                <a:ext uri="{FF2B5EF4-FFF2-40B4-BE49-F238E27FC236}">
                  <a16:creationId xmlns:a16="http://schemas.microsoft.com/office/drawing/2014/main" id="{B3010EE9-5E0B-814E-A818-94FC588D4DD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54101" y="5652120"/>
              <a:ext cx="92075" cy="9207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" name="Oval 83">
              <a:extLst>
                <a:ext uri="{FF2B5EF4-FFF2-40B4-BE49-F238E27FC236}">
                  <a16:creationId xmlns:a16="http://schemas.microsoft.com/office/drawing/2014/main" id="{13E6B6F7-40A6-C64C-8F3A-5251EFE01CA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827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" name="Oval 84">
              <a:extLst>
                <a:ext uri="{FF2B5EF4-FFF2-40B4-BE49-F238E27FC236}">
                  <a16:creationId xmlns:a16="http://schemas.microsoft.com/office/drawing/2014/main" id="{BB9771D8-1072-014A-9824-E5B7A78154D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16101" y="6033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" name="Oval 85">
              <a:extLst>
                <a:ext uri="{FF2B5EF4-FFF2-40B4-BE49-F238E27FC236}">
                  <a16:creationId xmlns:a16="http://schemas.microsoft.com/office/drawing/2014/main" id="{3A37997A-1184-5844-A764-D5641222D62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39901" y="4661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3" name="Oval 86">
              <a:extLst>
                <a:ext uri="{FF2B5EF4-FFF2-40B4-BE49-F238E27FC236}">
                  <a16:creationId xmlns:a16="http://schemas.microsoft.com/office/drawing/2014/main" id="{03D95278-E71F-4341-9053-3628B100891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447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" name="Oval 87">
              <a:extLst>
                <a:ext uri="{FF2B5EF4-FFF2-40B4-BE49-F238E27FC236}">
                  <a16:creationId xmlns:a16="http://schemas.microsoft.com/office/drawing/2014/main" id="{5C59367B-8B58-A544-9BD6-B104763D621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25701" y="6566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" name="Oval 88">
              <a:extLst>
                <a:ext uri="{FF2B5EF4-FFF2-40B4-BE49-F238E27FC236}">
                  <a16:creationId xmlns:a16="http://schemas.microsoft.com/office/drawing/2014/main" id="{CFB64636-D348-F245-9C3A-37759CC26C3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11501" y="4813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" name="Oval 89">
              <a:extLst>
                <a:ext uri="{FF2B5EF4-FFF2-40B4-BE49-F238E27FC236}">
                  <a16:creationId xmlns:a16="http://schemas.microsoft.com/office/drawing/2014/main" id="{98C107C6-D849-A243-9224-2F92487AD6C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63901" y="4509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" name="Oval 90">
              <a:extLst>
                <a:ext uri="{FF2B5EF4-FFF2-40B4-BE49-F238E27FC236}">
                  <a16:creationId xmlns:a16="http://schemas.microsoft.com/office/drawing/2014/main" id="{0ABFBC86-F672-6348-98BD-F680C3524E4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54301" y="5880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" name="Oval 91">
              <a:extLst>
                <a:ext uri="{FF2B5EF4-FFF2-40B4-BE49-F238E27FC236}">
                  <a16:creationId xmlns:a16="http://schemas.microsoft.com/office/drawing/2014/main" id="{574C1A4B-5316-3E44-8DD4-E5656AD13FC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06701" y="5271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" name="Oval 92">
              <a:extLst>
                <a:ext uri="{FF2B5EF4-FFF2-40B4-BE49-F238E27FC236}">
                  <a16:creationId xmlns:a16="http://schemas.microsoft.com/office/drawing/2014/main" id="{8DF6656A-0425-C742-9D28-16154573E4A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78301" y="5118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" name="Oval 93">
              <a:extLst>
                <a:ext uri="{FF2B5EF4-FFF2-40B4-BE49-F238E27FC236}">
                  <a16:creationId xmlns:a16="http://schemas.microsoft.com/office/drawing/2014/main" id="{9B503765-2DFB-DE4F-BC44-636729A0E23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864101" y="4813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" name="Oval 94">
              <a:extLst>
                <a:ext uri="{FF2B5EF4-FFF2-40B4-BE49-F238E27FC236}">
                  <a16:creationId xmlns:a16="http://schemas.microsoft.com/office/drawing/2014/main" id="{B04E098F-D31B-E14B-B13B-41F9F692F78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68701" y="6337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" name="Oval 95">
              <a:extLst>
                <a:ext uri="{FF2B5EF4-FFF2-40B4-BE49-F238E27FC236}">
                  <a16:creationId xmlns:a16="http://schemas.microsoft.com/office/drawing/2014/main" id="{645DF31D-D871-834A-BCB1-8E169C8CAFD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73501" y="6033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" name="Oval 96">
              <a:extLst>
                <a:ext uri="{FF2B5EF4-FFF2-40B4-BE49-F238E27FC236}">
                  <a16:creationId xmlns:a16="http://schemas.microsoft.com/office/drawing/2014/main" id="{711E4B48-EB0E-3444-855A-AAF008DC6E4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483101" y="5956920"/>
              <a:ext cx="92075" cy="92075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4" name="Oval 97">
              <a:extLst>
                <a:ext uri="{FF2B5EF4-FFF2-40B4-BE49-F238E27FC236}">
                  <a16:creationId xmlns:a16="http://schemas.microsoft.com/office/drawing/2014/main" id="{9F248ECF-E8FC-E643-A45E-F3DA918356B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330701" y="6718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" name="Oval 98">
              <a:extLst>
                <a:ext uri="{FF2B5EF4-FFF2-40B4-BE49-F238E27FC236}">
                  <a16:creationId xmlns:a16="http://schemas.microsoft.com/office/drawing/2014/main" id="{7264D059-346C-4D48-91B3-6821A4B75EA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168901" y="6109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" name="Oval 99">
              <a:extLst>
                <a:ext uri="{FF2B5EF4-FFF2-40B4-BE49-F238E27FC236}">
                  <a16:creationId xmlns:a16="http://schemas.microsoft.com/office/drawing/2014/main" id="{259DA408-E24F-8D43-BC24-B4AA1516027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016501" y="5423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7" name="Oval 100">
              <a:extLst>
                <a:ext uri="{FF2B5EF4-FFF2-40B4-BE49-F238E27FC236}">
                  <a16:creationId xmlns:a16="http://schemas.microsoft.com/office/drawing/2014/main" id="{2389397F-E062-4E42-9168-D10B6E666F1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26101" y="4966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8" name="Oval 101">
              <a:extLst>
                <a:ext uri="{FF2B5EF4-FFF2-40B4-BE49-F238E27FC236}">
                  <a16:creationId xmlns:a16="http://schemas.microsoft.com/office/drawing/2014/main" id="{8F8E1014-56FC-4F45-9A77-D5FFC2D3E44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023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" name="Oval 102">
              <a:extLst>
                <a:ext uri="{FF2B5EF4-FFF2-40B4-BE49-F238E27FC236}">
                  <a16:creationId xmlns:a16="http://schemas.microsoft.com/office/drawing/2014/main" id="{999B6B3A-73CA-874A-9A2C-F1770A08DBB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02301" y="5728320"/>
              <a:ext cx="92075" cy="92075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" name="Oval 103">
              <a:extLst>
                <a:ext uri="{FF2B5EF4-FFF2-40B4-BE49-F238E27FC236}">
                  <a16:creationId xmlns:a16="http://schemas.microsoft.com/office/drawing/2014/main" id="{BC8EEDFF-0BD3-1246-B595-C5156F05840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311901" y="5271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1" name="Oval 104">
              <a:extLst>
                <a:ext uri="{FF2B5EF4-FFF2-40B4-BE49-F238E27FC236}">
                  <a16:creationId xmlns:a16="http://schemas.microsoft.com/office/drawing/2014/main" id="{87BAAB42-EC65-704D-891F-EB945496FCA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464301" y="5728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2" name="Oval 105">
              <a:extLst>
                <a:ext uri="{FF2B5EF4-FFF2-40B4-BE49-F238E27FC236}">
                  <a16:creationId xmlns:a16="http://schemas.microsoft.com/office/drawing/2014/main" id="{064C5A96-E64C-4641-9F28-D0C1881C0E6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235701" y="6261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3" name="Oval 106">
              <a:extLst>
                <a:ext uri="{FF2B5EF4-FFF2-40B4-BE49-F238E27FC236}">
                  <a16:creationId xmlns:a16="http://schemas.microsoft.com/office/drawing/2014/main" id="{1ADD01C6-0BCB-8E43-A9CF-D13775A7153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549901" y="6566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34" name="AutoShape 107">
              <a:extLst>
                <a:ext uri="{FF2B5EF4-FFF2-40B4-BE49-F238E27FC236}">
                  <a16:creationId xmlns:a16="http://schemas.microsoft.com/office/drawing/2014/main" id="{BD7E3869-789B-184D-B2C9-C553FCDFC52B}"/>
                </a:ext>
              </a:extLst>
            </p:cNvPr>
            <p:cNvCxnSpPr>
              <a:cxnSpLocks noChangeShapeType="1"/>
              <a:stCxn id="5" idx="7"/>
              <a:endCxn id="6" idx="4"/>
            </p:cNvCxnSpPr>
            <p:nvPr/>
          </p:nvCxnSpPr>
          <p:spPr bwMode="auto">
            <a:xfrm flipV="1">
              <a:off x="1523876" y="5134595"/>
              <a:ext cx="195263" cy="530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AutoShape 108">
              <a:extLst>
                <a:ext uri="{FF2B5EF4-FFF2-40B4-BE49-F238E27FC236}">
                  <a16:creationId xmlns:a16="http://schemas.microsoft.com/office/drawing/2014/main" id="{E336BD0A-1666-2D42-8A96-C2F0FE39F938}"/>
                </a:ext>
              </a:extLst>
            </p:cNvPr>
            <p:cNvCxnSpPr>
              <a:cxnSpLocks noChangeShapeType="1"/>
              <a:stCxn id="6" idx="7"/>
              <a:endCxn id="12" idx="2"/>
            </p:cNvCxnSpPr>
            <p:nvPr/>
          </p:nvCxnSpPr>
          <p:spPr bwMode="auto">
            <a:xfrm flipV="1">
              <a:off x="1752476" y="4707557"/>
              <a:ext cx="987425" cy="3476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AutoShape 109">
              <a:extLst>
                <a:ext uri="{FF2B5EF4-FFF2-40B4-BE49-F238E27FC236}">
                  <a16:creationId xmlns:a16="http://schemas.microsoft.com/office/drawing/2014/main" id="{B4436B1B-1E68-3C4B-9ED1-EF79130AD5DD}"/>
                </a:ext>
              </a:extLst>
            </p:cNvPr>
            <p:cNvCxnSpPr>
              <a:cxnSpLocks noChangeShapeType="1"/>
              <a:stCxn id="12" idx="6"/>
              <a:endCxn id="16" idx="2"/>
            </p:cNvCxnSpPr>
            <p:nvPr/>
          </p:nvCxnSpPr>
          <p:spPr bwMode="auto">
            <a:xfrm flipV="1">
              <a:off x="2831976" y="4555157"/>
              <a:ext cx="1431925" cy="152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AutoShape 110">
              <a:extLst>
                <a:ext uri="{FF2B5EF4-FFF2-40B4-BE49-F238E27FC236}">
                  <a16:creationId xmlns:a16="http://schemas.microsoft.com/office/drawing/2014/main" id="{3C276A52-4F8E-7B4E-A309-1357EC2399B8}"/>
                </a:ext>
              </a:extLst>
            </p:cNvPr>
            <p:cNvCxnSpPr>
              <a:cxnSpLocks noChangeShapeType="1"/>
              <a:stCxn id="16" idx="6"/>
              <a:endCxn id="20" idx="1"/>
            </p:cNvCxnSpPr>
            <p:nvPr/>
          </p:nvCxnSpPr>
          <p:spPr bwMode="auto">
            <a:xfrm>
              <a:off x="4355976" y="4555157"/>
              <a:ext cx="15208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AutoShape 111">
              <a:extLst>
                <a:ext uri="{FF2B5EF4-FFF2-40B4-BE49-F238E27FC236}">
                  <a16:creationId xmlns:a16="http://schemas.microsoft.com/office/drawing/2014/main" id="{08DEC3FB-1468-3449-B050-73D16893E18B}"/>
                </a:ext>
              </a:extLst>
            </p:cNvPr>
            <p:cNvCxnSpPr>
              <a:cxnSpLocks noChangeShapeType="1"/>
              <a:stCxn id="5" idx="5"/>
              <a:endCxn id="8" idx="1"/>
            </p:cNvCxnSpPr>
            <p:nvPr/>
          </p:nvCxnSpPr>
          <p:spPr bwMode="auto">
            <a:xfrm>
              <a:off x="1523876" y="5731495"/>
              <a:ext cx="619125" cy="5429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AutoShape 112">
              <a:extLst>
                <a:ext uri="{FF2B5EF4-FFF2-40B4-BE49-F238E27FC236}">
                  <a16:creationId xmlns:a16="http://schemas.microsoft.com/office/drawing/2014/main" id="{B018157D-323A-0C45-A407-A4D9A4D6CC19}"/>
                </a:ext>
              </a:extLst>
            </p:cNvPr>
            <p:cNvCxnSpPr>
              <a:cxnSpLocks noChangeShapeType="1"/>
              <a:stCxn id="6" idx="5"/>
              <a:endCxn id="9" idx="2"/>
            </p:cNvCxnSpPr>
            <p:nvPr/>
          </p:nvCxnSpPr>
          <p:spPr bwMode="auto">
            <a:xfrm>
              <a:off x="1752476" y="5121895"/>
              <a:ext cx="301625" cy="576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AutoShape 113">
              <a:extLst>
                <a:ext uri="{FF2B5EF4-FFF2-40B4-BE49-F238E27FC236}">
                  <a16:creationId xmlns:a16="http://schemas.microsoft.com/office/drawing/2014/main" id="{44DEE445-7CF2-5843-B35F-C6146D4AEFE2}"/>
                </a:ext>
              </a:extLst>
            </p:cNvPr>
            <p:cNvCxnSpPr>
              <a:cxnSpLocks noChangeShapeType="1"/>
              <a:stCxn id="6" idx="6"/>
              <a:endCxn id="10" idx="2"/>
            </p:cNvCxnSpPr>
            <p:nvPr/>
          </p:nvCxnSpPr>
          <p:spPr bwMode="auto">
            <a:xfrm>
              <a:off x="1765176" y="5088557"/>
              <a:ext cx="5175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AutoShape 114">
              <a:extLst>
                <a:ext uri="{FF2B5EF4-FFF2-40B4-BE49-F238E27FC236}">
                  <a16:creationId xmlns:a16="http://schemas.microsoft.com/office/drawing/2014/main" id="{CBD76BDF-1C53-B543-8D56-0CCDDF135A0B}"/>
                </a:ext>
              </a:extLst>
            </p:cNvPr>
            <p:cNvCxnSpPr>
              <a:cxnSpLocks noChangeShapeType="1"/>
              <a:stCxn id="9" idx="7"/>
              <a:endCxn id="10" idx="5"/>
            </p:cNvCxnSpPr>
            <p:nvPr/>
          </p:nvCxnSpPr>
          <p:spPr bwMode="auto">
            <a:xfrm flipV="1">
              <a:off x="2133476" y="5426695"/>
              <a:ext cx="228600" cy="238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AutoShape 115">
              <a:extLst>
                <a:ext uri="{FF2B5EF4-FFF2-40B4-BE49-F238E27FC236}">
                  <a16:creationId xmlns:a16="http://schemas.microsoft.com/office/drawing/2014/main" id="{3EDE03B5-7F7F-094E-8A39-B2E39FE35F2B}"/>
                </a:ext>
              </a:extLst>
            </p:cNvPr>
            <p:cNvCxnSpPr>
              <a:cxnSpLocks noChangeShapeType="1"/>
              <a:stCxn id="10" idx="6"/>
              <a:endCxn id="13" idx="2"/>
            </p:cNvCxnSpPr>
            <p:nvPr/>
          </p:nvCxnSpPr>
          <p:spPr bwMode="auto">
            <a:xfrm>
              <a:off x="2374776" y="5393357"/>
              <a:ext cx="6699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AutoShape 116">
              <a:extLst>
                <a:ext uri="{FF2B5EF4-FFF2-40B4-BE49-F238E27FC236}">
                  <a16:creationId xmlns:a16="http://schemas.microsoft.com/office/drawing/2014/main" id="{D145DC6D-9CC2-C442-828D-B621105438D0}"/>
                </a:ext>
              </a:extLst>
            </p:cNvPr>
            <p:cNvCxnSpPr>
              <a:cxnSpLocks noChangeShapeType="1"/>
              <a:stCxn id="13" idx="0"/>
              <a:endCxn id="12" idx="4"/>
            </p:cNvCxnSpPr>
            <p:nvPr/>
          </p:nvCxnSpPr>
          <p:spPr bwMode="auto">
            <a:xfrm flipH="1" flipV="1">
              <a:off x="2785939" y="4753595"/>
              <a:ext cx="3048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117">
              <a:extLst>
                <a:ext uri="{FF2B5EF4-FFF2-40B4-BE49-F238E27FC236}">
                  <a16:creationId xmlns:a16="http://schemas.microsoft.com/office/drawing/2014/main" id="{C844F4C3-C15A-FE47-961A-5DB71D241738}"/>
                </a:ext>
              </a:extLst>
            </p:cNvPr>
            <p:cNvCxnSpPr>
              <a:cxnSpLocks noChangeShapeType="1"/>
              <a:stCxn id="8" idx="0"/>
              <a:endCxn id="9" idx="4"/>
            </p:cNvCxnSpPr>
            <p:nvPr/>
          </p:nvCxnSpPr>
          <p:spPr bwMode="auto">
            <a:xfrm flipH="1" flipV="1">
              <a:off x="2100139" y="5744195"/>
              <a:ext cx="76200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AutoShape 118">
              <a:extLst>
                <a:ext uri="{FF2B5EF4-FFF2-40B4-BE49-F238E27FC236}">
                  <a16:creationId xmlns:a16="http://schemas.microsoft.com/office/drawing/2014/main" id="{49DDD1B3-F88D-CB48-AFC7-01B3B7F62355}"/>
                </a:ext>
              </a:extLst>
            </p:cNvPr>
            <p:cNvCxnSpPr>
              <a:cxnSpLocks noChangeShapeType="1"/>
              <a:stCxn id="8" idx="7"/>
              <a:endCxn id="11" idx="2"/>
            </p:cNvCxnSpPr>
            <p:nvPr/>
          </p:nvCxnSpPr>
          <p:spPr bwMode="auto">
            <a:xfrm flipV="1">
              <a:off x="2209676" y="6079157"/>
              <a:ext cx="606425" cy="195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AutoShape 119">
              <a:extLst>
                <a:ext uri="{FF2B5EF4-FFF2-40B4-BE49-F238E27FC236}">
                  <a16:creationId xmlns:a16="http://schemas.microsoft.com/office/drawing/2014/main" id="{91080B0C-3D6F-A14D-A8C6-46827D39C431}"/>
                </a:ext>
              </a:extLst>
            </p:cNvPr>
            <p:cNvCxnSpPr>
              <a:cxnSpLocks noChangeShapeType="1"/>
              <a:stCxn id="11" idx="1"/>
              <a:endCxn id="9" idx="5"/>
            </p:cNvCxnSpPr>
            <p:nvPr/>
          </p:nvCxnSpPr>
          <p:spPr bwMode="auto">
            <a:xfrm flipH="1" flipV="1">
              <a:off x="2133476" y="5731495"/>
              <a:ext cx="6953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AutoShape 120">
              <a:extLst>
                <a:ext uri="{FF2B5EF4-FFF2-40B4-BE49-F238E27FC236}">
                  <a16:creationId xmlns:a16="http://schemas.microsoft.com/office/drawing/2014/main" id="{007F8A08-B09D-EF4C-B2CE-ADD0FC8428EC}"/>
                </a:ext>
              </a:extLst>
            </p:cNvPr>
            <p:cNvCxnSpPr>
              <a:cxnSpLocks noChangeShapeType="1"/>
              <a:stCxn id="11" idx="0"/>
              <a:endCxn id="13" idx="4"/>
            </p:cNvCxnSpPr>
            <p:nvPr/>
          </p:nvCxnSpPr>
          <p:spPr bwMode="auto">
            <a:xfrm flipV="1">
              <a:off x="2862139" y="5439395"/>
              <a:ext cx="2286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AutoShape 121">
              <a:extLst>
                <a:ext uri="{FF2B5EF4-FFF2-40B4-BE49-F238E27FC236}">
                  <a16:creationId xmlns:a16="http://schemas.microsoft.com/office/drawing/2014/main" id="{4A26192E-C0FB-4940-9A6C-581B31ABD9CA}"/>
                </a:ext>
              </a:extLst>
            </p:cNvPr>
            <p:cNvCxnSpPr>
              <a:cxnSpLocks noChangeShapeType="1"/>
              <a:stCxn id="13" idx="7"/>
              <a:endCxn id="15" idx="4"/>
            </p:cNvCxnSpPr>
            <p:nvPr/>
          </p:nvCxnSpPr>
          <p:spPr bwMode="auto">
            <a:xfrm flipV="1">
              <a:off x="3124076" y="4905995"/>
              <a:ext cx="1033463" cy="4540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AutoShape 122">
              <a:extLst>
                <a:ext uri="{FF2B5EF4-FFF2-40B4-BE49-F238E27FC236}">
                  <a16:creationId xmlns:a16="http://schemas.microsoft.com/office/drawing/2014/main" id="{A41611AE-C28A-C944-AC1C-632F86DFE816}"/>
                </a:ext>
              </a:extLst>
            </p:cNvPr>
            <p:cNvCxnSpPr>
              <a:cxnSpLocks noChangeShapeType="1"/>
              <a:stCxn id="15" idx="7"/>
              <a:endCxn id="16" idx="3"/>
            </p:cNvCxnSpPr>
            <p:nvPr/>
          </p:nvCxnSpPr>
          <p:spPr bwMode="auto">
            <a:xfrm flipV="1">
              <a:off x="4190876" y="4588495"/>
              <a:ext cx="85725" cy="238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AutoShape 123">
              <a:extLst>
                <a:ext uri="{FF2B5EF4-FFF2-40B4-BE49-F238E27FC236}">
                  <a16:creationId xmlns:a16="http://schemas.microsoft.com/office/drawing/2014/main" id="{E376E712-FFA7-6148-9F08-593C7AC12F48}"/>
                </a:ext>
              </a:extLst>
            </p:cNvPr>
            <p:cNvCxnSpPr>
              <a:cxnSpLocks noChangeShapeType="1"/>
              <a:stCxn id="13" idx="6"/>
              <a:endCxn id="18" idx="3"/>
            </p:cNvCxnSpPr>
            <p:nvPr/>
          </p:nvCxnSpPr>
          <p:spPr bwMode="auto">
            <a:xfrm flipV="1">
              <a:off x="3136776" y="5350495"/>
              <a:ext cx="682625" cy="42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AutoShape 124">
              <a:extLst>
                <a:ext uri="{FF2B5EF4-FFF2-40B4-BE49-F238E27FC236}">
                  <a16:creationId xmlns:a16="http://schemas.microsoft.com/office/drawing/2014/main" id="{938CF30C-E02D-0646-A6C8-4F3436207769}"/>
                </a:ext>
              </a:extLst>
            </p:cNvPr>
            <p:cNvCxnSpPr>
              <a:cxnSpLocks noChangeShapeType="1"/>
              <a:stCxn id="15" idx="4"/>
              <a:endCxn id="18" idx="7"/>
            </p:cNvCxnSpPr>
            <p:nvPr/>
          </p:nvCxnSpPr>
          <p:spPr bwMode="auto">
            <a:xfrm flipH="1">
              <a:off x="3886076" y="4905995"/>
              <a:ext cx="271463" cy="377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AutoShape 125">
              <a:extLst>
                <a:ext uri="{FF2B5EF4-FFF2-40B4-BE49-F238E27FC236}">
                  <a16:creationId xmlns:a16="http://schemas.microsoft.com/office/drawing/2014/main" id="{8D355103-6F5F-674A-A661-E8E550B2FE14}"/>
                </a:ext>
              </a:extLst>
            </p:cNvPr>
            <p:cNvCxnSpPr>
              <a:cxnSpLocks noChangeShapeType="1"/>
              <a:stCxn id="13" idx="5"/>
              <a:endCxn id="17" idx="1"/>
            </p:cNvCxnSpPr>
            <p:nvPr/>
          </p:nvCxnSpPr>
          <p:spPr bwMode="auto">
            <a:xfrm>
              <a:off x="3124076" y="5426695"/>
              <a:ext cx="542925" cy="466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AutoShape 126">
              <a:extLst>
                <a:ext uri="{FF2B5EF4-FFF2-40B4-BE49-F238E27FC236}">
                  <a16:creationId xmlns:a16="http://schemas.microsoft.com/office/drawing/2014/main" id="{275466AF-F514-EE49-B6E6-C1F98A581BF7}"/>
                </a:ext>
              </a:extLst>
            </p:cNvPr>
            <p:cNvCxnSpPr>
              <a:cxnSpLocks noChangeShapeType="1"/>
              <a:stCxn id="18" idx="4"/>
              <a:endCxn id="17" idx="0"/>
            </p:cNvCxnSpPr>
            <p:nvPr/>
          </p:nvCxnSpPr>
          <p:spPr bwMode="auto">
            <a:xfrm flipH="1">
              <a:off x="3700339" y="5363195"/>
              <a:ext cx="152400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AutoShape 127">
              <a:extLst>
                <a:ext uri="{FF2B5EF4-FFF2-40B4-BE49-F238E27FC236}">
                  <a16:creationId xmlns:a16="http://schemas.microsoft.com/office/drawing/2014/main" id="{931E6F5C-E1FE-6744-BF0C-9443B4DA0297}"/>
                </a:ext>
              </a:extLst>
            </p:cNvPr>
            <p:cNvCxnSpPr>
              <a:cxnSpLocks noChangeShapeType="1"/>
              <a:stCxn id="11" idx="5"/>
              <a:endCxn id="14" idx="1"/>
            </p:cNvCxnSpPr>
            <p:nvPr/>
          </p:nvCxnSpPr>
          <p:spPr bwMode="auto">
            <a:xfrm>
              <a:off x="2895476" y="6112495"/>
              <a:ext cx="542925" cy="466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AutoShape 128">
              <a:extLst>
                <a:ext uri="{FF2B5EF4-FFF2-40B4-BE49-F238E27FC236}">
                  <a16:creationId xmlns:a16="http://schemas.microsoft.com/office/drawing/2014/main" id="{6B510171-8D0D-394D-BA6A-06361257FB06}"/>
                </a:ext>
              </a:extLst>
            </p:cNvPr>
            <p:cNvCxnSpPr>
              <a:cxnSpLocks noChangeShapeType="1"/>
              <a:stCxn id="14" idx="7"/>
              <a:endCxn id="21" idx="2"/>
            </p:cNvCxnSpPr>
            <p:nvPr/>
          </p:nvCxnSpPr>
          <p:spPr bwMode="auto">
            <a:xfrm flipV="1">
              <a:off x="3505076" y="6383957"/>
              <a:ext cx="1063625" cy="195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AutoShape 129">
              <a:extLst>
                <a:ext uri="{FF2B5EF4-FFF2-40B4-BE49-F238E27FC236}">
                  <a16:creationId xmlns:a16="http://schemas.microsoft.com/office/drawing/2014/main" id="{948EFAB9-27AD-1C46-85D3-0043E23E1CFB}"/>
                </a:ext>
              </a:extLst>
            </p:cNvPr>
            <p:cNvCxnSpPr>
              <a:cxnSpLocks noChangeShapeType="1"/>
              <a:stCxn id="21" idx="0"/>
              <a:endCxn id="18" idx="6"/>
            </p:cNvCxnSpPr>
            <p:nvPr/>
          </p:nvCxnSpPr>
          <p:spPr bwMode="auto">
            <a:xfrm flipH="1" flipV="1">
              <a:off x="3898776" y="5317157"/>
              <a:ext cx="715963" cy="10207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AutoShape 130">
              <a:extLst>
                <a:ext uri="{FF2B5EF4-FFF2-40B4-BE49-F238E27FC236}">
                  <a16:creationId xmlns:a16="http://schemas.microsoft.com/office/drawing/2014/main" id="{296378C8-4D4B-9442-BBA8-88B3DFE16979}"/>
                </a:ext>
              </a:extLst>
            </p:cNvPr>
            <p:cNvCxnSpPr>
              <a:cxnSpLocks noChangeShapeType="1"/>
              <a:stCxn id="21" idx="7"/>
              <a:endCxn id="22" idx="1"/>
            </p:cNvCxnSpPr>
            <p:nvPr/>
          </p:nvCxnSpPr>
          <p:spPr bwMode="auto">
            <a:xfrm flipV="1">
              <a:off x="4648076" y="6045820"/>
              <a:ext cx="2381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AutoShape 131">
              <a:extLst>
                <a:ext uri="{FF2B5EF4-FFF2-40B4-BE49-F238E27FC236}">
                  <a16:creationId xmlns:a16="http://schemas.microsoft.com/office/drawing/2014/main" id="{C6093913-142F-6742-92A8-6CAE7320809C}"/>
                </a:ext>
              </a:extLst>
            </p:cNvPr>
            <p:cNvCxnSpPr>
              <a:cxnSpLocks noChangeShapeType="1"/>
              <a:stCxn id="22" idx="1"/>
              <a:endCxn id="18" idx="6"/>
            </p:cNvCxnSpPr>
            <p:nvPr/>
          </p:nvCxnSpPr>
          <p:spPr bwMode="auto">
            <a:xfrm flipH="1" flipV="1">
              <a:off x="3898776" y="5317157"/>
              <a:ext cx="987425" cy="7286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AutoShape 132">
              <a:extLst>
                <a:ext uri="{FF2B5EF4-FFF2-40B4-BE49-F238E27FC236}">
                  <a16:creationId xmlns:a16="http://schemas.microsoft.com/office/drawing/2014/main" id="{68FDE484-ACBE-3F49-A694-A39E37818C7B}"/>
                </a:ext>
              </a:extLst>
            </p:cNvPr>
            <p:cNvCxnSpPr>
              <a:cxnSpLocks noChangeShapeType="1"/>
              <a:stCxn id="22" idx="0"/>
              <a:endCxn id="19" idx="4"/>
            </p:cNvCxnSpPr>
            <p:nvPr/>
          </p:nvCxnSpPr>
          <p:spPr bwMode="auto">
            <a:xfrm flipV="1">
              <a:off x="4919539" y="5210795"/>
              <a:ext cx="304800" cy="822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AutoShape 133">
              <a:extLst>
                <a:ext uri="{FF2B5EF4-FFF2-40B4-BE49-F238E27FC236}">
                  <a16:creationId xmlns:a16="http://schemas.microsoft.com/office/drawing/2014/main" id="{577B26A2-8D75-BC4D-9BFE-5E176282EFC6}"/>
                </a:ext>
              </a:extLst>
            </p:cNvPr>
            <p:cNvCxnSpPr>
              <a:cxnSpLocks noChangeShapeType="1"/>
              <a:stCxn id="19" idx="6"/>
              <a:endCxn id="23" idx="0"/>
            </p:cNvCxnSpPr>
            <p:nvPr/>
          </p:nvCxnSpPr>
          <p:spPr bwMode="auto">
            <a:xfrm>
              <a:off x="5270376" y="5164757"/>
              <a:ext cx="258763" cy="7921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AutoShape 134">
              <a:extLst>
                <a:ext uri="{FF2B5EF4-FFF2-40B4-BE49-F238E27FC236}">
                  <a16:creationId xmlns:a16="http://schemas.microsoft.com/office/drawing/2014/main" id="{7C663596-D4A1-5743-9177-7387033E89F3}"/>
                </a:ext>
              </a:extLst>
            </p:cNvPr>
            <p:cNvCxnSpPr>
              <a:cxnSpLocks noChangeShapeType="1"/>
              <a:stCxn id="22" idx="5"/>
              <a:endCxn id="24" idx="1"/>
            </p:cNvCxnSpPr>
            <p:nvPr/>
          </p:nvCxnSpPr>
          <p:spPr bwMode="auto">
            <a:xfrm>
              <a:off x="4952876" y="6112495"/>
              <a:ext cx="390525" cy="619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AutoShape 135">
              <a:extLst>
                <a:ext uri="{FF2B5EF4-FFF2-40B4-BE49-F238E27FC236}">
                  <a16:creationId xmlns:a16="http://schemas.microsoft.com/office/drawing/2014/main" id="{DCACD96F-8C74-A344-AF1C-01A4A50B75DB}"/>
                </a:ext>
              </a:extLst>
            </p:cNvPr>
            <p:cNvCxnSpPr>
              <a:cxnSpLocks noChangeShapeType="1"/>
              <a:stCxn id="24" idx="2"/>
              <a:endCxn id="21" idx="6"/>
            </p:cNvCxnSpPr>
            <p:nvPr/>
          </p:nvCxnSpPr>
          <p:spPr bwMode="auto">
            <a:xfrm flipH="1" flipV="1">
              <a:off x="4660776" y="6383957"/>
              <a:ext cx="669925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AutoShape 136">
              <a:extLst>
                <a:ext uri="{FF2B5EF4-FFF2-40B4-BE49-F238E27FC236}">
                  <a16:creationId xmlns:a16="http://schemas.microsoft.com/office/drawing/2014/main" id="{CF3F9F46-D6D1-AC47-98E0-187E23FC732E}"/>
                </a:ext>
              </a:extLst>
            </p:cNvPr>
            <p:cNvCxnSpPr>
              <a:cxnSpLocks noChangeShapeType="1"/>
              <a:stCxn id="24" idx="7"/>
              <a:endCxn id="25" idx="2"/>
            </p:cNvCxnSpPr>
            <p:nvPr/>
          </p:nvCxnSpPr>
          <p:spPr bwMode="auto">
            <a:xfrm flipV="1">
              <a:off x="5410076" y="6155357"/>
              <a:ext cx="758825" cy="576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AutoShape 137">
              <a:extLst>
                <a:ext uri="{FF2B5EF4-FFF2-40B4-BE49-F238E27FC236}">
                  <a16:creationId xmlns:a16="http://schemas.microsoft.com/office/drawing/2014/main" id="{0DD664C2-C7A1-C043-8814-1C38555047A0}"/>
                </a:ext>
              </a:extLst>
            </p:cNvPr>
            <p:cNvCxnSpPr>
              <a:cxnSpLocks noChangeShapeType="1"/>
              <a:stCxn id="25" idx="0"/>
              <a:endCxn id="26" idx="4"/>
            </p:cNvCxnSpPr>
            <p:nvPr/>
          </p:nvCxnSpPr>
          <p:spPr bwMode="auto">
            <a:xfrm flipH="1" flipV="1">
              <a:off x="6062539" y="5515595"/>
              <a:ext cx="1524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AutoShape 138">
              <a:extLst>
                <a:ext uri="{FF2B5EF4-FFF2-40B4-BE49-F238E27FC236}">
                  <a16:creationId xmlns:a16="http://schemas.microsoft.com/office/drawing/2014/main" id="{C20C5259-7204-CF45-A513-33B05D848E39}"/>
                </a:ext>
              </a:extLst>
            </p:cNvPr>
            <p:cNvCxnSpPr>
              <a:cxnSpLocks noChangeShapeType="1"/>
              <a:stCxn id="26" idx="0"/>
              <a:endCxn id="20" idx="5"/>
            </p:cNvCxnSpPr>
            <p:nvPr/>
          </p:nvCxnSpPr>
          <p:spPr bwMode="auto">
            <a:xfrm flipH="1" flipV="1">
              <a:off x="5943476" y="4893295"/>
              <a:ext cx="119063" cy="530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AutoShape 139">
              <a:extLst>
                <a:ext uri="{FF2B5EF4-FFF2-40B4-BE49-F238E27FC236}">
                  <a16:creationId xmlns:a16="http://schemas.microsoft.com/office/drawing/2014/main" id="{A8DE2169-2068-9D48-B678-1AA9ED6C19EE}"/>
                </a:ext>
              </a:extLst>
            </p:cNvPr>
            <p:cNvCxnSpPr>
              <a:cxnSpLocks noChangeShapeType="1"/>
              <a:stCxn id="26" idx="7"/>
              <a:endCxn id="27" idx="2"/>
            </p:cNvCxnSpPr>
            <p:nvPr/>
          </p:nvCxnSpPr>
          <p:spPr bwMode="auto">
            <a:xfrm flipV="1">
              <a:off x="6095876" y="5012357"/>
              <a:ext cx="530225" cy="4238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AutoShape 140">
              <a:extLst>
                <a:ext uri="{FF2B5EF4-FFF2-40B4-BE49-F238E27FC236}">
                  <a16:creationId xmlns:a16="http://schemas.microsoft.com/office/drawing/2014/main" id="{22168108-222A-284B-9940-785A3A8C83E9}"/>
                </a:ext>
              </a:extLst>
            </p:cNvPr>
            <p:cNvCxnSpPr>
              <a:cxnSpLocks noChangeShapeType="1"/>
              <a:stCxn id="26" idx="6"/>
              <a:endCxn id="28" idx="2"/>
            </p:cNvCxnSpPr>
            <p:nvPr/>
          </p:nvCxnSpPr>
          <p:spPr bwMode="auto">
            <a:xfrm flipV="1">
              <a:off x="6108576" y="5393357"/>
              <a:ext cx="593725" cy="76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AutoShape 141">
              <a:extLst>
                <a:ext uri="{FF2B5EF4-FFF2-40B4-BE49-F238E27FC236}">
                  <a16:creationId xmlns:a16="http://schemas.microsoft.com/office/drawing/2014/main" id="{B7666B73-4850-8141-9BE6-4C741CE39681}"/>
                </a:ext>
              </a:extLst>
            </p:cNvPr>
            <p:cNvCxnSpPr>
              <a:cxnSpLocks noChangeShapeType="1"/>
              <a:stCxn id="26" idx="6"/>
              <a:endCxn id="29" idx="1"/>
            </p:cNvCxnSpPr>
            <p:nvPr/>
          </p:nvCxnSpPr>
          <p:spPr bwMode="auto">
            <a:xfrm>
              <a:off x="6108576" y="5469557"/>
              <a:ext cx="6064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AutoShape 142">
              <a:extLst>
                <a:ext uri="{FF2B5EF4-FFF2-40B4-BE49-F238E27FC236}">
                  <a16:creationId xmlns:a16="http://schemas.microsoft.com/office/drawing/2014/main" id="{C4CA9CB3-920B-EC41-9C55-7E43F544145F}"/>
                </a:ext>
              </a:extLst>
            </p:cNvPr>
            <p:cNvCxnSpPr>
              <a:cxnSpLocks noChangeShapeType="1"/>
              <a:stCxn id="29" idx="3"/>
              <a:endCxn id="25" idx="7"/>
            </p:cNvCxnSpPr>
            <p:nvPr/>
          </p:nvCxnSpPr>
          <p:spPr bwMode="auto">
            <a:xfrm flipH="1">
              <a:off x="6248276" y="5807695"/>
              <a:ext cx="4667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AutoShape 143">
              <a:extLst>
                <a:ext uri="{FF2B5EF4-FFF2-40B4-BE49-F238E27FC236}">
                  <a16:creationId xmlns:a16="http://schemas.microsoft.com/office/drawing/2014/main" id="{19442061-8532-B64D-B3C6-A6718B665C2B}"/>
                </a:ext>
              </a:extLst>
            </p:cNvPr>
            <p:cNvCxnSpPr>
              <a:cxnSpLocks noChangeShapeType="1"/>
              <a:stCxn id="25" idx="4"/>
              <a:endCxn id="33" idx="1"/>
            </p:cNvCxnSpPr>
            <p:nvPr/>
          </p:nvCxnSpPr>
          <p:spPr bwMode="auto">
            <a:xfrm>
              <a:off x="6214939" y="6201395"/>
              <a:ext cx="347662" cy="377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AutoShape 144">
              <a:extLst>
                <a:ext uri="{FF2B5EF4-FFF2-40B4-BE49-F238E27FC236}">
                  <a16:creationId xmlns:a16="http://schemas.microsoft.com/office/drawing/2014/main" id="{13ECD20C-D581-CD42-A299-4193D766E733}"/>
                </a:ext>
              </a:extLst>
            </p:cNvPr>
            <p:cNvCxnSpPr>
              <a:cxnSpLocks noChangeShapeType="1"/>
              <a:stCxn id="24" idx="7"/>
              <a:endCxn id="33" idx="3"/>
            </p:cNvCxnSpPr>
            <p:nvPr/>
          </p:nvCxnSpPr>
          <p:spPr bwMode="auto">
            <a:xfrm flipV="1">
              <a:off x="5410076" y="6645895"/>
              <a:ext cx="1152525" cy="85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AutoShape 145">
              <a:extLst>
                <a:ext uri="{FF2B5EF4-FFF2-40B4-BE49-F238E27FC236}">
                  <a16:creationId xmlns:a16="http://schemas.microsoft.com/office/drawing/2014/main" id="{A01A01D7-BF15-A445-920B-EAE817D9E0D4}"/>
                </a:ext>
              </a:extLst>
            </p:cNvPr>
            <p:cNvCxnSpPr>
              <a:cxnSpLocks noChangeShapeType="1"/>
              <a:stCxn id="29" idx="4"/>
              <a:endCxn id="33" idx="0"/>
            </p:cNvCxnSpPr>
            <p:nvPr/>
          </p:nvCxnSpPr>
          <p:spPr bwMode="auto">
            <a:xfrm flipH="1">
              <a:off x="6595939" y="5820395"/>
              <a:ext cx="152400" cy="746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AutoShape 146">
              <a:extLst>
                <a:ext uri="{FF2B5EF4-FFF2-40B4-BE49-F238E27FC236}">
                  <a16:creationId xmlns:a16="http://schemas.microsoft.com/office/drawing/2014/main" id="{EA7CF317-293B-9B4C-AA33-5B5CD4BECC7B}"/>
                </a:ext>
              </a:extLst>
            </p:cNvPr>
            <p:cNvCxnSpPr>
              <a:cxnSpLocks noChangeShapeType="1"/>
              <a:stCxn id="33" idx="7"/>
              <a:endCxn id="32" idx="2"/>
            </p:cNvCxnSpPr>
            <p:nvPr/>
          </p:nvCxnSpPr>
          <p:spPr bwMode="auto">
            <a:xfrm flipV="1">
              <a:off x="6629276" y="6307757"/>
              <a:ext cx="6064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AutoShape 147">
              <a:extLst>
                <a:ext uri="{FF2B5EF4-FFF2-40B4-BE49-F238E27FC236}">
                  <a16:creationId xmlns:a16="http://schemas.microsoft.com/office/drawing/2014/main" id="{C4C7B806-C7D1-DB44-9695-F95478CD1915}"/>
                </a:ext>
              </a:extLst>
            </p:cNvPr>
            <p:cNvCxnSpPr>
              <a:cxnSpLocks noChangeShapeType="1"/>
              <a:stCxn id="32" idx="7"/>
              <a:endCxn id="31" idx="2"/>
            </p:cNvCxnSpPr>
            <p:nvPr/>
          </p:nvCxnSpPr>
          <p:spPr bwMode="auto">
            <a:xfrm flipV="1">
              <a:off x="7315076" y="5774357"/>
              <a:ext cx="149225" cy="5000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AutoShape 148">
              <a:extLst>
                <a:ext uri="{FF2B5EF4-FFF2-40B4-BE49-F238E27FC236}">
                  <a16:creationId xmlns:a16="http://schemas.microsoft.com/office/drawing/2014/main" id="{4C5603CC-A09B-AF4B-8ECA-2AB8BC6D5F7A}"/>
                </a:ext>
              </a:extLst>
            </p:cNvPr>
            <p:cNvCxnSpPr>
              <a:cxnSpLocks noChangeShapeType="1"/>
              <a:stCxn id="29" idx="7"/>
              <a:endCxn id="31" idx="1"/>
            </p:cNvCxnSpPr>
            <p:nvPr/>
          </p:nvCxnSpPr>
          <p:spPr bwMode="auto">
            <a:xfrm>
              <a:off x="6781676" y="5741020"/>
              <a:ext cx="6953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AutoShape 149">
              <a:extLst>
                <a:ext uri="{FF2B5EF4-FFF2-40B4-BE49-F238E27FC236}">
                  <a16:creationId xmlns:a16="http://schemas.microsoft.com/office/drawing/2014/main" id="{4F0D292D-21E9-E248-AB28-83E93D92523C}"/>
                </a:ext>
              </a:extLst>
            </p:cNvPr>
            <p:cNvCxnSpPr>
              <a:cxnSpLocks noChangeShapeType="1"/>
              <a:stCxn id="31" idx="0"/>
              <a:endCxn id="30" idx="4"/>
            </p:cNvCxnSpPr>
            <p:nvPr/>
          </p:nvCxnSpPr>
          <p:spPr bwMode="auto">
            <a:xfrm flipH="1" flipV="1">
              <a:off x="7357939" y="5363195"/>
              <a:ext cx="152400" cy="365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AutoShape 150">
              <a:extLst>
                <a:ext uri="{FF2B5EF4-FFF2-40B4-BE49-F238E27FC236}">
                  <a16:creationId xmlns:a16="http://schemas.microsoft.com/office/drawing/2014/main" id="{9DF091EC-732D-9F4A-9CDF-841A2F29FF11}"/>
                </a:ext>
              </a:extLst>
            </p:cNvPr>
            <p:cNvCxnSpPr>
              <a:cxnSpLocks noChangeShapeType="1"/>
              <a:stCxn id="29" idx="7"/>
              <a:endCxn id="30" idx="3"/>
            </p:cNvCxnSpPr>
            <p:nvPr/>
          </p:nvCxnSpPr>
          <p:spPr bwMode="auto">
            <a:xfrm flipV="1">
              <a:off x="6781676" y="5350495"/>
              <a:ext cx="542925" cy="390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AutoShape 151">
              <a:extLst>
                <a:ext uri="{FF2B5EF4-FFF2-40B4-BE49-F238E27FC236}">
                  <a16:creationId xmlns:a16="http://schemas.microsoft.com/office/drawing/2014/main" id="{BA3CA785-4AB5-C04F-9EDB-46139DB29BA9}"/>
                </a:ext>
              </a:extLst>
            </p:cNvPr>
            <p:cNvCxnSpPr>
              <a:cxnSpLocks noChangeShapeType="1"/>
              <a:stCxn id="30" idx="2"/>
              <a:endCxn id="27" idx="6"/>
            </p:cNvCxnSpPr>
            <p:nvPr/>
          </p:nvCxnSpPr>
          <p:spPr bwMode="auto">
            <a:xfrm flipH="1" flipV="1">
              <a:off x="6718176" y="5012357"/>
              <a:ext cx="5937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AutoShape 153">
              <a:extLst>
                <a:ext uri="{FF2B5EF4-FFF2-40B4-BE49-F238E27FC236}">
                  <a16:creationId xmlns:a16="http://schemas.microsoft.com/office/drawing/2014/main" id="{54D91D65-5E9B-B24A-B3F6-DBFA0A310B07}"/>
                </a:ext>
              </a:extLst>
            </p:cNvPr>
            <p:cNvCxnSpPr>
              <a:cxnSpLocks noChangeShapeType="1"/>
              <a:stCxn id="5" idx="6"/>
              <a:endCxn id="10" idx="2"/>
            </p:cNvCxnSpPr>
            <p:nvPr/>
          </p:nvCxnSpPr>
          <p:spPr bwMode="auto">
            <a:xfrm flipV="1">
              <a:off x="1536576" y="5393357"/>
              <a:ext cx="7461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AutoShape 154">
              <a:extLst>
                <a:ext uri="{FF2B5EF4-FFF2-40B4-BE49-F238E27FC236}">
                  <a16:creationId xmlns:a16="http://schemas.microsoft.com/office/drawing/2014/main" id="{761820E1-196B-BE47-B7C1-E585F92D9383}"/>
                </a:ext>
              </a:extLst>
            </p:cNvPr>
            <p:cNvCxnSpPr>
              <a:cxnSpLocks noChangeShapeType="1"/>
              <a:stCxn id="5" idx="6"/>
              <a:endCxn id="9" idx="3"/>
            </p:cNvCxnSpPr>
            <p:nvPr/>
          </p:nvCxnSpPr>
          <p:spPr bwMode="auto">
            <a:xfrm>
              <a:off x="1536576" y="5698158"/>
              <a:ext cx="531009" cy="325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AutoShape 155">
              <a:extLst>
                <a:ext uri="{FF2B5EF4-FFF2-40B4-BE49-F238E27FC236}">
                  <a16:creationId xmlns:a16="http://schemas.microsoft.com/office/drawing/2014/main" id="{9A2AEE1A-44A5-E74C-8F00-96B97CD8AACA}"/>
                </a:ext>
              </a:extLst>
            </p:cNvPr>
            <p:cNvCxnSpPr>
              <a:cxnSpLocks noChangeShapeType="1"/>
              <a:stCxn id="18" idx="3"/>
              <a:endCxn id="11" idx="7"/>
            </p:cNvCxnSpPr>
            <p:nvPr/>
          </p:nvCxnSpPr>
          <p:spPr bwMode="auto">
            <a:xfrm flipH="1">
              <a:off x="2895476" y="5350495"/>
              <a:ext cx="923925" cy="695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AutoShape 156">
              <a:extLst>
                <a:ext uri="{FF2B5EF4-FFF2-40B4-BE49-F238E27FC236}">
                  <a16:creationId xmlns:a16="http://schemas.microsoft.com/office/drawing/2014/main" id="{B57B8408-4609-5F43-B17D-05FADEC8DFC3}"/>
                </a:ext>
              </a:extLst>
            </p:cNvPr>
            <p:cNvCxnSpPr>
              <a:cxnSpLocks noChangeShapeType="1"/>
              <a:stCxn id="27" idx="4"/>
              <a:endCxn id="29" idx="1"/>
            </p:cNvCxnSpPr>
            <p:nvPr/>
          </p:nvCxnSpPr>
          <p:spPr bwMode="auto">
            <a:xfrm>
              <a:off x="6672139" y="5058395"/>
              <a:ext cx="42862" cy="6826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AutoShape 157">
              <a:extLst>
                <a:ext uri="{FF2B5EF4-FFF2-40B4-BE49-F238E27FC236}">
                  <a16:creationId xmlns:a16="http://schemas.microsoft.com/office/drawing/2014/main" id="{15C8F57E-07C4-814D-BD82-F1B370E5775C}"/>
                </a:ext>
              </a:extLst>
            </p:cNvPr>
            <p:cNvCxnSpPr>
              <a:cxnSpLocks noChangeShapeType="1"/>
              <a:stCxn id="12" idx="5"/>
              <a:endCxn id="18" idx="1"/>
            </p:cNvCxnSpPr>
            <p:nvPr/>
          </p:nvCxnSpPr>
          <p:spPr bwMode="auto">
            <a:xfrm>
              <a:off x="2819276" y="4740895"/>
              <a:ext cx="1000125" cy="5429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AutoShape 158">
              <a:extLst>
                <a:ext uri="{FF2B5EF4-FFF2-40B4-BE49-F238E27FC236}">
                  <a16:creationId xmlns:a16="http://schemas.microsoft.com/office/drawing/2014/main" id="{4CFB5A65-126B-A040-ADC7-11EBAA8D1979}"/>
                </a:ext>
              </a:extLst>
            </p:cNvPr>
            <p:cNvCxnSpPr>
              <a:cxnSpLocks noChangeShapeType="1"/>
              <a:stCxn id="25" idx="6"/>
              <a:endCxn id="32" idx="1"/>
            </p:cNvCxnSpPr>
            <p:nvPr/>
          </p:nvCxnSpPr>
          <p:spPr bwMode="auto">
            <a:xfrm>
              <a:off x="6260976" y="6155357"/>
              <a:ext cx="987425" cy="1190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AutoShape 159">
              <a:extLst>
                <a:ext uri="{FF2B5EF4-FFF2-40B4-BE49-F238E27FC236}">
                  <a16:creationId xmlns:a16="http://schemas.microsoft.com/office/drawing/2014/main" id="{EF9D01A6-231D-D542-88FF-3BC28B350C37}"/>
                </a:ext>
              </a:extLst>
            </p:cNvPr>
            <p:cNvCxnSpPr>
              <a:cxnSpLocks noChangeShapeType="1"/>
              <a:stCxn id="23" idx="3"/>
              <a:endCxn id="21" idx="7"/>
            </p:cNvCxnSpPr>
            <p:nvPr/>
          </p:nvCxnSpPr>
          <p:spPr bwMode="auto">
            <a:xfrm flipH="1">
              <a:off x="4648076" y="6036295"/>
              <a:ext cx="8477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9" name="Line 82">
              <a:extLst>
                <a:ext uri="{FF2B5EF4-FFF2-40B4-BE49-F238E27FC236}">
                  <a16:creationId xmlns:a16="http://schemas.microsoft.com/office/drawing/2014/main" id="{6133FD85-B112-E240-8F0D-10B2927DB1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03176" y="4753594"/>
              <a:ext cx="505550" cy="90743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A23126A7-E573-644E-9113-7E6365125484}"/>
                </a:ext>
              </a:extLst>
            </p:cNvPr>
            <p:cNvGrpSpPr/>
            <p:nvPr/>
          </p:nvGrpSpPr>
          <p:grpSpPr>
            <a:xfrm>
              <a:off x="2236019" y="5157192"/>
              <a:ext cx="3381009" cy="935111"/>
              <a:chOff x="2236019" y="5157192"/>
              <a:chExt cx="3381009" cy="935111"/>
            </a:xfrm>
          </p:grpSpPr>
          <p:sp>
            <p:nvSpPr>
              <p:cNvPr id="92" name="Line 81">
                <a:extLst>
                  <a:ext uri="{FF2B5EF4-FFF2-40B4-BE49-F238E27FC236}">
                    <a16:creationId xmlns:a16="http://schemas.microsoft.com/office/drawing/2014/main" id="{5AE932FD-C99B-6C44-B67E-E7088392B2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36019" y="5679727"/>
                <a:ext cx="576907" cy="268636"/>
              </a:xfrm>
              <a:prstGeom prst="line">
                <a:avLst/>
              </a:prstGeom>
              <a:noFill/>
              <a:ln w="38100">
                <a:solidFill>
                  <a:schemeClr val="accent4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3" name="Line 81">
                <a:extLst>
                  <a:ext uri="{FF2B5EF4-FFF2-40B4-BE49-F238E27FC236}">
                    <a16:creationId xmlns:a16="http://schemas.microsoft.com/office/drawing/2014/main" id="{67B13A3C-9E6F-8948-B457-42B3D1DB5B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62379" y="5436219"/>
                <a:ext cx="920521" cy="656084"/>
              </a:xfrm>
              <a:prstGeom prst="line">
                <a:avLst/>
              </a:prstGeom>
              <a:noFill/>
              <a:ln w="38100">
                <a:solidFill>
                  <a:schemeClr val="accent4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4" name="Line 81">
                <a:extLst>
                  <a:ext uri="{FF2B5EF4-FFF2-40B4-BE49-F238E27FC236}">
                    <a16:creationId xmlns:a16="http://schemas.microsoft.com/office/drawing/2014/main" id="{D4F200BB-457E-4A40-BF26-0FAD3FBF73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3449" y="5308136"/>
                <a:ext cx="870051" cy="641144"/>
              </a:xfrm>
              <a:prstGeom prst="line">
                <a:avLst/>
              </a:prstGeom>
              <a:noFill/>
              <a:ln w="38100">
                <a:solidFill>
                  <a:schemeClr val="accent4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5" name="Line 81">
                <a:extLst>
                  <a:ext uri="{FF2B5EF4-FFF2-40B4-BE49-F238E27FC236}">
                    <a16:creationId xmlns:a16="http://schemas.microsoft.com/office/drawing/2014/main" id="{C4040D6A-2989-4C44-8D84-F57D288838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88366" y="5157192"/>
                <a:ext cx="259698" cy="697881"/>
              </a:xfrm>
              <a:prstGeom prst="line">
                <a:avLst/>
              </a:prstGeom>
              <a:noFill/>
              <a:ln w="38100">
                <a:solidFill>
                  <a:schemeClr val="accent4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6" name="Line 81">
                <a:extLst>
                  <a:ext uri="{FF2B5EF4-FFF2-40B4-BE49-F238E27FC236}">
                    <a16:creationId xmlns:a16="http://schemas.microsoft.com/office/drawing/2014/main" id="{A20A02FD-EBDC-AA4E-8B19-93905C2967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43401" y="5194920"/>
                <a:ext cx="273627" cy="796787"/>
              </a:xfrm>
              <a:prstGeom prst="line">
                <a:avLst/>
              </a:prstGeom>
              <a:noFill/>
              <a:ln w="38100">
                <a:solidFill>
                  <a:schemeClr val="accent4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 dirty="0"/>
              </a:p>
            </p:txBody>
          </p:sp>
        </p:grpSp>
      </p:grpSp>
      <p:sp>
        <p:nvSpPr>
          <p:cNvPr id="97" name="Line 82">
            <a:extLst>
              <a:ext uri="{FF2B5EF4-FFF2-40B4-BE49-F238E27FC236}">
                <a16:creationId xmlns:a16="http://schemas.microsoft.com/office/drawing/2014/main" id="{CA483F44-86FE-B449-97E0-86102D2872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94617" y="4376592"/>
            <a:ext cx="143601" cy="1480179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91783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Reuse Face Routing to Handle the Dead End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olidFill>
                  <a:srgbClr val="C00000"/>
                </a:solidFill>
              </a:rPr>
              <a:t>Generate a planar subgraph:</a:t>
            </a:r>
            <a:r>
              <a:rPr lang="en-US" altLang="zh-TW" dirty="0">
                <a:solidFill>
                  <a:srgbClr val="00B050"/>
                </a:solidFill>
              </a:rPr>
              <a:t> no crossing links</a:t>
            </a:r>
            <a:endParaRPr lang="en-US" altLang="zh-TW" dirty="0">
              <a:solidFill>
                <a:srgbClr val="C00000"/>
              </a:solidFill>
            </a:endParaRPr>
          </a:p>
          <a:p>
            <a:r>
              <a:rPr lang="en-US" altLang="zh-TW" dirty="0"/>
              <a:t>Right-hand rule</a:t>
            </a:r>
          </a:p>
          <a:p>
            <a:r>
              <a:rPr lang="en-US" altLang="zh-TW" dirty="0"/>
              <a:t>Examine whether greedy routing can find a node that is closer to the destination compared to the dead end</a:t>
            </a:r>
          </a:p>
          <a:p>
            <a:endParaRPr lang="en-US" altLang="zh-TW" dirty="0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43809073-E4E4-1749-A9E9-C27B3186A593}"/>
              </a:ext>
            </a:extLst>
          </p:cNvPr>
          <p:cNvGrpSpPr/>
          <p:nvPr/>
        </p:nvGrpSpPr>
        <p:grpSpPr>
          <a:xfrm>
            <a:off x="309042" y="4296394"/>
            <a:ext cx="8413328" cy="2252663"/>
            <a:chOff x="309042" y="4296394"/>
            <a:chExt cx="8413328" cy="2252663"/>
          </a:xfrm>
        </p:grpSpPr>
        <p:sp>
          <p:nvSpPr>
            <p:cNvPr id="86" name="Rectangle 79">
              <a:extLst>
                <a:ext uri="{FF2B5EF4-FFF2-40B4-BE49-F238E27FC236}">
                  <a16:creationId xmlns:a16="http://schemas.microsoft.com/office/drawing/2014/main" id="{0A728B7D-C15C-D841-BE5C-1C78A7C9D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042" y="6152182"/>
              <a:ext cx="10175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2000" b="1" dirty="0">
                  <a:solidFill>
                    <a:schemeClr val="accent2"/>
                  </a:solidFill>
                  <a:ea typeface="新細明體" panose="02020500000000000000" pitchFamily="18" charset="-120"/>
                </a:rPr>
                <a:t>source</a:t>
              </a:r>
            </a:p>
          </p:txBody>
        </p:sp>
        <p:sp>
          <p:nvSpPr>
            <p:cNvPr id="87" name="Line 81">
              <a:extLst>
                <a:ext uri="{FF2B5EF4-FFF2-40B4-BE49-F238E27FC236}">
                  <a16:creationId xmlns:a16="http://schemas.microsoft.com/office/drawing/2014/main" id="{8DD96084-2683-474D-A998-86059FDBC6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9642" y="5787057"/>
              <a:ext cx="685800" cy="4572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8" name="Rectangle 80">
              <a:extLst>
                <a:ext uri="{FF2B5EF4-FFF2-40B4-BE49-F238E27FC236}">
                  <a16:creationId xmlns:a16="http://schemas.microsoft.com/office/drawing/2014/main" id="{297D8012-06C2-324A-8968-97AD9BA9AE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4082" y="4296394"/>
              <a:ext cx="15382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2000" b="1" dirty="0">
                  <a:solidFill>
                    <a:schemeClr val="accent2"/>
                  </a:solidFill>
                  <a:ea typeface="新細明體" panose="02020500000000000000" pitchFamily="18" charset="-120"/>
                </a:rPr>
                <a:t>destination</a:t>
              </a:r>
            </a:p>
          </p:txBody>
        </p:sp>
        <p:sp>
          <p:nvSpPr>
            <p:cNvPr id="89" name="Line 82">
              <a:extLst>
                <a:ext uri="{FF2B5EF4-FFF2-40B4-BE49-F238E27FC236}">
                  <a16:creationId xmlns:a16="http://schemas.microsoft.com/office/drawing/2014/main" id="{6133FD85-B112-E240-8F0D-10B2927DB1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03176" y="4753594"/>
              <a:ext cx="505550" cy="90743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cxnSp>
        <p:nvCxnSpPr>
          <p:cNvPr id="147" name="AutoShape 62">
            <a:extLst>
              <a:ext uri="{FF2B5EF4-FFF2-40B4-BE49-F238E27FC236}">
                <a16:creationId xmlns:a16="http://schemas.microsoft.com/office/drawing/2014/main" id="{48E31EB3-9D23-3F43-9CE8-6527C1A0D0BC}"/>
              </a:ext>
            </a:extLst>
          </p:cNvPr>
          <p:cNvCxnSpPr>
            <a:cxnSpLocks noChangeShapeType="1"/>
            <a:endCxn id="107" idx="6"/>
          </p:cNvCxnSpPr>
          <p:nvPr/>
        </p:nvCxnSpPr>
        <p:spPr bwMode="auto">
          <a:xfrm flipH="1" flipV="1">
            <a:off x="6135531" y="19616337"/>
            <a:ext cx="669925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" name="群組 3">
            <a:extLst>
              <a:ext uri="{FF2B5EF4-FFF2-40B4-BE49-F238E27FC236}">
                <a16:creationId xmlns:a16="http://schemas.microsoft.com/office/drawing/2014/main" id="{67BF9EF8-3245-F44E-B77D-7F3A5C05F4D8}"/>
              </a:ext>
            </a:extLst>
          </p:cNvPr>
          <p:cNvGrpSpPr/>
          <p:nvPr/>
        </p:nvGrpSpPr>
        <p:grpSpPr>
          <a:xfrm>
            <a:off x="1443600" y="4510800"/>
            <a:ext cx="6111875" cy="2301876"/>
            <a:chOff x="1403648" y="4511500"/>
            <a:chExt cx="6111875" cy="2301876"/>
          </a:xfrm>
        </p:grpSpPr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25DBCE01-B0AA-7F4A-9080-43382DAF8F74}"/>
                </a:ext>
              </a:extLst>
            </p:cNvPr>
            <p:cNvGrpSpPr/>
            <p:nvPr/>
          </p:nvGrpSpPr>
          <p:grpSpPr>
            <a:xfrm>
              <a:off x="1403648" y="4511500"/>
              <a:ext cx="6111875" cy="2222500"/>
              <a:chOff x="1484461" y="4511500"/>
              <a:chExt cx="6111875" cy="2222500"/>
            </a:xfrm>
          </p:grpSpPr>
          <p:sp>
            <p:nvSpPr>
              <p:cNvPr id="92" name="Oval 7">
                <a:extLst>
                  <a:ext uri="{FF2B5EF4-FFF2-40B4-BE49-F238E27FC236}">
                    <a16:creationId xmlns:a16="http://schemas.microsoft.com/office/drawing/2014/main" id="{B93FF4A5-0B81-B540-9E48-4274FD52AD1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484461" y="56545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3" name="Oval 8">
                <a:extLst>
                  <a:ext uri="{FF2B5EF4-FFF2-40B4-BE49-F238E27FC236}">
                    <a16:creationId xmlns:a16="http://schemas.microsoft.com/office/drawing/2014/main" id="{541B6549-49D3-4848-A74A-76B3263A434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713061" y="50449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4" name="Oval 9">
                <a:extLst>
                  <a:ext uri="{FF2B5EF4-FFF2-40B4-BE49-F238E27FC236}">
                    <a16:creationId xmlns:a16="http://schemas.microsoft.com/office/drawing/2014/main" id="{B496AABB-978A-894F-867C-85164B5BE45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70261" y="62641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5" name="Oval 10">
                <a:extLst>
                  <a:ext uri="{FF2B5EF4-FFF2-40B4-BE49-F238E27FC236}">
                    <a16:creationId xmlns:a16="http://schemas.microsoft.com/office/drawing/2014/main" id="{B2C21E59-077F-B243-A47F-AAC66173A58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094061" y="5654500"/>
                <a:ext cx="92075" cy="92075"/>
              </a:xfrm>
              <a:prstGeom prst="ellipse">
                <a:avLst/>
              </a:prstGeom>
              <a:ln>
                <a:headEnd/>
                <a:tailEnd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6" name="Oval 11">
                <a:extLst>
                  <a:ext uri="{FF2B5EF4-FFF2-40B4-BE49-F238E27FC236}">
                    <a16:creationId xmlns:a16="http://schemas.microsoft.com/office/drawing/2014/main" id="{28E9A848-CB0B-F746-BC4F-8A0A15E63C3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322661" y="53497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7" name="Oval 12">
                <a:extLst>
                  <a:ext uri="{FF2B5EF4-FFF2-40B4-BE49-F238E27FC236}">
                    <a16:creationId xmlns:a16="http://schemas.microsoft.com/office/drawing/2014/main" id="{514DA3B5-D646-8042-B445-56D64388056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856061" y="60355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8" name="Oval 13">
                <a:extLst>
                  <a:ext uri="{FF2B5EF4-FFF2-40B4-BE49-F238E27FC236}">
                    <a16:creationId xmlns:a16="http://schemas.microsoft.com/office/drawing/2014/main" id="{44983630-9002-074C-81DD-AE7513F0926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779861" y="46639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9" name="Oval 14">
                <a:extLst>
                  <a:ext uri="{FF2B5EF4-FFF2-40B4-BE49-F238E27FC236}">
                    <a16:creationId xmlns:a16="http://schemas.microsoft.com/office/drawing/2014/main" id="{BA1EBEAE-7DDE-2E4E-8668-3D24BDE22DE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84661" y="53497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0" name="Oval 15">
                <a:extLst>
                  <a:ext uri="{FF2B5EF4-FFF2-40B4-BE49-F238E27FC236}">
                    <a16:creationId xmlns:a16="http://schemas.microsoft.com/office/drawing/2014/main" id="{C1B2372C-4766-A144-93A0-EFBC8086AA6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465661" y="65689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1" name="Oval 16">
                <a:extLst>
                  <a:ext uri="{FF2B5EF4-FFF2-40B4-BE49-F238E27FC236}">
                    <a16:creationId xmlns:a16="http://schemas.microsoft.com/office/drawing/2014/main" id="{15BC6E63-C9B0-DA48-BC53-68163150C90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151461" y="48163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2" name="Oval 17">
                <a:extLst>
                  <a:ext uri="{FF2B5EF4-FFF2-40B4-BE49-F238E27FC236}">
                    <a16:creationId xmlns:a16="http://schemas.microsoft.com/office/drawing/2014/main" id="{D611C0B3-6923-3047-9757-8F57CAC4ABA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303861" y="45115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3" name="Oval 18">
                <a:extLst>
                  <a:ext uri="{FF2B5EF4-FFF2-40B4-BE49-F238E27FC236}">
                    <a16:creationId xmlns:a16="http://schemas.microsoft.com/office/drawing/2014/main" id="{A7BA8595-3039-D24C-8DBD-0BE2A9AB348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694261" y="58831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4" name="Oval 19">
                <a:extLst>
                  <a:ext uri="{FF2B5EF4-FFF2-40B4-BE49-F238E27FC236}">
                    <a16:creationId xmlns:a16="http://schemas.microsoft.com/office/drawing/2014/main" id="{B93A9042-3646-8843-A44A-ECDD7346E6F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846661" y="52735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5" name="Oval 20">
                <a:extLst>
                  <a:ext uri="{FF2B5EF4-FFF2-40B4-BE49-F238E27FC236}">
                    <a16:creationId xmlns:a16="http://schemas.microsoft.com/office/drawing/2014/main" id="{055EB5D7-7ECF-2241-B9C8-1638B47372C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218261" y="51211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6" name="Oval 21">
                <a:extLst>
                  <a:ext uri="{FF2B5EF4-FFF2-40B4-BE49-F238E27FC236}">
                    <a16:creationId xmlns:a16="http://schemas.microsoft.com/office/drawing/2014/main" id="{F6C81F91-DD50-EE4F-B42C-70727E4DFBC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904061" y="48163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7" name="Oval 22">
                <a:extLst>
                  <a:ext uri="{FF2B5EF4-FFF2-40B4-BE49-F238E27FC236}">
                    <a16:creationId xmlns:a16="http://schemas.microsoft.com/office/drawing/2014/main" id="{C7459856-4375-5B4C-A621-2FB31AD1146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608661" y="63403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8" name="Oval 23">
                <a:extLst>
                  <a:ext uri="{FF2B5EF4-FFF2-40B4-BE49-F238E27FC236}">
                    <a16:creationId xmlns:a16="http://schemas.microsoft.com/office/drawing/2014/main" id="{300AFDD6-C2BC-CA42-A7EB-05BAB954265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913461" y="60355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9" name="Oval 24">
                <a:extLst>
                  <a:ext uri="{FF2B5EF4-FFF2-40B4-BE49-F238E27FC236}">
                    <a16:creationId xmlns:a16="http://schemas.microsoft.com/office/drawing/2014/main" id="{AFFA6A29-BEE4-F24C-9084-3CE9EE30E56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523061" y="5959300"/>
                <a:ext cx="92075" cy="92075"/>
              </a:xfrm>
              <a:prstGeom prst="ellipse">
                <a:avLst/>
              </a:prstGeom>
              <a:ln>
                <a:headEnd/>
                <a:tailEnd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0" name="Oval 25">
                <a:extLst>
                  <a:ext uri="{FF2B5EF4-FFF2-40B4-BE49-F238E27FC236}">
                    <a16:creationId xmlns:a16="http://schemas.microsoft.com/office/drawing/2014/main" id="{E5B306DB-EB44-3B4C-A2DF-CF4B0136EB4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208861" y="61117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1" name="Oval 26">
                <a:extLst>
                  <a:ext uri="{FF2B5EF4-FFF2-40B4-BE49-F238E27FC236}">
                    <a16:creationId xmlns:a16="http://schemas.microsoft.com/office/drawing/2014/main" id="{280A71BE-940A-BD49-8BFF-171C220E785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056461" y="54259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2" name="Oval 27">
                <a:extLst>
                  <a:ext uri="{FF2B5EF4-FFF2-40B4-BE49-F238E27FC236}">
                    <a16:creationId xmlns:a16="http://schemas.microsoft.com/office/drawing/2014/main" id="{92C1A3D1-156E-1D4D-B2A0-FE79DF2B5D2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666061" y="49687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3" name="Oval 28">
                <a:extLst>
                  <a:ext uri="{FF2B5EF4-FFF2-40B4-BE49-F238E27FC236}">
                    <a16:creationId xmlns:a16="http://schemas.microsoft.com/office/drawing/2014/main" id="{42074CBF-CB3B-8943-BE92-383E9A9623D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742261" y="53497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4" name="Oval 29">
                <a:extLst>
                  <a:ext uri="{FF2B5EF4-FFF2-40B4-BE49-F238E27FC236}">
                    <a16:creationId xmlns:a16="http://schemas.microsoft.com/office/drawing/2014/main" id="{C056DD17-C342-1A43-A289-C7105C7030F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742261" y="5730700"/>
                <a:ext cx="92075" cy="92075"/>
              </a:xfrm>
              <a:prstGeom prst="ellipse">
                <a:avLst/>
              </a:prstGeom>
              <a:ln>
                <a:headEnd/>
                <a:tailEnd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5" name="Oval 30">
                <a:extLst>
                  <a:ext uri="{FF2B5EF4-FFF2-40B4-BE49-F238E27FC236}">
                    <a16:creationId xmlns:a16="http://schemas.microsoft.com/office/drawing/2014/main" id="{5B27C1D8-5C07-284F-BB80-3AAEA5AB1AC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351861" y="52735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6" name="Oval 31">
                <a:extLst>
                  <a:ext uri="{FF2B5EF4-FFF2-40B4-BE49-F238E27FC236}">
                    <a16:creationId xmlns:a16="http://schemas.microsoft.com/office/drawing/2014/main" id="{CB17FC78-3A14-504E-9312-F094B50D41B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504261" y="57307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7" name="Oval 32">
                <a:extLst>
                  <a:ext uri="{FF2B5EF4-FFF2-40B4-BE49-F238E27FC236}">
                    <a16:creationId xmlns:a16="http://schemas.microsoft.com/office/drawing/2014/main" id="{B679A58D-224A-0942-B6DF-2D05DAEE22F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275661" y="62641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8" name="Oval 33">
                <a:extLst>
                  <a:ext uri="{FF2B5EF4-FFF2-40B4-BE49-F238E27FC236}">
                    <a16:creationId xmlns:a16="http://schemas.microsoft.com/office/drawing/2014/main" id="{4455B63A-5A1A-9E45-81DD-D49FE7E4CF9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589861" y="65689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cxnSp>
            <p:nvCxnSpPr>
              <p:cNvPr id="119" name="AutoShape 34">
                <a:extLst>
                  <a:ext uri="{FF2B5EF4-FFF2-40B4-BE49-F238E27FC236}">
                    <a16:creationId xmlns:a16="http://schemas.microsoft.com/office/drawing/2014/main" id="{636E73A4-CF43-E349-9BEA-18B7B652D5CD}"/>
                  </a:ext>
                </a:extLst>
              </p:cNvPr>
              <p:cNvCxnSpPr>
                <a:cxnSpLocks noChangeShapeType="1"/>
                <a:stCxn id="92" idx="7"/>
                <a:endCxn id="93" idx="4"/>
              </p:cNvCxnSpPr>
              <p:nvPr/>
            </p:nvCxnSpPr>
            <p:spPr bwMode="auto">
              <a:xfrm flipV="1">
                <a:off x="1563836" y="5136975"/>
                <a:ext cx="195263" cy="5302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0" name="AutoShape 35">
                <a:extLst>
                  <a:ext uri="{FF2B5EF4-FFF2-40B4-BE49-F238E27FC236}">
                    <a16:creationId xmlns:a16="http://schemas.microsoft.com/office/drawing/2014/main" id="{9243EF3F-668E-004D-93AC-2F22539C5945}"/>
                  </a:ext>
                </a:extLst>
              </p:cNvPr>
              <p:cNvCxnSpPr>
                <a:cxnSpLocks noChangeShapeType="1"/>
                <a:stCxn id="93" idx="7"/>
                <a:endCxn id="98" idx="2"/>
              </p:cNvCxnSpPr>
              <p:nvPr/>
            </p:nvCxnSpPr>
            <p:spPr bwMode="auto">
              <a:xfrm flipV="1">
                <a:off x="1792436" y="4709937"/>
                <a:ext cx="987425" cy="3476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1" name="AutoShape 36">
                <a:extLst>
                  <a:ext uri="{FF2B5EF4-FFF2-40B4-BE49-F238E27FC236}">
                    <a16:creationId xmlns:a16="http://schemas.microsoft.com/office/drawing/2014/main" id="{7DE0EC0F-7F57-F84E-82AA-605857D4A565}"/>
                  </a:ext>
                </a:extLst>
              </p:cNvPr>
              <p:cNvCxnSpPr>
                <a:cxnSpLocks noChangeShapeType="1"/>
                <a:stCxn id="98" idx="6"/>
                <a:endCxn id="102" idx="2"/>
              </p:cNvCxnSpPr>
              <p:nvPr/>
            </p:nvCxnSpPr>
            <p:spPr bwMode="auto">
              <a:xfrm flipV="1">
                <a:off x="2871936" y="4557537"/>
                <a:ext cx="1431925" cy="1524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2" name="AutoShape 37">
                <a:extLst>
                  <a:ext uri="{FF2B5EF4-FFF2-40B4-BE49-F238E27FC236}">
                    <a16:creationId xmlns:a16="http://schemas.microsoft.com/office/drawing/2014/main" id="{AA4ED366-33DE-314A-8325-726AA8868BEB}"/>
                  </a:ext>
                </a:extLst>
              </p:cNvPr>
              <p:cNvCxnSpPr>
                <a:cxnSpLocks noChangeShapeType="1"/>
                <a:stCxn id="102" idx="6"/>
                <a:endCxn id="106" idx="1"/>
              </p:cNvCxnSpPr>
              <p:nvPr/>
            </p:nvCxnSpPr>
            <p:spPr bwMode="auto">
              <a:xfrm>
                <a:off x="4395936" y="4557537"/>
                <a:ext cx="1520825" cy="2714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3" name="AutoShape 38">
                <a:extLst>
                  <a:ext uri="{FF2B5EF4-FFF2-40B4-BE49-F238E27FC236}">
                    <a16:creationId xmlns:a16="http://schemas.microsoft.com/office/drawing/2014/main" id="{0DF6B824-B436-3246-A482-867EFBC861BB}"/>
                  </a:ext>
                </a:extLst>
              </p:cNvPr>
              <p:cNvCxnSpPr>
                <a:cxnSpLocks noChangeShapeType="1"/>
                <a:stCxn id="92" idx="5"/>
                <a:endCxn id="94" idx="1"/>
              </p:cNvCxnSpPr>
              <p:nvPr/>
            </p:nvCxnSpPr>
            <p:spPr bwMode="auto">
              <a:xfrm>
                <a:off x="1563836" y="5733875"/>
                <a:ext cx="619125" cy="5429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4" name="AutoShape 39">
                <a:extLst>
                  <a:ext uri="{FF2B5EF4-FFF2-40B4-BE49-F238E27FC236}">
                    <a16:creationId xmlns:a16="http://schemas.microsoft.com/office/drawing/2014/main" id="{0CAC6D9F-1330-984D-B204-CC0F621B1A65}"/>
                  </a:ext>
                </a:extLst>
              </p:cNvPr>
              <p:cNvCxnSpPr>
                <a:cxnSpLocks noChangeShapeType="1"/>
                <a:stCxn id="93" idx="5"/>
                <a:endCxn id="95" idx="2"/>
              </p:cNvCxnSpPr>
              <p:nvPr/>
            </p:nvCxnSpPr>
            <p:spPr bwMode="auto">
              <a:xfrm>
                <a:off x="1792436" y="5124275"/>
                <a:ext cx="301625" cy="576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5" name="AutoShape 40">
                <a:extLst>
                  <a:ext uri="{FF2B5EF4-FFF2-40B4-BE49-F238E27FC236}">
                    <a16:creationId xmlns:a16="http://schemas.microsoft.com/office/drawing/2014/main" id="{2955A592-ED9D-5141-B356-5CC889FE8347}"/>
                  </a:ext>
                </a:extLst>
              </p:cNvPr>
              <p:cNvCxnSpPr>
                <a:cxnSpLocks noChangeShapeType="1"/>
                <a:stCxn id="93" idx="6"/>
                <a:endCxn id="96" idx="2"/>
              </p:cNvCxnSpPr>
              <p:nvPr/>
            </p:nvCxnSpPr>
            <p:spPr bwMode="auto">
              <a:xfrm>
                <a:off x="1805136" y="5090937"/>
                <a:ext cx="517525" cy="3048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6" name="AutoShape 41">
                <a:extLst>
                  <a:ext uri="{FF2B5EF4-FFF2-40B4-BE49-F238E27FC236}">
                    <a16:creationId xmlns:a16="http://schemas.microsoft.com/office/drawing/2014/main" id="{EEBF16C6-36E1-604F-979F-BF024EB36AE6}"/>
                  </a:ext>
                </a:extLst>
              </p:cNvPr>
              <p:cNvCxnSpPr>
                <a:cxnSpLocks noChangeShapeType="1"/>
                <a:stCxn id="95" idx="7"/>
                <a:endCxn id="96" idx="5"/>
              </p:cNvCxnSpPr>
              <p:nvPr/>
            </p:nvCxnSpPr>
            <p:spPr bwMode="auto">
              <a:xfrm flipV="1">
                <a:off x="2173436" y="5429075"/>
                <a:ext cx="228600" cy="2381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7" name="AutoShape 42">
                <a:extLst>
                  <a:ext uri="{FF2B5EF4-FFF2-40B4-BE49-F238E27FC236}">
                    <a16:creationId xmlns:a16="http://schemas.microsoft.com/office/drawing/2014/main" id="{A167CD10-C49C-BB4D-8312-DBAFB216902B}"/>
                  </a:ext>
                </a:extLst>
              </p:cNvPr>
              <p:cNvCxnSpPr>
                <a:cxnSpLocks noChangeShapeType="1"/>
                <a:stCxn id="96" idx="6"/>
                <a:endCxn id="99" idx="2"/>
              </p:cNvCxnSpPr>
              <p:nvPr/>
            </p:nvCxnSpPr>
            <p:spPr bwMode="auto">
              <a:xfrm>
                <a:off x="2414736" y="5395737"/>
                <a:ext cx="669925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8" name="AutoShape 43">
                <a:extLst>
                  <a:ext uri="{FF2B5EF4-FFF2-40B4-BE49-F238E27FC236}">
                    <a16:creationId xmlns:a16="http://schemas.microsoft.com/office/drawing/2014/main" id="{BA12FFA7-AC0D-7341-B663-CAA45B36B71B}"/>
                  </a:ext>
                </a:extLst>
              </p:cNvPr>
              <p:cNvCxnSpPr>
                <a:cxnSpLocks noChangeShapeType="1"/>
                <a:stCxn id="99" idx="0"/>
                <a:endCxn id="98" idx="4"/>
              </p:cNvCxnSpPr>
              <p:nvPr/>
            </p:nvCxnSpPr>
            <p:spPr bwMode="auto">
              <a:xfrm flipH="1" flipV="1">
                <a:off x="2825899" y="4755975"/>
                <a:ext cx="304800" cy="5937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9" name="AutoShape 44">
                <a:extLst>
                  <a:ext uri="{FF2B5EF4-FFF2-40B4-BE49-F238E27FC236}">
                    <a16:creationId xmlns:a16="http://schemas.microsoft.com/office/drawing/2014/main" id="{93FC682E-35E2-6B4A-8035-44AC1B02BF74}"/>
                  </a:ext>
                </a:extLst>
              </p:cNvPr>
              <p:cNvCxnSpPr>
                <a:cxnSpLocks noChangeShapeType="1"/>
                <a:stCxn id="94" idx="0"/>
                <a:endCxn id="95" idx="4"/>
              </p:cNvCxnSpPr>
              <p:nvPr/>
            </p:nvCxnSpPr>
            <p:spPr bwMode="auto">
              <a:xfrm flipH="1" flipV="1">
                <a:off x="2140099" y="5746575"/>
                <a:ext cx="76200" cy="5175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0" name="AutoShape 45">
                <a:extLst>
                  <a:ext uri="{FF2B5EF4-FFF2-40B4-BE49-F238E27FC236}">
                    <a16:creationId xmlns:a16="http://schemas.microsoft.com/office/drawing/2014/main" id="{8FC6F371-067E-D44E-8338-FF23B1692891}"/>
                  </a:ext>
                </a:extLst>
              </p:cNvPr>
              <p:cNvCxnSpPr>
                <a:cxnSpLocks noChangeShapeType="1"/>
                <a:stCxn id="94" idx="7"/>
                <a:endCxn id="97" idx="2"/>
              </p:cNvCxnSpPr>
              <p:nvPr/>
            </p:nvCxnSpPr>
            <p:spPr bwMode="auto">
              <a:xfrm flipV="1">
                <a:off x="2249636" y="6081537"/>
                <a:ext cx="606425" cy="1952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1" name="AutoShape 46">
                <a:extLst>
                  <a:ext uri="{FF2B5EF4-FFF2-40B4-BE49-F238E27FC236}">
                    <a16:creationId xmlns:a16="http://schemas.microsoft.com/office/drawing/2014/main" id="{C9FA386A-787A-2249-9152-35FE5380065C}"/>
                  </a:ext>
                </a:extLst>
              </p:cNvPr>
              <p:cNvCxnSpPr>
                <a:cxnSpLocks noChangeShapeType="1"/>
                <a:stCxn id="97" idx="1"/>
                <a:endCxn id="95" idx="5"/>
              </p:cNvCxnSpPr>
              <p:nvPr/>
            </p:nvCxnSpPr>
            <p:spPr bwMode="auto">
              <a:xfrm flipH="1" flipV="1">
                <a:off x="2173436" y="5733875"/>
                <a:ext cx="695325" cy="3143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2" name="AutoShape 47">
                <a:extLst>
                  <a:ext uri="{FF2B5EF4-FFF2-40B4-BE49-F238E27FC236}">
                    <a16:creationId xmlns:a16="http://schemas.microsoft.com/office/drawing/2014/main" id="{0A5E860B-5819-4442-9666-9F3F3D411C02}"/>
                  </a:ext>
                </a:extLst>
              </p:cNvPr>
              <p:cNvCxnSpPr>
                <a:cxnSpLocks noChangeShapeType="1"/>
                <a:stCxn id="97" idx="0"/>
                <a:endCxn id="99" idx="4"/>
              </p:cNvCxnSpPr>
              <p:nvPr/>
            </p:nvCxnSpPr>
            <p:spPr bwMode="auto">
              <a:xfrm flipV="1">
                <a:off x="2902099" y="5441775"/>
                <a:ext cx="228600" cy="5937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3" name="AutoShape 48">
                <a:extLst>
                  <a:ext uri="{FF2B5EF4-FFF2-40B4-BE49-F238E27FC236}">
                    <a16:creationId xmlns:a16="http://schemas.microsoft.com/office/drawing/2014/main" id="{F3018343-25B3-5641-976B-69F2BA29FAF9}"/>
                  </a:ext>
                </a:extLst>
              </p:cNvPr>
              <p:cNvCxnSpPr>
                <a:cxnSpLocks noChangeShapeType="1"/>
                <a:stCxn id="99" idx="7"/>
                <a:endCxn id="101" idx="4"/>
              </p:cNvCxnSpPr>
              <p:nvPr/>
            </p:nvCxnSpPr>
            <p:spPr bwMode="auto">
              <a:xfrm flipV="1">
                <a:off x="3164036" y="4908375"/>
                <a:ext cx="1033463" cy="4540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4" name="AutoShape 49">
                <a:extLst>
                  <a:ext uri="{FF2B5EF4-FFF2-40B4-BE49-F238E27FC236}">
                    <a16:creationId xmlns:a16="http://schemas.microsoft.com/office/drawing/2014/main" id="{A9F9426D-2820-9943-B897-BA64FF865FD1}"/>
                  </a:ext>
                </a:extLst>
              </p:cNvPr>
              <p:cNvCxnSpPr>
                <a:cxnSpLocks noChangeShapeType="1"/>
                <a:stCxn id="101" idx="7"/>
                <a:endCxn id="102" idx="3"/>
              </p:cNvCxnSpPr>
              <p:nvPr/>
            </p:nvCxnSpPr>
            <p:spPr bwMode="auto">
              <a:xfrm flipV="1">
                <a:off x="4230836" y="4590875"/>
                <a:ext cx="85725" cy="2381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5" name="AutoShape 50">
                <a:extLst>
                  <a:ext uri="{FF2B5EF4-FFF2-40B4-BE49-F238E27FC236}">
                    <a16:creationId xmlns:a16="http://schemas.microsoft.com/office/drawing/2014/main" id="{D239D8EE-0771-1144-86BB-7D5D2E1E45A4}"/>
                  </a:ext>
                </a:extLst>
              </p:cNvPr>
              <p:cNvCxnSpPr>
                <a:cxnSpLocks noChangeShapeType="1"/>
                <a:stCxn id="99" idx="6"/>
                <a:endCxn id="104" idx="3"/>
              </p:cNvCxnSpPr>
              <p:nvPr/>
            </p:nvCxnSpPr>
            <p:spPr bwMode="auto">
              <a:xfrm flipV="1">
                <a:off x="3176736" y="5352875"/>
                <a:ext cx="682625" cy="428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6" name="AutoShape 51">
                <a:extLst>
                  <a:ext uri="{FF2B5EF4-FFF2-40B4-BE49-F238E27FC236}">
                    <a16:creationId xmlns:a16="http://schemas.microsoft.com/office/drawing/2014/main" id="{7E38D44F-6427-9344-AC95-2FD5C0FC9981}"/>
                  </a:ext>
                </a:extLst>
              </p:cNvPr>
              <p:cNvCxnSpPr>
                <a:cxnSpLocks noChangeShapeType="1"/>
                <a:stCxn id="101" idx="4"/>
                <a:endCxn id="104" idx="7"/>
              </p:cNvCxnSpPr>
              <p:nvPr/>
            </p:nvCxnSpPr>
            <p:spPr bwMode="auto">
              <a:xfrm flipH="1">
                <a:off x="3926036" y="4908375"/>
                <a:ext cx="271463" cy="3778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7" name="AutoShape 52">
                <a:extLst>
                  <a:ext uri="{FF2B5EF4-FFF2-40B4-BE49-F238E27FC236}">
                    <a16:creationId xmlns:a16="http://schemas.microsoft.com/office/drawing/2014/main" id="{124081D9-214D-3444-B856-C7EA7FD3BE42}"/>
                  </a:ext>
                </a:extLst>
              </p:cNvPr>
              <p:cNvCxnSpPr>
                <a:cxnSpLocks noChangeShapeType="1"/>
                <a:stCxn id="99" idx="5"/>
                <a:endCxn id="103" idx="1"/>
              </p:cNvCxnSpPr>
              <p:nvPr/>
            </p:nvCxnSpPr>
            <p:spPr bwMode="auto">
              <a:xfrm>
                <a:off x="3164036" y="5429075"/>
                <a:ext cx="542925" cy="4667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8" name="AutoShape 53">
                <a:extLst>
                  <a:ext uri="{FF2B5EF4-FFF2-40B4-BE49-F238E27FC236}">
                    <a16:creationId xmlns:a16="http://schemas.microsoft.com/office/drawing/2014/main" id="{0AEA3C24-A9B1-5C45-B805-7ABCA73EBBBF}"/>
                  </a:ext>
                </a:extLst>
              </p:cNvPr>
              <p:cNvCxnSpPr>
                <a:cxnSpLocks noChangeShapeType="1"/>
                <a:stCxn id="104" idx="4"/>
                <a:endCxn id="103" idx="0"/>
              </p:cNvCxnSpPr>
              <p:nvPr/>
            </p:nvCxnSpPr>
            <p:spPr bwMode="auto">
              <a:xfrm flipH="1">
                <a:off x="3740299" y="5365575"/>
                <a:ext cx="152400" cy="5175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9" name="AutoShape 54">
                <a:extLst>
                  <a:ext uri="{FF2B5EF4-FFF2-40B4-BE49-F238E27FC236}">
                    <a16:creationId xmlns:a16="http://schemas.microsoft.com/office/drawing/2014/main" id="{C31E58E5-D875-5645-97C7-F07B533F4504}"/>
                  </a:ext>
                </a:extLst>
              </p:cNvPr>
              <p:cNvCxnSpPr>
                <a:cxnSpLocks noChangeShapeType="1"/>
                <a:stCxn id="97" idx="5"/>
                <a:endCxn id="100" idx="1"/>
              </p:cNvCxnSpPr>
              <p:nvPr/>
            </p:nvCxnSpPr>
            <p:spPr bwMode="auto">
              <a:xfrm>
                <a:off x="2935436" y="6114875"/>
                <a:ext cx="542925" cy="4667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0" name="AutoShape 55">
                <a:extLst>
                  <a:ext uri="{FF2B5EF4-FFF2-40B4-BE49-F238E27FC236}">
                    <a16:creationId xmlns:a16="http://schemas.microsoft.com/office/drawing/2014/main" id="{12CD40E4-8653-A345-912E-D4516C9FD8F4}"/>
                  </a:ext>
                </a:extLst>
              </p:cNvPr>
              <p:cNvCxnSpPr>
                <a:cxnSpLocks noChangeShapeType="1"/>
                <a:stCxn id="100" idx="7"/>
                <a:endCxn id="107" idx="2"/>
              </p:cNvCxnSpPr>
              <p:nvPr/>
            </p:nvCxnSpPr>
            <p:spPr bwMode="auto">
              <a:xfrm flipV="1">
                <a:off x="3545036" y="6386337"/>
                <a:ext cx="1063625" cy="1952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1" name="AutoShape 56">
                <a:extLst>
                  <a:ext uri="{FF2B5EF4-FFF2-40B4-BE49-F238E27FC236}">
                    <a16:creationId xmlns:a16="http://schemas.microsoft.com/office/drawing/2014/main" id="{0BDB658A-4088-3E40-8FCC-06D7A9C3FB78}"/>
                  </a:ext>
                </a:extLst>
              </p:cNvPr>
              <p:cNvCxnSpPr>
                <a:cxnSpLocks noChangeShapeType="1"/>
                <a:stCxn id="107" idx="0"/>
                <a:endCxn id="104" idx="6"/>
              </p:cNvCxnSpPr>
              <p:nvPr/>
            </p:nvCxnSpPr>
            <p:spPr bwMode="auto">
              <a:xfrm flipH="1" flipV="1">
                <a:off x="3938736" y="5319537"/>
                <a:ext cx="715963" cy="10207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2" name="AutoShape 57">
                <a:extLst>
                  <a:ext uri="{FF2B5EF4-FFF2-40B4-BE49-F238E27FC236}">
                    <a16:creationId xmlns:a16="http://schemas.microsoft.com/office/drawing/2014/main" id="{ABE434FD-EB13-124F-8C9B-C8C02FEC43E6}"/>
                  </a:ext>
                </a:extLst>
              </p:cNvPr>
              <p:cNvCxnSpPr>
                <a:cxnSpLocks noChangeShapeType="1"/>
                <a:stCxn id="107" idx="7"/>
                <a:endCxn id="108" idx="1"/>
              </p:cNvCxnSpPr>
              <p:nvPr/>
            </p:nvCxnSpPr>
            <p:spPr bwMode="auto">
              <a:xfrm flipV="1">
                <a:off x="4688036" y="6048200"/>
                <a:ext cx="238125" cy="3048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3" name="AutoShape 58">
                <a:extLst>
                  <a:ext uri="{FF2B5EF4-FFF2-40B4-BE49-F238E27FC236}">
                    <a16:creationId xmlns:a16="http://schemas.microsoft.com/office/drawing/2014/main" id="{DDC8F541-C65D-4B4C-BE96-EFA242B0BA6C}"/>
                  </a:ext>
                </a:extLst>
              </p:cNvPr>
              <p:cNvCxnSpPr>
                <a:cxnSpLocks noChangeShapeType="1"/>
                <a:stCxn id="108" idx="1"/>
                <a:endCxn id="104" idx="6"/>
              </p:cNvCxnSpPr>
              <p:nvPr/>
            </p:nvCxnSpPr>
            <p:spPr bwMode="auto">
              <a:xfrm flipH="1" flipV="1">
                <a:off x="3938736" y="5319537"/>
                <a:ext cx="987425" cy="7286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" name="AutoShape 59">
                <a:extLst>
                  <a:ext uri="{FF2B5EF4-FFF2-40B4-BE49-F238E27FC236}">
                    <a16:creationId xmlns:a16="http://schemas.microsoft.com/office/drawing/2014/main" id="{7B799E11-56FC-A94E-BD6D-5090FD24CDC3}"/>
                  </a:ext>
                </a:extLst>
              </p:cNvPr>
              <p:cNvCxnSpPr>
                <a:cxnSpLocks noChangeShapeType="1"/>
                <a:stCxn id="108" idx="0"/>
                <a:endCxn id="105" idx="4"/>
              </p:cNvCxnSpPr>
              <p:nvPr/>
            </p:nvCxnSpPr>
            <p:spPr bwMode="auto">
              <a:xfrm flipV="1">
                <a:off x="4959499" y="5213175"/>
                <a:ext cx="304800" cy="8223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5" name="AutoShape 60">
                <a:extLst>
                  <a:ext uri="{FF2B5EF4-FFF2-40B4-BE49-F238E27FC236}">
                    <a16:creationId xmlns:a16="http://schemas.microsoft.com/office/drawing/2014/main" id="{C0D69199-CB4E-6D4B-8AC1-3E950304AC08}"/>
                  </a:ext>
                </a:extLst>
              </p:cNvPr>
              <p:cNvCxnSpPr>
                <a:cxnSpLocks noChangeShapeType="1"/>
                <a:stCxn id="105" idx="6"/>
                <a:endCxn id="109" idx="0"/>
              </p:cNvCxnSpPr>
              <p:nvPr/>
            </p:nvCxnSpPr>
            <p:spPr bwMode="auto">
              <a:xfrm>
                <a:off x="5310336" y="5167137"/>
                <a:ext cx="258763" cy="7921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6" name="AutoShape 61">
                <a:extLst>
                  <a:ext uri="{FF2B5EF4-FFF2-40B4-BE49-F238E27FC236}">
                    <a16:creationId xmlns:a16="http://schemas.microsoft.com/office/drawing/2014/main" id="{851E7AD5-E284-A441-BA89-6E04A9344544}"/>
                  </a:ext>
                </a:extLst>
              </p:cNvPr>
              <p:cNvCxnSpPr>
                <a:cxnSpLocks noChangeShapeType="1"/>
                <a:stCxn id="108" idx="5"/>
              </p:cNvCxnSpPr>
              <p:nvPr/>
            </p:nvCxnSpPr>
            <p:spPr bwMode="auto">
              <a:xfrm>
                <a:off x="4992836" y="6114875"/>
                <a:ext cx="390525" cy="6191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8" name="AutoShape 63">
                <a:extLst>
                  <a:ext uri="{FF2B5EF4-FFF2-40B4-BE49-F238E27FC236}">
                    <a16:creationId xmlns:a16="http://schemas.microsoft.com/office/drawing/2014/main" id="{B1D11A8E-2F2C-8648-8114-36FBB6B0C656}"/>
                  </a:ext>
                </a:extLst>
              </p:cNvPr>
              <p:cNvCxnSpPr>
                <a:cxnSpLocks noChangeShapeType="1"/>
                <a:endCxn id="110" idx="2"/>
              </p:cNvCxnSpPr>
              <p:nvPr/>
            </p:nvCxnSpPr>
            <p:spPr bwMode="auto">
              <a:xfrm flipV="1">
                <a:off x="5450036" y="6157737"/>
                <a:ext cx="758825" cy="5762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9" name="AutoShape 64">
                <a:extLst>
                  <a:ext uri="{FF2B5EF4-FFF2-40B4-BE49-F238E27FC236}">
                    <a16:creationId xmlns:a16="http://schemas.microsoft.com/office/drawing/2014/main" id="{C8CDABB3-60F6-1844-B9AA-2C2D53C1FBD1}"/>
                  </a:ext>
                </a:extLst>
              </p:cNvPr>
              <p:cNvCxnSpPr>
                <a:cxnSpLocks noChangeShapeType="1"/>
                <a:stCxn id="110" idx="0"/>
                <a:endCxn id="111" idx="4"/>
              </p:cNvCxnSpPr>
              <p:nvPr/>
            </p:nvCxnSpPr>
            <p:spPr bwMode="auto">
              <a:xfrm flipH="1" flipV="1">
                <a:off x="6102499" y="5517975"/>
                <a:ext cx="152400" cy="5937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0" name="AutoShape 65">
                <a:extLst>
                  <a:ext uri="{FF2B5EF4-FFF2-40B4-BE49-F238E27FC236}">
                    <a16:creationId xmlns:a16="http://schemas.microsoft.com/office/drawing/2014/main" id="{6DFFC66A-B4DD-CD46-84BB-3D6EE95DC7D8}"/>
                  </a:ext>
                </a:extLst>
              </p:cNvPr>
              <p:cNvCxnSpPr>
                <a:cxnSpLocks noChangeShapeType="1"/>
                <a:stCxn id="111" idx="0"/>
                <a:endCxn id="106" idx="5"/>
              </p:cNvCxnSpPr>
              <p:nvPr/>
            </p:nvCxnSpPr>
            <p:spPr bwMode="auto">
              <a:xfrm flipH="1" flipV="1">
                <a:off x="5983436" y="4895675"/>
                <a:ext cx="119063" cy="5302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1" name="AutoShape 66">
                <a:extLst>
                  <a:ext uri="{FF2B5EF4-FFF2-40B4-BE49-F238E27FC236}">
                    <a16:creationId xmlns:a16="http://schemas.microsoft.com/office/drawing/2014/main" id="{2C8ACA52-63C8-C144-A775-308813A552F1}"/>
                  </a:ext>
                </a:extLst>
              </p:cNvPr>
              <p:cNvCxnSpPr>
                <a:cxnSpLocks noChangeShapeType="1"/>
                <a:stCxn id="111" idx="7"/>
                <a:endCxn id="112" idx="2"/>
              </p:cNvCxnSpPr>
              <p:nvPr/>
            </p:nvCxnSpPr>
            <p:spPr bwMode="auto">
              <a:xfrm flipV="1">
                <a:off x="6135836" y="5014737"/>
                <a:ext cx="530225" cy="4238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2" name="AutoShape 67">
                <a:extLst>
                  <a:ext uri="{FF2B5EF4-FFF2-40B4-BE49-F238E27FC236}">
                    <a16:creationId xmlns:a16="http://schemas.microsoft.com/office/drawing/2014/main" id="{BDC65073-7AC4-8B44-AFBB-784C4C944593}"/>
                  </a:ext>
                </a:extLst>
              </p:cNvPr>
              <p:cNvCxnSpPr>
                <a:cxnSpLocks noChangeShapeType="1"/>
                <a:stCxn id="111" idx="6"/>
                <a:endCxn id="113" idx="2"/>
              </p:cNvCxnSpPr>
              <p:nvPr/>
            </p:nvCxnSpPr>
            <p:spPr bwMode="auto">
              <a:xfrm flipV="1">
                <a:off x="6148536" y="5395737"/>
                <a:ext cx="593725" cy="762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3" name="AutoShape 68">
                <a:extLst>
                  <a:ext uri="{FF2B5EF4-FFF2-40B4-BE49-F238E27FC236}">
                    <a16:creationId xmlns:a16="http://schemas.microsoft.com/office/drawing/2014/main" id="{48F02C93-CC67-844E-96D0-5D5B54B40A05}"/>
                  </a:ext>
                </a:extLst>
              </p:cNvPr>
              <p:cNvCxnSpPr>
                <a:cxnSpLocks noChangeShapeType="1"/>
                <a:stCxn id="111" idx="6"/>
                <a:endCxn id="114" idx="1"/>
              </p:cNvCxnSpPr>
              <p:nvPr/>
            </p:nvCxnSpPr>
            <p:spPr bwMode="auto">
              <a:xfrm>
                <a:off x="6148536" y="5471937"/>
                <a:ext cx="606425" cy="2714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4" name="AutoShape 69">
                <a:extLst>
                  <a:ext uri="{FF2B5EF4-FFF2-40B4-BE49-F238E27FC236}">
                    <a16:creationId xmlns:a16="http://schemas.microsoft.com/office/drawing/2014/main" id="{B359285F-FD42-DD40-9900-F29B010B78A0}"/>
                  </a:ext>
                </a:extLst>
              </p:cNvPr>
              <p:cNvCxnSpPr>
                <a:cxnSpLocks noChangeShapeType="1"/>
                <a:stCxn id="114" idx="3"/>
                <a:endCxn id="110" idx="7"/>
              </p:cNvCxnSpPr>
              <p:nvPr/>
            </p:nvCxnSpPr>
            <p:spPr bwMode="auto">
              <a:xfrm flipH="1">
                <a:off x="6288236" y="5810075"/>
                <a:ext cx="466725" cy="3143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5" name="AutoShape 70">
                <a:extLst>
                  <a:ext uri="{FF2B5EF4-FFF2-40B4-BE49-F238E27FC236}">
                    <a16:creationId xmlns:a16="http://schemas.microsoft.com/office/drawing/2014/main" id="{3E6ACCBC-F2EE-B64A-BCCC-67FFE2212E73}"/>
                  </a:ext>
                </a:extLst>
              </p:cNvPr>
              <p:cNvCxnSpPr>
                <a:cxnSpLocks noChangeShapeType="1"/>
                <a:stCxn id="110" idx="4"/>
                <a:endCxn id="118" idx="1"/>
              </p:cNvCxnSpPr>
              <p:nvPr/>
            </p:nvCxnSpPr>
            <p:spPr bwMode="auto">
              <a:xfrm>
                <a:off x="6254899" y="6203775"/>
                <a:ext cx="347662" cy="3778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6" name="AutoShape 71">
                <a:extLst>
                  <a:ext uri="{FF2B5EF4-FFF2-40B4-BE49-F238E27FC236}">
                    <a16:creationId xmlns:a16="http://schemas.microsoft.com/office/drawing/2014/main" id="{C4494ACC-6716-AE44-859A-8B92963897CD}"/>
                  </a:ext>
                </a:extLst>
              </p:cNvPr>
              <p:cNvCxnSpPr>
                <a:cxnSpLocks noChangeShapeType="1"/>
                <a:endCxn id="118" idx="3"/>
              </p:cNvCxnSpPr>
              <p:nvPr/>
            </p:nvCxnSpPr>
            <p:spPr bwMode="auto">
              <a:xfrm flipV="1">
                <a:off x="5450036" y="6648275"/>
                <a:ext cx="1152525" cy="857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7" name="AutoShape 72">
                <a:extLst>
                  <a:ext uri="{FF2B5EF4-FFF2-40B4-BE49-F238E27FC236}">
                    <a16:creationId xmlns:a16="http://schemas.microsoft.com/office/drawing/2014/main" id="{6962D214-9B65-454A-8B6B-7E14C75715AC}"/>
                  </a:ext>
                </a:extLst>
              </p:cNvPr>
              <p:cNvCxnSpPr>
                <a:cxnSpLocks noChangeShapeType="1"/>
                <a:stCxn id="114" idx="4"/>
                <a:endCxn id="118" idx="0"/>
              </p:cNvCxnSpPr>
              <p:nvPr/>
            </p:nvCxnSpPr>
            <p:spPr bwMode="auto">
              <a:xfrm flipH="1">
                <a:off x="6635899" y="5822775"/>
                <a:ext cx="152400" cy="7461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8" name="AutoShape 73">
                <a:extLst>
                  <a:ext uri="{FF2B5EF4-FFF2-40B4-BE49-F238E27FC236}">
                    <a16:creationId xmlns:a16="http://schemas.microsoft.com/office/drawing/2014/main" id="{F4FA7C0E-A9CC-B344-B546-AB7A21859948}"/>
                  </a:ext>
                </a:extLst>
              </p:cNvPr>
              <p:cNvCxnSpPr>
                <a:cxnSpLocks noChangeShapeType="1"/>
                <a:stCxn id="118" idx="7"/>
                <a:endCxn id="117" idx="2"/>
              </p:cNvCxnSpPr>
              <p:nvPr/>
            </p:nvCxnSpPr>
            <p:spPr bwMode="auto">
              <a:xfrm flipV="1">
                <a:off x="6669236" y="6310137"/>
                <a:ext cx="606425" cy="2714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9" name="AutoShape 74">
                <a:extLst>
                  <a:ext uri="{FF2B5EF4-FFF2-40B4-BE49-F238E27FC236}">
                    <a16:creationId xmlns:a16="http://schemas.microsoft.com/office/drawing/2014/main" id="{89DDA273-DC10-1B40-AF32-0E8036369091}"/>
                  </a:ext>
                </a:extLst>
              </p:cNvPr>
              <p:cNvCxnSpPr>
                <a:cxnSpLocks noChangeShapeType="1"/>
                <a:stCxn id="117" idx="7"/>
                <a:endCxn id="116" idx="2"/>
              </p:cNvCxnSpPr>
              <p:nvPr/>
            </p:nvCxnSpPr>
            <p:spPr bwMode="auto">
              <a:xfrm flipV="1">
                <a:off x="7355036" y="5776737"/>
                <a:ext cx="149225" cy="5000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0" name="AutoShape 75">
                <a:extLst>
                  <a:ext uri="{FF2B5EF4-FFF2-40B4-BE49-F238E27FC236}">
                    <a16:creationId xmlns:a16="http://schemas.microsoft.com/office/drawing/2014/main" id="{DEC67DF9-80A7-2945-8AD9-8D813A7FE63D}"/>
                  </a:ext>
                </a:extLst>
              </p:cNvPr>
              <p:cNvCxnSpPr>
                <a:cxnSpLocks noChangeShapeType="1"/>
                <a:stCxn id="114" idx="7"/>
                <a:endCxn id="116" idx="1"/>
              </p:cNvCxnSpPr>
              <p:nvPr/>
            </p:nvCxnSpPr>
            <p:spPr bwMode="auto">
              <a:xfrm>
                <a:off x="6821636" y="5743400"/>
                <a:ext cx="695325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1" name="AutoShape 76">
                <a:extLst>
                  <a:ext uri="{FF2B5EF4-FFF2-40B4-BE49-F238E27FC236}">
                    <a16:creationId xmlns:a16="http://schemas.microsoft.com/office/drawing/2014/main" id="{BB09B6F3-9F39-A945-9011-9B6376CDB138}"/>
                  </a:ext>
                </a:extLst>
              </p:cNvPr>
              <p:cNvCxnSpPr>
                <a:cxnSpLocks noChangeShapeType="1"/>
                <a:stCxn id="116" idx="0"/>
                <a:endCxn id="115" idx="4"/>
              </p:cNvCxnSpPr>
              <p:nvPr/>
            </p:nvCxnSpPr>
            <p:spPr bwMode="auto">
              <a:xfrm flipH="1" flipV="1">
                <a:off x="7397899" y="5365575"/>
                <a:ext cx="152400" cy="3651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2" name="AutoShape 77">
                <a:extLst>
                  <a:ext uri="{FF2B5EF4-FFF2-40B4-BE49-F238E27FC236}">
                    <a16:creationId xmlns:a16="http://schemas.microsoft.com/office/drawing/2014/main" id="{E59E4C61-0865-0848-8CDA-D43EEECF2BF5}"/>
                  </a:ext>
                </a:extLst>
              </p:cNvPr>
              <p:cNvCxnSpPr>
                <a:cxnSpLocks noChangeShapeType="1"/>
                <a:stCxn id="114" idx="7"/>
                <a:endCxn id="115" idx="3"/>
              </p:cNvCxnSpPr>
              <p:nvPr/>
            </p:nvCxnSpPr>
            <p:spPr bwMode="auto">
              <a:xfrm flipV="1">
                <a:off x="6821636" y="5352875"/>
                <a:ext cx="542925" cy="3905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3" name="AutoShape 78">
                <a:extLst>
                  <a:ext uri="{FF2B5EF4-FFF2-40B4-BE49-F238E27FC236}">
                    <a16:creationId xmlns:a16="http://schemas.microsoft.com/office/drawing/2014/main" id="{6A395E3C-40CA-5D4B-874C-2989A649C6B9}"/>
                  </a:ext>
                </a:extLst>
              </p:cNvPr>
              <p:cNvCxnSpPr>
                <a:cxnSpLocks noChangeShapeType="1"/>
                <a:stCxn id="115" idx="2"/>
                <a:endCxn id="112" idx="6"/>
              </p:cNvCxnSpPr>
              <p:nvPr/>
            </p:nvCxnSpPr>
            <p:spPr bwMode="auto">
              <a:xfrm flipH="1" flipV="1">
                <a:off x="6758136" y="5014737"/>
                <a:ext cx="593725" cy="3048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64" name="Oval 97">
              <a:extLst>
                <a:ext uri="{FF2B5EF4-FFF2-40B4-BE49-F238E27FC236}">
                  <a16:creationId xmlns:a16="http://schemas.microsoft.com/office/drawing/2014/main" id="{C5C0BC44-59E2-F34A-8A6B-775835B4D84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92080" y="6721301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8361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Reuse Face Routing to Handle the Dead End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Generate a planar subgraph: no crossing links</a:t>
            </a:r>
          </a:p>
          <a:p>
            <a:r>
              <a:rPr lang="en-US" altLang="zh-TW" dirty="0">
                <a:solidFill>
                  <a:srgbClr val="C00000"/>
                </a:solidFill>
              </a:rPr>
              <a:t>Right-hand rule</a:t>
            </a:r>
          </a:p>
          <a:p>
            <a:r>
              <a:rPr lang="en-US" altLang="zh-TW" dirty="0"/>
              <a:t>Examine whether greedy routing can </a:t>
            </a:r>
            <a:r>
              <a:rPr lang="en-US" altLang="zh-TW" dirty="0">
                <a:solidFill>
                  <a:srgbClr val="00B050"/>
                </a:solidFill>
              </a:rPr>
              <a:t>find a node that is closer to the destination</a:t>
            </a:r>
            <a:r>
              <a:rPr lang="en-US" altLang="zh-TW" dirty="0"/>
              <a:t> compared to the dead end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43809073-E4E4-1749-A9E9-C27B3186A593}"/>
              </a:ext>
            </a:extLst>
          </p:cNvPr>
          <p:cNvGrpSpPr/>
          <p:nvPr/>
        </p:nvGrpSpPr>
        <p:grpSpPr>
          <a:xfrm>
            <a:off x="309042" y="4296394"/>
            <a:ext cx="8413328" cy="2252663"/>
            <a:chOff x="309042" y="4296394"/>
            <a:chExt cx="8413328" cy="2252663"/>
          </a:xfrm>
        </p:grpSpPr>
        <p:sp>
          <p:nvSpPr>
            <p:cNvPr id="86" name="Rectangle 79">
              <a:extLst>
                <a:ext uri="{FF2B5EF4-FFF2-40B4-BE49-F238E27FC236}">
                  <a16:creationId xmlns:a16="http://schemas.microsoft.com/office/drawing/2014/main" id="{0A728B7D-C15C-D841-BE5C-1C78A7C9D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042" y="6152182"/>
              <a:ext cx="10175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2000" b="1" dirty="0">
                  <a:solidFill>
                    <a:schemeClr val="accent2"/>
                  </a:solidFill>
                  <a:ea typeface="新細明體" panose="02020500000000000000" pitchFamily="18" charset="-120"/>
                </a:rPr>
                <a:t>source</a:t>
              </a:r>
            </a:p>
          </p:txBody>
        </p:sp>
        <p:sp>
          <p:nvSpPr>
            <p:cNvPr id="87" name="Line 81">
              <a:extLst>
                <a:ext uri="{FF2B5EF4-FFF2-40B4-BE49-F238E27FC236}">
                  <a16:creationId xmlns:a16="http://schemas.microsoft.com/office/drawing/2014/main" id="{8DD96084-2683-474D-A998-86059FDBC6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9642" y="5787057"/>
              <a:ext cx="685800" cy="4572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8" name="Rectangle 80">
              <a:extLst>
                <a:ext uri="{FF2B5EF4-FFF2-40B4-BE49-F238E27FC236}">
                  <a16:creationId xmlns:a16="http://schemas.microsoft.com/office/drawing/2014/main" id="{297D8012-06C2-324A-8968-97AD9BA9AE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4082" y="4296394"/>
              <a:ext cx="15382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2000" b="1" dirty="0">
                  <a:solidFill>
                    <a:schemeClr val="accent2"/>
                  </a:solidFill>
                  <a:ea typeface="新細明體" panose="02020500000000000000" pitchFamily="18" charset="-120"/>
                </a:rPr>
                <a:t>destination</a:t>
              </a:r>
            </a:p>
          </p:txBody>
        </p:sp>
        <p:sp>
          <p:nvSpPr>
            <p:cNvPr id="89" name="Line 82">
              <a:extLst>
                <a:ext uri="{FF2B5EF4-FFF2-40B4-BE49-F238E27FC236}">
                  <a16:creationId xmlns:a16="http://schemas.microsoft.com/office/drawing/2014/main" id="{6133FD85-B112-E240-8F0D-10B2927DB1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03176" y="4753594"/>
              <a:ext cx="505550" cy="90743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cxnSp>
        <p:nvCxnSpPr>
          <p:cNvPr id="147" name="AutoShape 62">
            <a:extLst>
              <a:ext uri="{FF2B5EF4-FFF2-40B4-BE49-F238E27FC236}">
                <a16:creationId xmlns:a16="http://schemas.microsoft.com/office/drawing/2014/main" id="{48E31EB3-9D23-3F43-9CE8-6527C1A0D0BC}"/>
              </a:ext>
            </a:extLst>
          </p:cNvPr>
          <p:cNvCxnSpPr>
            <a:cxnSpLocks noChangeShapeType="1"/>
            <a:endCxn id="107" idx="6"/>
          </p:cNvCxnSpPr>
          <p:nvPr/>
        </p:nvCxnSpPr>
        <p:spPr bwMode="auto">
          <a:xfrm flipH="1" flipV="1">
            <a:off x="6135531" y="15274737"/>
            <a:ext cx="669925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" name="群組 3">
            <a:extLst>
              <a:ext uri="{FF2B5EF4-FFF2-40B4-BE49-F238E27FC236}">
                <a16:creationId xmlns:a16="http://schemas.microsoft.com/office/drawing/2014/main" id="{67BF9EF8-3245-F44E-B77D-7F3A5C05F4D8}"/>
              </a:ext>
            </a:extLst>
          </p:cNvPr>
          <p:cNvGrpSpPr/>
          <p:nvPr/>
        </p:nvGrpSpPr>
        <p:grpSpPr>
          <a:xfrm>
            <a:off x="1443600" y="4510800"/>
            <a:ext cx="6111875" cy="2301876"/>
            <a:chOff x="1403648" y="4511500"/>
            <a:chExt cx="6111875" cy="2301876"/>
          </a:xfrm>
        </p:grpSpPr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25DBCE01-B0AA-7F4A-9080-43382DAF8F74}"/>
                </a:ext>
              </a:extLst>
            </p:cNvPr>
            <p:cNvGrpSpPr/>
            <p:nvPr/>
          </p:nvGrpSpPr>
          <p:grpSpPr>
            <a:xfrm>
              <a:off x="1403648" y="4511500"/>
              <a:ext cx="6111875" cy="2222500"/>
              <a:chOff x="1484461" y="4511500"/>
              <a:chExt cx="6111875" cy="2222500"/>
            </a:xfrm>
          </p:grpSpPr>
          <p:sp>
            <p:nvSpPr>
              <p:cNvPr id="92" name="Oval 7">
                <a:extLst>
                  <a:ext uri="{FF2B5EF4-FFF2-40B4-BE49-F238E27FC236}">
                    <a16:creationId xmlns:a16="http://schemas.microsoft.com/office/drawing/2014/main" id="{B93FF4A5-0B81-B540-9E48-4274FD52AD1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484461" y="56545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3" name="Oval 8">
                <a:extLst>
                  <a:ext uri="{FF2B5EF4-FFF2-40B4-BE49-F238E27FC236}">
                    <a16:creationId xmlns:a16="http://schemas.microsoft.com/office/drawing/2014/main" id="{541B6549-49D3-4848-A74A-76B3263A434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713061" y="50449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4" name="Oval 9">
                <a:extLst>
                  <a:ext uri="{FF2B5EF4-FFF2-40B4-BE49-F238E27FC236}">
                    <a16:creationId xmlns:a16="http://schemas.microsoft.com/office/drawing/2014/main" id="{B496AABB-978A-894F-867C-85164B5BE45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70261" y="62641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5" name="Oval 10">
                <a:extLst>
                  <a:ext uri="{FF2B5EF4-FFF2-40B4-BE49-F238E27FC236}">
                    <a16:creationId xmlns:a16="http://schemas.microsoft.com/office/drawing/2014/main" id="{B2C21E59-077F-B243-A47F-AAC66173A58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094061" y="5654500"/>
                <a:ext cx="92075" cy="92075"/>
              </a:xfrm>
              <a:prstGeom prst="ellipse">
                <a:avLst/>
              </a:prstGeom>
              <a:ln>
                <a:headEnd/>
                <a:tailEnd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6" name="Oval 11">
                <a:extLst>
                  <a:ext uri="{FF2B5EF4-FFF2-40B4-BE49-F238E27FC236}">
                    <a16:creationId xmlns:a16="http://schemas.microsoft.com/office/drawing/2014/main" id="{28E9A848-CB0B-F746-BC4F-8A0A15E63C3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322661" y="53497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7" name="Oval 12">
                <a:extLst>
                  <a:ext uri="{FF2B5EF4-FFF2-40B4-BE49-F238E27FC236}">
                    <a16:creationId xmlns:a16="http://schemas.microsoft.com/office/drawing/2014/main" id="{514DA3B5-D646-8042-B445-56D64388056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856061" y="60355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8" name="Oval 13">
                <a:extLst>
                  <a:ext uri="{FF2B5EF4-FFF2-40B4-BE49-F238E27FC236}">
                    <a16:creationId xmlns:a16="http://schemas.microsoft.com/office/drawing/2014/main" id="{44983630-9002-074C-81DD-AE7513F0926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779861" y="46639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9" name="Oval 14">
                <a:extLst>
                  <a:ext uri="{FF2B5EF4-FFF2-40B4-BE49-F238E27FC236}">
                    <a16:creationId xmlns:a16="http://schemas.microsoft.com/office/drawing/2014/main" id="{BA1EBEAE-7DDE-2E4E-8668-3D24BDE22DE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84661" y="53497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0" name="Oval 15">
                <a:extLst>
                  <a:ext uri="{FF2B5EF4-FFF2-40B4-BE49-F238E27FC236}">
                    <a16:creationId xmlns:a16="http://schemas.microsoft.com/office/drawing/2014/main" id="{C1B2372C-4766-A144-93A0-EFBC8086AA6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465661" y="65689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1" name="Oval 16">
                <a:extLst>
                  <a:ext uri="{FF2B5EF4-FFF2-40B4-BE49-F238E27FC236}">
                    <a16:creationId xmlns:a16="http://schemas.microsoft.com/office/drawing/2014/main" id="{15BC6E63-C9B0-DA48-BC53-68163150C90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151461" y="48163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2" name="Oval 17">
                <a:extLst>
                  <a:ext uri="{FF2B5EF4-FFF2-40B4-BE49-F238E27FC236}">
                    <a16:creationId xmlns:a16="http://schemas.microsoft.com/office/drawing/2014/main" id="{D611C0B3-6923-3047-9757-8F57CAC4ABA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303861" y="45115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3" name="Oval 18">
                <a:extLst>
                  <a:ext uri="{FF2B5EF4-FFF2-40B4-BE49-F238E27FC236}">
                    <a16:creationId xmlns:a16="http://schemas.microsoft.com/office/drawing/2014/main" id="{A7BA8595-3039-D24C-8DBD-0BE2A9AB348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694261" y="58831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4" name="Oval 19">
                <a:extLst>
                  <a:ext uri="{FF2B5EF4-FFF2-40B4-BE49-F238E27FC236}">
                    <a16:creationId xmlns:a16="http://schemas.microsoft.com/office/drawing/2014/main" id="{B93A9042-3646-8843-A44A-ECDD7346E6F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846661" y="52735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5" name="Oval 20">
                <a:extLst>
                  <a:ext uri="{FF2B5EF4-FFF2-40B4-BE49-F238E27FC236}">
                    <a16:creationId xmlns:a16="http://schemas.microsoft.com/office/drawing/2014/main" id="{055EB5D7-7ECF-2241-B9C8-1638B47372C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218261" y="51211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6" name="Oval 21">
                <a:extLst>
                  <a:ext uri="{FF2B5EF4-FFF2-40B4-BE49-F238E27FC236}">
                    <a16:creationId xmlns:a16="http://schemas.microsoft.com/office/drawing/2014/main" id="{F6C81F91-DD50-EE4F-B42C-70727E4DFBC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904061" y="48163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7" name="Oval 22">
                <a:extLst>
                  <a:ext uri="{FF2B5EF4-FFF2-40B4-BE49-F238E27FC236}">
                    <a16:creationId xmlns:a16="http://schemas.microsoft.com/office/drawing/2014/main" id="{C7459856-4375-5B4C-A621-2FB31AD1146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608661" y="63403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8" name="Oval 23">
                <a:extLst>
                  <a:ext uri="{FF2B5EF4-FFF2-40B4-BE49-F238E27FC236}">
                    <a16:creationId xmlns:a16="http://schemas.microsoft.com/office/drawing/2014/main" id="{300AFDD6-C2BC-CA42-A7EB-05BAB954265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913461" y="60355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9" name="Oval 24">
                <a:extLst>
                  <a:ext uri="{FF2B5EF4-FFF2-40B4-BE49-F238E27FC236}">
                    <a16:creationId xmlns:a16="http://schemas.microsoft.com/office/drawing/2014/main" id="{AFFA6A29-BEE4-F24C-9084-3CE9EE30E56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523061" y="5959300"/>
                <a:ext cx="92075" cy="92075"/>
              </a:xfrm>
              <a:prstGeom prst="ellipse">
                <a:avLst/>
              </a:prstGeom>
              <a:ln>
                <a:headEnd/>
                <a:tailEnd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0" name="Oval 25">
                <a:extLst>
                  <a:ext uri="{FF2B5EF4-FFF2-40B4-BE49-F238E27FC236}">
                    <a16:creationId xmlns:a16="http://schemas.microsoft.com/office/drawing/2014/main" id="{E5B306DB-EB44-3B4C-A2DF-CF4B0136EB4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208861" y="61117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1" name="Oval 26">
                <a:extLst>
                  <a:ext uri="{FF2B5EF4-FFF2-40B4-BE49-F238E27FC236}">
                    <a16:creationId xmlns:a16="http://schemas.microsoft.com/office/drawing/2014/main" id="{280A71BE-940A-BD49-8BFF-171C220E785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056461" y="54259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2" name="Oval 27">
                <a:extLst>
                  <a:ext uri="{FF2B5EF4-FFF2-40B4-BE49-F238E27FC236}">
                    <a16:creationId xmlns:a16="http://schemas.microsoft.com/office/drawing/2014/main" id="{92C1A3D1-156E-1D4D-B2A0-FE79DF2B5D2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666061" y="49687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3" name="Oval 28">
                <a:extLst>
                  <a:ext uri="{FF2B5EF4-FFF2-40B4-BE49-F238E27FC236}">
                    <a16:creationId xmlns:a16="http://schemas.microsoft.com/office/drawing/2014/main" id="{42074CBF-CB3B-8943-BE92-383E9A9623D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742261" y="53497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4" name="Oval 29">
                <a:extLst>
                  <a:ext uri="{FF2B5EF4-FFF2-40B4-BE49-F238E27FC236}">
                    <a16:creationId xmlns:a16="http://schemas.microsoft.com/office/drawing/2014/main" id="{C056DD17-C342-1A43-A289-C7105C7030F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742261" y="5730700"/>
                <a:ext cx="92075" cy="92075"/>
              </a:xfrm>
              <a:prstGeom prst="ellipse">
                <a:avLst/>
              </a:prstGeom>
              <a:ln>
                <a:headEnd/>
                <a:tailEnd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5" name="Oval 30">
                <a:extLst>
                  <a:ext uri="{FF2B5EF4-FFF2-40B4-BE49-F238E27FC236}">
                    <a16:creationId xmlns:a16="http://schemas.microsoft.com/office/drawing/2014/main" id="{5B27C1D8-5C07-284F-BB80-3AAEA5AB1AC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351861" y="52735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6" name="Oval 31">
                <a:extLst>
                  <a:ext uri="{FF2B5EF4-FFF2-40B4-BE49-F238E27FC236}">
                    <a16:creationId xmlns:a16="http://schemas.microsoft.com/office/drawing/2014/main" id="{CB17FC78-3A14-504E-9312-F094B50D41B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504261" y="57307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7" name="Oval 32">
                <a:extLst>
                  <a:ext uri="{FF2B5EF4-FFF2-40B4-BE49-F238E27FC236}">
                    <a16:creationId xmlns:a16="http://schemas.microsoft.com/office/drawing/2014/main" id="{B679A58D-224A-0942-B6DF-2D05DAEE22F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275661" y="62641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8" name="Oval 33">
                <a:extLst>
                  <a:ext uri="{FF2B5EF4-FFF2-40B4-BE49-F238E27FC236}">
                    <a16:creationId xmlns:a16="http://schemas.microsoft.com/office/drawing/2014/main" id="{4455B63A-5A1A-9E45-81DD-D49FE7E4CF9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589861" y="65689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cxnSp>
            <p:nvCxnSpPr>
              <p:cNvPr id="119" name="AutoShape 34">
                <a:extLst>
                  <a:ext uri="{FF2B5EF4-FFF2-40B4-BE49-F238E27FC236}">
                    <a16:creationId xmlns:a16="http://schemas.microsoft.com/office/drawing/2014/main" id="{636E73A4-CF43-E349-9BEA-18B7B652D5CD}"/>
                  </a:ext>
                </a:extLst>
              </p:cNvPr>
              <p:cNvCxnSpPr>
                <a:cxnSpLocks noChangeShapeType="1"/>
                <a:stCxn id="92" idx="7"/>
                <a:endCxn id="93" idx="4"/>
              </p:cNvCxnSpPr>
              <p:nvPr/>
            </p:nvCxnSpPr>
            <p:spPr bwMode="auto">
              <a:xfrm flipV="1">
                <a:off x="1563836" y="5136975"/>
                <a:ext cx="195263" cy="5302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0" name="AutoShape 35">
                <a:extLst>
                  <a:ext uri="{FF2B5EF4-FFF2-40B4-BE49-F238E27FC236}">
                    <a16:creationId xmlns:a16="http://schemas.microsoft.com/office/drawing/2014/main" id="{9243EF3F-668E-004D-93AC-2F22539C5945}"/>
                  </a:ext>
                </a:extLst>
              </p:cNvPr>
              <p:cNvCxnSpPr>
                <a:cxnSpLocks noChangeShapeType="1"/>
                <a:stCxn id="93" idx="7"/>
                <a:endCxn id="98" idx="2"/>
              </p:cNvCxnSpPr>
              <p:nvPr/>
            </p:nvCxnSpPr>
            <p:spPr bwMode="auto">
              <a:xfrm flipV="1">
                <a:off x="1792436" y="4709937"/>
                <a:ext cx="987425" cy="3476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1" name="AutoShape 36">
                <a:extLst>
                  <a:ext uri="{FF2B5EF4-FFF2-40B4-BE49-F238E27FC236}">
                    <a16:creationId xmlns:a16="http://schemas.microsoft.com/office/drawing/2014/main" id="{7DE0EC0F-7F57-F84E-82AA-605857D4A565}"/>
                  </a:ext>
                </a:extLst>
              </p:cNvPr>
              <p:cNvCxnSpPr>
                <a:cxnSpLocks noChangeShapeType="1"/>
                <a:stCxn id="98" idx="6"/>
                <a:endCxn id="102" idx="2"/>
              </p:cNvCxnSpPr>
              <p:nvPr/>
            </p:nvCxnSpPr>
            <p:spPr bwMode="auto">
              <a:xfrm flipV="1">
                <a:off x="2871936" y="4557537"/>
                <a:ext cx="1431925" cy="1524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2" name="AutoShape 37">
                <a:extLst>
                  <a:ext uri="{FF2B5EF4-FFF2-40B4-BE49-F238E27FC236}">
                    <a16:creationId xmlns:a16="http://schemas.microsoft.com/office/drawing/2014/main" id="{AA4ED366-33DE-314A-8325-726AA8868BEB}"/>
                  </a:ext>
                </a:extLst>
              </p:cNvPr>
              <p:cNvCxnSpPr>
                <a:cxnSpLocks noChangeShapeType="1"/>
                <a:stCxn id="102" idx="6"/>
                <a:endCxn id="106" idx="1"/>
              </p:cNvCxnSpPr>
              <p:nvPr/>
            </p:nvCxnSpPr>
            <p:spPr bwMode="auto">
              <a:xfrm>
                <a:off x="4395936" y="4557537"/>
                <a:ext cx="1520825" cy="2714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3" name="AutoShape 38">
                <a:extLst>
                  <a:ext uri="{FF2B5EF4-FFF2-40B4-BE49-F238E27FC236}">
                    <a16:creationId xmlns:a16="http://schemas.microsoft.com/office/drawing/2014/main" id="{0DF6B824-B436-3246-A482-867EFBC861BB}"/>
                  </a:ext>
                </a:extLst>
              </p:cNvPr>
              <p:cNvCxnSpPr>
                <a:cxnSpLocks noChangeShapeType="1"/>
                <a:stCxn id="92" idx="5"/>
                <a:endCxn id="94" idx="1"/>
              </p:cNvCxnSpPr>
              <p:nvPr/>
            </p:nvCxnSpPr>
            <p:spPr bwMode="auto">
              <a:xfrm>
                <a:off x="1563836" y="5733875"/>
                <a:ext cx="619125" cy="5429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4" name="AutoShape 39">
                <a:extLst>
                  <a:ext uri="{FF2B5EF4-FFF2-40B4-BE49-F238E27FC236}">
                    <a16:creationId xmlns:a16="http://schemas.microsoft.com/office/drawing/2014/main" id="{0CAC6D9F-1330-984D-B204-CC0F621B1A65}"/>
                  </a:ext>
                </a:extLst>
              </p:cNvPr>
              <p:cNvCxnSpPr>
                <a:cxnSpLocks noChangeShapeType="1"/>
                <a:stCxn id="93" idx="5"/>
                <a:endCxn id="95" idx="2"/>
              </p:cNvCxnSpPr>
              <p:nvPr/>
            </p:nvCxnSpPr>
            <p:spPr bwMode="auto">
              <a:xfrm>
                <a:off x="1792436" y="5124275"/>
                <a:ext cx="301625" cy="576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5" name="AutoShape 40">
                <a:extLst>
                  <a:ext uri="{FF2B5EF4-FFF2-40B4-BE49-F238E27FC236}">
                    <a16:creationId xmlns:a16="http://schemas.microsoft.com/office/drawing/2014/main" id="{2955A592-ED9D-5141-B356-5CC889FE8347}"/>
                  </a:ext>
                </a:extLst>
              </p:cNvPr>
              <p:cNvCxnSpPr>
                <a:cxnSpLocks noChangeShapeType="1"/>
                <a:stCxn id="93" idx="6"/>
                <a:endCxn id="96" idx="2"/>
              </p:cNvCxnSpPr>
              <p:nvPr/>
            </p:nvCxnSpPr>
            <p:spPr bwMode="auto">
              <a:xfrm>
                <a:off x="1805136" y="5090937"/>
                <a:ext cx="517525" cy="3048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6" name="AutoShape 41">
                <a:extLst>
                  <a:ext uri="{FF2B5EF4-FFF2-40B4-BE49-F238E27FC236}">
                    <a16:creationId xmlns:a16="http://schemas.microsoft.com/office/drawing/2014/main" id="{EEBF16C6-36E1-604F-979F-BF024EB36AE6}"/>
                  </a:ext>
                </a:extLst>
              </p:cNvPr>
              <p:cNvCxnSpPr>
                <a:cxnSpLocks noChangeShapeType="1"/>
                <a:stCxn id="95" idx="7"/>
                <a:endCxn id="96" idx="5"/>
              </p:cNvCxnSpPr>
              <p:nvPr/>
            </p:nvCxnSpPr>
            <p:spPr bwMode="auto">
              <a:xfrm flipV="1">
                <a:off x="2173436" y="5429075"/>
                <a:ext cx="228600" cy="2381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7" name="AutoShape 42">
                <a:extLst>
                  <a:ext uri="{FF2B5EF4-FFF2-40B4-BE49-F238E27FC236}">
                    <a16:creationId xmlns:a16="http://schemas.microsoft.com/office/drawing/2014/main" id="{A167CD10-C49C-BB4D-8312-DBAFB216902B}"/>
                  </a:ext>
                </a:extLst>
              </p:cNvPr>
              <p:cNvCxnSpPr>
                <a:cxnSpLocks noChangeShapeType="1"/>
                <a:stCxn id="96" idx="6"/>
                <a:endCxn id="99" idx="2"/>
              </p:cNvCxnSpPr>
              <p:nvPr/>
            </p:nvCxnSpPr>
            <p:spPr bwMode="auto">
              <a:xfrm>
                <a:off x="2414736" y="5395737"/>
                <a:ext cx="669925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8" name="AutoShape 43">
                <a:extLst>
                  <a:ext uri="{FF2B5EF4-FFF2-40B4-BE49-F238E27FC236}">
                    <a16:creationId xmlns:a16="http://schemas.microsoft.com/office/drawing/2014/main" id="{BA12FFA7-AC0D-7341-B663-CAA45B36B71B}"/>
                  </a:ext>
                </a:extLst>
              </p:cNvPr>
              <p:cNvCxnSpPr>
                <a:cxnSpLocks noChangeShapeType="1"/>
                <a:stCxn id="99" idx="0"/>
                <a:endCxn id="98" idx="4"/>
              </p:cNvCxnSpPr>
              <p:nvPr/>
            </p:nvCxnSpPr>
            <p:spPr bwMode="auto">
              <a:xfrm flipH="1" flipV="1">
                <a:off x="2825899" y="4755975"/>
                <a:ext cx="304800" cy="5937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9" name="AutoShape 44">
                <a:extLst>
                  <a:ext uri="{FF2B5EF4-FFF2-40B4-BE49-F238E27FC236}">
                    <a16:creationId xmlns:a16="http://schemas.microsoft.com/office/drawing/2014/main" id="{93FC682E-35E2-6B4A-8035-44AC1B02BF74}"/>
                  </a:ext>
                </a:extLst>
              </p:cNvPr>
              <p:cNvCxnSpPr>
                <a:cxnSpLocks noChangeShapeType="1"/>
                <a:stCxn id="94" idx="0"/>
                <a:endCxn id="95" idx="4"/>
              </p:cNvCxnSpPr>
              <p:nvPr/>
            </p:nvCxnSpPr>
            <p:spPr bwMode="auto">
              <a:xfrm flipH="1" flipV="1">
                <a:off x="2140099" y="5746575"/>
                <a:ext cx="76200" cy="5175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0" name="AutoShape 45">
                <a:extLst>
                  <a:ext uri="{FF2B5EF4-FFF2-40B4-BE49-F238E27FC236}">
                    <a16:creationId xmlns:a16="http://schemas.microsoft.com/office/drawing/2014/main" id="{8FC6F371-067E-D44E-8338-FF23B1692891}"/>
                  </a:ext>
                </a:extLst>
              </p:cNvPr>
              <p:cNvCxnSpPr>
                <a:cxnSpLocks noChangeShapeType="1"/>
                <a:stCxn id="94" idx="7"/>
                <a:endCxn id="97" idx="2"/>
              </p:cNvCxnSpPr>
              <p:nvPr/>
            </p:nvCxnSpPr>
            <p:spPr bwMode="auto">
              <a:xfrm flipV="1">
                <a:off x="2249636" y="6081537"/>
                <a:ext cx="606425" cy="1952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1" name="AutoShape 46">
                <a:extLst>
                  <a:ext uri="{FF2B5EF4-FFF2-40B4-BE49-F238E27FC236}">
                    <a16:creationId xmlns:a16="http://schemas.microsoft.com/office/drawing/2014/main" id="{C9FA386A-787A-2249-9152-35FE5380065C}"/>
                  </a:ext>
                </a:extLst>
              </p:cNvPr>
              <p:cNvCxnSpPr>
                <a:cxnSpLocks noChangeShapeType="1"/>
                <a:stCxn id="97" idx="1"/>
                <a:endCxn id="95" idx="5"/>
              </p:cNvCxnSpPr>
              <p:nvPr/>
            </p:nvCxnSpPr>
            <p:spPr bwMode="auto">
              <a:xfrm flipH="1" flipV="1">
                <a:off x="2173436" y="5733875"/>
                <a:ext cx="695325" cy="3143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2" name="AutoShape 47">
                <a:extLst>
                  <a:ext uri="{FF2B5EF4-FFF2-40B4-BE49-F238E27FC236}">
                    <a16:creationId xmlns:a16="http://schemas.microsoft.com/office/drawing/2014/main" id="{0A5E860B-5819-4442-9666-9F3F3D411C02}"/>
                  </a:ext>
                </a:extLst>
              </p:cNvPr>
              <p:cNvCxnSpPr>
                <a:cxnSpLocks noChangeShapeType="1"/>
                <a:stCxn id="97" idx="0"/>
                <a:endCxn id="99" idx="4"/>
              </p:cNvCxnSpPr>
              <p:nvPr/>
            </p:nvCxnSpPr>
            <p:spPr bwMode="auto">
              <a:xfrm flipV="1">
                <a:off x="2902099" y="5441775"/>
                <a:ext cx="228600" cy="5937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3" name="AutoShape 48">
                <a:extLst>
                  <a:ext uri="{FF2B5EF4-FFF2-40B4-BE49-F238E27FC236}">
                    <a16:creationId xmlns:a16="http://schemas.microsoft.com/office/drawing/2014/main" id="{F3018343-25B3-5641-976B-69F2BA29FAF9}"/>
                  </a:ext>
                </a:extLst>
              </p:cNvPr>
              <p:cNvCxnSpPr>
                <a:cxnSpLocks noChangeShapeType="1"/>
                <a:stCxn id="99" idx="7"/>
                <a:endCxn id="101" idx="4"/>
              </p:cNvCxnSpPr>
              <p:nvPr/>
            </p:nvCxnSpPr>
            <p:spPr bwMode="auto">
              <a:xfrm flipV="1">
                <a:off x="3164036" y="4908375"/>
                <a:ext cx="1033463" cy="4540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4" name="AutoShape 49">
                <a:extLst>
                  <a:ext uri="{FF2B5EF4-FFF2-40B4-BE49-F238E27FC236}">
                    <a16:creationId xmlns:a16="http://schemas.microsoft.com/office/drawing/2014/main" id="{A9F9426D-2820-9943-B897-BA64FF865FD1}"/>
                  </a:ext>
                </a:extLst>
              </p:cNvPr>
              <p:cNvCxnSpPr>
                <a:cxnSpLocks noChangeShapeType="1"/>
                <a:stCxn id="101" idx="7"/>
                <a:endCxn id="102" idx="3"/>
              </p:cNvCxnSpPr>
              <p:nvPr/>
            </p:nvCxnSpPr>
            <p:spPr bwMode="auto">
              <a:xfrm flipV="1">
                <a:off x="4230836" y="4590875"/>
                <a:ext cx="85725" cy="2381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5" name="AutoShape 50">
                <a:extLst>
                  <a:ext uri="{FF2B5EF4-FFF2-40B4-BE49-F238E27FC236}">
                    <a16:creationId xmlns:a16="http://schemas.microsoft.com/office/drawing/2014/main" id="{D239D8EE-0771-1144-86BB-7D5D2E1E45A4}"/>
                  </a:ext>
                </a:extLst>
              </p:cNvPr>
              <p:cNvCxnSpPr>
                <a:cxnSpLocks noChangeShapeType="1"/>
                <a:stCxn id="99" idx="6"/>
                <a:endCxn id="104" idx="3"/>
              </p:cNvCxnSpPr>
              <p:nvPr/>
            </p:nvCxnSpPr>
            <p:spPr bwMode="auto">
              <a:xfrm flipV="1">
                <a:off x="3176736" y="5352875"/>
                <a:ext cx="682625" cy="428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6" name="AutoShape 51">
                <a:extLst>
                  <a:ext uri="{FF2B5EF4-FFF2-40B4-BE49-F238E27FC236}">
                    <a16:creationId xmlns:a16="http://schemas.microsoft.com/office/drawing/2014/main" id="{7E38D44F-6427-9344-AC95-2FD5C0FC9981}"/>
                  </a:ext>
                </a:extLst>
              </p:cNvPr>
              <p:cNvCxnSpPr>
                <a:cxnSpLocks noChangeShapeType="1"/>
                <a:stCxn id="101" idx="4"/>
                <a:endCxn id="104" idx="7"/>
              </p:cNvCxnSpPr>
              <p:nvPr/>
            </p:nvCxnSpPr>
            <p:spPr bwMode="auto">
              <a:xfrm flipH="1">
                <a:off x="3926036" y="4908375"/>
                <a:ext cx="271463" cy="3778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7" name="AutoShape 52">
                <a:extLst>
                  <a:ext uri="{FF2B5EF4-FFF2-40B4-BE49-F238E27FC236}">
                    <a16:creationId xmlns:a16="http://schemas.microsoft.com/office/drawing/2014/main" id="{124081D9-214D-3444-B856-C7EA7FD3BE42}"/>
                  </a:ext>
                </a:extLst>
              </p:cNvPr>
              <p:cNvCxnSpPr>
                <a:cxnSpLocks noChangeShapeType="1"/>
                <a:stCxn id="99" idx="5"/>
                <a:endCxn id="103" idx="1"/>
              </p:cNvCxnSpPr>
              <p:nvPr/>
            </p:nvCxnSpPr>
            <p:spPr bwMode="auto">
              <a:xfrm>
                <a:off x="3164036" y="5429075"/>
                <a:ext cx="542925" cy="4667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8" name="AutoShape 53">
                <a:extLst>
                  <a:ext uri="{FF2B5EF4-FFF2-40B4-BE49-F238E27FC236}">
                    <a16:creationId xmlns:a16="http://schemas.microsoft.com/office/drawing/2014/main" id="{0AEA3C24-A9B1-5C45-B805-7ABCA73EBBBF}"/>
                  </a:ext>
                </a:extLst>
              </p:cNvPr>
              <p:cNvCxnSpPr>
                <a:cxnSpLocks noChangeShapeType="1"/>
                <a:stCxn id="104" idx="4"/>
                <a:endCxn id="103" idx="0"/>
              </p:cNvCxnSpPr>
              <p:nvPr/>
            </p:nvCxnSpPr>
            <p:spPr bwMode="auto">
              <a:xfrm flipH="1">
                <a:off x="3740299" y="5365575"/>
                <a:ext cx="152400" cy="5175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9" name="AutoShape 54">
                <a:extLst>
                  <a:ext uri="{FF2B5EF4-FFF2-40B4-BE49-F238E27FC236}">
                    <a16:creationId xmlns:a16="http://schemas.microsoft.com/office/drawing/2014/main" id="{C31E58E5-D875-5645-97C7-F07B533F4504}"/>
                  </a:ext>
                </a:extLst>
              </p:cNvPr>
              <p:cNvCxnSpPr>
                <a:cxnSpLocks noChangeShapeType="1"/>
                <a:stCxn id="97" idx="5"/>
                <a:endCxn id="100" idx="1"/>
              </p:cNvCxnSpPr>
              <p:nvPr/>
            </p:nvCxnSpPr>
            <p:spPr bwMode="auto">
              <a:xfrm>
                <a:off x="2935436" y="6114875"/>
                <a:ext cx="542925" cy="4667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0" name="AutoShape 55">
                <a:extLst>
                  <a:ext uri="{FF2B5EF4-FFF2-40B4-BE49-F238E27FC236}">
                    <a16:creationId xmlns:a16="http://schemas.microsoft.com/office/drawing/2014/main" id="{12CD40E4-8653-A345-912E-D4516C9FD8F4}"/>
                  </a:ext>
                </a:extLst>
              </p:cNvPr>
              <p:cNvCxnSpPr>
                <a:cxnSpLocks noChangeShapeType="1"/>
                <a:stCxn id="100" idx="7"/>
                <a:endCxn id="107" idx="2"/>
              </p:cNvCxnSpPr>
              <p:nvPr/>
            </p:nvCxnSpPr>
            <p:spPr bwMode="auto">
              <a:xfrm flipV="1">
                <a:off x="3545036" y="6386337"/>
                <a:ext cx="1063625" cy="1952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1" name="AutoShape 56">
                <a:extLst>
                  <a:ext uri="{FF2B5EF4-FFF2-40B4-BE49-F238E27FC236}">
                    <a16:creationId xmlns:a16="http://schemas.microsoft.com/office/drawing/2014/main" id="{0BDB658A-4088-3E40-8FCC-06D7A9C3FB78}"/>
                  </a:ext>
                </a:extLst>
              </p:cNvPr>
              <p:cNvCxnSpPr>
                <a:cxnSpLocks noChangeShapeType="1"/>
                <a:stCxn id="107" idx="0"/>
                <a:endCxn id="104" idx="6"/>
              </p:cNvCxnSpPr>
              <p:nvPr/>
            </p:nvCxnSpPr>
            <p:spPr bwMode="auto">
              <a:xfrm flipH="1" flipV="1">
                <a:off x="3938736" y="5319537"/>
                <a:ext cx="715963" cy="10207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2" name="AutoShape 57">
                <a:extLst>
                  <a:ext uri="{FF2B5EF4-FFF2-40B4-BE49-F238E27FC236}">
                    <a16:creationId xmlns:a16="http://schemas.microsoft.com/office/drawing/2014/main" id="{ABE434FD-EB13-124F-8C9B-C8C02FEC43E6}"/>
                  </a:ext>
                </a:extLst>
              </p:cNvPr>
              <p:cNvCxnSpPr>
                <a:cxnSpLocks noChangeShapeType="1"/>
                <a:stCxn id="107" idx="7"/>
                <a:endCxn id="108" idx="1"/>
              </p:cNvCxnSpPr>
              <p:nvPr/>
            </p:nvCxnSpPr>
            <p:spPr bwMode="auto">
              <a:xfrm flipV="1">
                <a:off x="4688036" y="6048200"/>
                <a:ext cx="238125" cy="3048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3" name="AutoShape 58">
                <a:extLst>
                  <a:ext uri="{FF2B5EF4-FFF2-40B4-BE49-F238E27FC236}">
                    <a16:creationId xmlns:a16="http://schemas.microsoft.com/office/drawing/2014/main" id="{DDC8F541-C65D-4B4C-BE96-EFA242B0BA6C}"/>
                  </a:ext>
                </a:extLst>
              </p:cNvPr>
              <p:cNvCxnSpPr>
                <a:cxnSpLocks noChangeShapeType="1"/>
                <a:stCxn id="108" idx="1"/>
                <a:endCxn id="104" idx="6"/>
              </p:cNvCxnSpPr>
              <p:nvPr/>
            </p:nvCxnSpPr>
            <p:spPr bwMode="auto">
              <a:xfrm flipH="1" flipV="1">
                <a:off x="3938736" y="5319537"/>
                <a:ext cx="987425" cy="7286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" name="AutoShape 59">
                <a:extLst>
                  <a:ext uri="{FF2B5EF4-FFF2-40B4-BE49-F238E27FC236}">
                    <a16:creationId xmlns:a16="http://schemas.microsoft.com/office/drawing/2014/main" id="{7B799E11-56FC-A94E-BD6D-5090FD24CDC3}"/>
                  </a:ext>
                </a:extLst>
              </p:cNvPr>
              <p:cNvCxnSpPr>
                <a:cxnSpLocks noChangeShapeType="1"/>
                <a:stCxn id="108" idx="0"/>
                <a:endCxn id="105" idx="4"/>
              </p:cNvCxnSpPr>
              <p:nvPr/>
            </p:nvCxnSpPr>
            <p:spPr bwMode="auto">
              <a:xfrm flipV="1">
                <a:off x="4959499" y="5213175"/>
                <a:ext cx="304800" cy="8223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5" name="AutoShape 60">
                <a:extLst>
                  <a:ext uri="{FF2B5EF4-FFF2-40B4-BE49-F238E27FC236}">
                    <a16:creationId xmlns:a16="http://schemas.microsoft.com/office/drawing/2014/main" id="{C0D69199-CB4E-6D4B-8AC1-3E950304AC08}"/>
                  </a:ext>
                </a:extLst>
              </p:cNvPr>
              <p:cNvCxnSpPr>
                <a:cxnSpLocks noChangeShapeType="1"/>
                <a:stCxn id="105" idx="6"/>
                <a:endCxn id="109" idx="0"/>
              </p:cNvCxnSpPr>
              <p:nvPr/>
            </p:nvCxnSpPr>
            <p:spPr bwMode="auto">
              <a:xfrm>
                <a:off x="5310336" y="5167137"/>
                <a:ext cx="258763" cy="7921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6" name="AutoShape 61">
                <a:extLst>
                  <a:ext uri="{FF2B5EF4-FFF2-40B4-BE49-F238E27FC236}">
                    <a16:creationId xmlns:a16="http://schemas.microsoft.com/office/drawing/2014/main" id="{851E7AD5-E284-A441-BA89-6E04A9344544}"/>
                  </a:ext>
                </a:extLst>
              </p:cNvPr>
              <p:cNvCxnSpPr>
                <a:cxnSpLocks noChangeShapeType="1"/>
                <a:stCxn id="108" idx="5"/>
              </p:cNvCxnSpPr>
              <p:nvPr/>
            </p:nvCxnSpPr>
            <p:spPr bwMode="auto">
              <a:xfrm>
                <a:off x="4992836" y="6114875"/>
                <a:ext cx="390525" cy="6191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8" name="AutoShape 63">
                <a:extLst>
                  <a:ext uri="{FF2B5EF4-FFF2-40B4-BE49-F238E27FC236}">
                    <a16:creationId xmlns:a16="http://schemas.microsoft.com/office/drawing/2014/main" id="{B1D11A8E-2F2C-8648-8114-36FBB6B0C656}"/>
                  </a:ext>
                </a:extLst>
              </p:cNvPr>
              <p:cNvCxnSpPr>
                <a:cxnSpLocks noChangeShapeType="1"/>
                <a:endCxn id="110" idx="2"/>
              </p:cNvCxnSpPr>
              <p:nvPr/>
            </p:nvCxnSpPr>
            <p:spPr bwMode="auto">
              <a:xfrm flipV="1">
                <a:off x="5450036" y="6157737"/>
                <a:ext cx="758825" cy="5762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9" name="AutoShape 64">
                <a:extLst>
                  <a:ext uri="{FF2B5EF4-FFF2-40B4-BE49-F238E27FC236}">
                    <a16:creationId xmlns:a16="http://schemas.microsoft.com/office/drawing/2014/main" id="{C8CDABB3-60F6-1844-B9AA-2C2D53C1FBD1}"/>
                  </a:ext>
                </a:extLst>
              </p:cNvPr>
              <p:cNvCxnSpPr>
                <a:cxnSpLocks noChangeShapeType="1"/>
                <a:stCxn id="110" idx="0"/>
                <a:endCxn id="111" idx="4"/>
              </p:cNvCxnSpPr>
              <p:nvPr/>
            </p:nvCxnSpPr>
            <p:spPr bwMode="auto">
              <a:xfrm flipH="1" flipV="1">
                <a:off x="6102499" y="5517975"/>
                <a:ext cx="152400" cy="5937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0" name="AutoShape 65">
                <a:extLst>
                  <a:ext uri="{FF2B5EF4-FFF2-40B4-BE49-F238E27FC236}">
                    <a16:creationId xmlns:a16="http://schemas.microsoft.com/office/drawing/2014/main" id="{6DFFC66A-B4DD-CD46-84BB-3D6EE95DC7D8}"/>
                  </a:ext>
                </a:extLst>
              </p:cNvPr>
              <p:cNvCxnSpPr>
                <a:cxnSpLocks noChangeShapeType="1"/>
                <a:stCxn id="111" idx="0"/>
                <a:endCxn id="106" idx="5"/>
              </p:cNvCxnSpPr>
              <p:nvPr/>
            </p:nvCxnSpPr>
            <p:spPr bwMode="auto">
              <a:xfrm flipH="1" flipV="1">
                <a:off x="5983436" y="4895675"/>
                <a:ext cx="119063" cy="5302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1" name="AutoShape 66">
                <a:extLst>
                  <a:ext uri="{FF2B5EF4-FFF2-40B4-BE49-F238E27FC236}">
                    <a16:creationId xmlns:a16="http://schemas.microsoft.com/office/drawing/2014/main" id="{2C8ACA52-63C8-C144-A775-308813A552F1}"/>
                  </a:ext>
                </a:extLst>
              </p:cNvPr>
              <p:cNvCxnSpPr>
                <a:cxnSpLocks noChangeShapeType="1"/>
                <a:stCxn id="111" idx="7"/>
                <a:endCxn id="112" idx="2"/>
              </p:cNvCxnSpPr>
              <p:nvPr/>
            </p:nvCxnSpPr>
            <p:spPr bwMode="auto">
              <a:xfrm flipV="1">
                <a:off x="6135836" y="5014737"/>
                <a:ext cx="530225" cy="4238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2" name="AutoShape 67">
                <a:extLst>
                  <a:ext uri="{FF2B5EF4-FFF2-40B4-BE49-F238E27FC236}">
                    <a16:creationId xmlns:a16="http://schemas.microsoft.com/office/drawing/2014/main" id="{BDC65073-7AC4-8B44-AFBB-784C4C944593}"/>
                  </a:ext>
                </a:extLst>
              </p:cNvPr>
              <p:cNvCxnSpPr>
                <a:cxnSpLocks noChangeShapeType="1"/>
                <a:stCxn id="111" idx="6"/>
                <a:endCxn id="113" idx="2"/>
              </p:cNvCxnSpPr>
              <p:nvPr/>
            </p:nvCxnSpPr>
            <p:spPr bwMode="auto">
              <a:xfrm flipV="1">
                <a:off x="6148536" y="5395737"/>
                <a:ext cx="593725" cy="762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3" name="AutoShape 68">
                <a:extLst>
                  <a:ext uri="{FF2B5EF4-FFF2-40B4-BE49-F238E27FC236}">
                    <a16:creationId xmlns:a16="http://schemas.microsoft.com/office/drawing/2014/main" id="{48F02C93-CC67-844E-96D0-5D5B54B40A05}"/>
                  </a:ext>
                </a:extLst>
              </p:cNvPr>
              <p:cNvCxnSpPr>
                <a:cxnSpLocks noChangeShapeType="1"/>
                <a:stCxn id="111" idx="6"/>
                <a:endCxn id="114" idx="1"/>
              </p:cNvCxnSpPr>
              <p:nvPr/>
            </p:nvCxnSpPr>
            <p:spPr bwMode="auto">
              <a:xfrm>
                <a:off x="6148536" y="5471937"/>
                <a:ext cx="606425" cy="2714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4" name="AutoShape 69">
                <a:extLst>
                  <a:ext uri="{FF2B5EF4-FFF2-40B4-BE49-F238E27FC236}">
                    <a16:creationId xmlns:a16="http://schemas.microsoft.com/office/drawing/2014/main" id="{B359285F-FD42-DD40-9900-F29B010B78A0}"/>
                  </a:ext>
                </a:extLst>
              </p:cNvPr>
              <p:cNvCxnSpPr>
                <a:cxnSpLocks noChangeShapeType="1"/>
                <a:stCxn id="114" idx="3"/>
                <a:endCxn id="110" idx="7"/>
              </p:cNvCxnSpPr>
              <p:nvPr/>
            </p:nvCxnSpPr>
            <p:spPr bwMode="auto">
              <a:xfrm flipH="1">
                <a:off x="6288236" y="5810075"/>
                <a:ext cx="466725" cy="3143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5" name="AutoShape 70">
                <a:extLst>
                  <a:ext uri="{FF2B5EF4-FFF2-40B4-BE49-F238E27FC236}">
                    <a16:creationId xmlns:a16="http://schemas.microsoft.com/office/drawing/2014/main" id="{3E6ACCBC-F2EE-B64A-BCCC-67FFE2212E73}"/>
                  </a:ext>
                </a:extLst>
              </p:cNvPr>
              <p:cNvCxnSpPr>
                <a:cxnSpLocks noChangeShapeType="1"/>
                <a:stCxn id="110" idx="4"/>
                <a:endCxn id="118" idx="1"/>
              </p:cNvCxnSpPr>
              <p:nvPr/>
            </p:nvCxnSpPr>
            <p:spPr bwMode="auto">
              <a:xfrm>
                <a:off x="6254899" y="6203775"/>
                <a:ext cx="347662" cy="3778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6" name="AutoShape 71">
                <a:extLst>
                  <a:ext uri="{FF2B5EF4-FFF2-40B4-BE49-F238E27FC236}">
                    <a16:creationId xmlns:a16="http://schemas.microsoft.com/office/drawing/2014/main" id="{C4494ACC-6716-AE44-859A-8B92963897CD}"/>
                  </a:ext>
                </a:extLst>
              </p:cNvPr>
              <p:cNvCxnSpPr>
                <a:cxnSpLocks noChangeShapeType="1"/>
                <a:endCxn id="118" idx="3"/>
              </p:cNvCxnSpPr>
              <p:nvPr/>
            </p:nvCxnSpPr>
            <p:spPr bwMode="auto">
              <a:xfrm flipV="1">
                <a:off x="5450036" y="6648275"/>
                <a:ext cx="1152525" cy="857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7" name="AutoShape 72">
                <a:extLst>
                  <a:ext uri="{FF2B5EF4-FFF2-40B4-BE49-F238E27FC236}">
                    <a16:creationId xmlns:a16="http://schemas.microsoft.com/office/drawing/2014/main" id="{6962D214-9B65-454A-8B6B-7E14C75715AC}"/>
                  </a:ext>
                </a:extLst>
              </p:cNvPr>
              <p:cNvCxnSpPr>
                <a:cxnSpLocks noChangeShapeType="1"/>
                <a:stCxn id="114" idx="4"/>
                <a:endCxn id="118" idx="0"/>
              </p:cNvCxnSpPr>
              <p:nvPr/>
            </p:nvCxnSpPr>
            <p:spPr bwMode="auto">
              <a:xfrm flipH="1">
                <a:off x="6635899" y="5822775"/>
                <a:ext cx="152400" cy="7461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8" name="AutoShape 73">
                <a:extLst>
                  <a:ext uri="{FF2B5EF4-FFF2-40B4-BE49-F238E27FC236}">
                    <a16:creationId xmlns:a16="http://schemas.microsoft.com/office/drawing/2014/main" id="{F4FA7C0E-A9CC-B344-B546-AB7A21859948}"/>
                  </a:ext>
                </a:extLst>
              </p:cNvPr>
              <p:cNvCxnSpPr>
                <a:cxnSpLocks noChangeShapeType="1"/>
                <a:stCxn id="118" idx="7"/>
                <a:endCxn id="117" idx="2"/>
              </p:cNvCxnSpPr>
              <p:nvPr/>
            </p:nvCxnSpPr>
            <p:spPr bwMode="auto">
              <a:xfrm flipV="1">
                <a:off x="6669236" y="6310137"/>
                <a:ext cx="606425" cy="2714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9" name="AutoShape 74">
                <a:extLst>
                  <a:ext uri="{FF2B5EF4-FFF2-40B4-BE49-F238E27FC236}">
                    <a16:creationId xmlns:a16="http://schemas.microsoft.com/office/drawing/2014/main" id="{89DDA273-DC10-1B40-AF32-0E8036369091}"/>
                  </a:ext>
                </a:extLst>
              </p:cNvPr>
              <p:cNvCxnSpPr>
                <a:cxnSpLocks noChangeShapeType="1"/>
                <a:stCxn id="117" idx="7"/>
                <a:endCxn id="116" idx="2"/>
              </p:cNvCxnSpPr>
              <p:nvPr/>
            </p:nvCxnSpPr>
            <p:spPr bwMode="auto">
              <a:xfrm flipV="1">
                <a:off x="7355036" y="5776737"/>
                <a:ext cx="149225" cy="5000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0" name="AutoShape 75">
                <a:extLst>
                  <a:ext uri="{FF2B5EF4-FFF2-40B4-BE49-F238E27FC236}">
                    <a16:creationId xmlns:a16="http://schemas.microsoft.com/office/drawing/2014/main" id="{DEC67DF9-80A7-2945-8AD9-8D813A7FE63D}"/>
                  </a:ext>
                </a:extLst>
              </p:cNvPr>
              <p:cNvCxnSpPr>
                <a:cxnSpLocks noChangeShapeType="1"/>
                <a:stCxn id="114" idx="7"/>
                <a:endCxn id="116" idx="1"/>
              </p:cNvCxnSpPr>
              <p:nvPr/>
            </p:nvCxnSpPr>
            <p:spPr bwMode="auto">
              <a:xfrm>
                <a:off x="6821636" y="5743400"/>
                <a:ext cx="695325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1" name="AutoShape 76">
                <a:extLst>
                  <a:ext uri="{FF2B5EF4-FFF2-40B4-BE49-F238E27FC236}">
                    <a16:creationId xmlns:a16="http://schemas.microsoft.com/office/drawing/2014/main" id="{BB09B6F3-9F39-A945-9011-9B6376CDB138}"/>
                  </a:ext>
                </a:extLst>
              </p:cNvPr>
              <p:cNvCxnSpPr>
                <a:cxnSpLocks noChangeShapeType="1"/>
                <a:stCxn id="116" idx="0"/>
                <a:endCxn id="115" idx="4"/>
              </p:cNvCxnSpPr>
              <p:nvPr/>
            </p:nvCxnSpPr>
            <p:spPr bwMode="auto">
              <a:xfrm flipH="1" flipV="1">
                <a:off x="7397899" y="5365575"/>
                <a:ext cx="152400" cy="3651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2" name="AutoShape 77">
                <a:extLst>
                  <a:ext uri="{FF2B5EF4-FFF2-40B4-BE49-F238E27FC236}">
                    <a16:creationId xmlns:a16="http://schemas.microsoft.com/office/drawing/2014/main" id="{E59E4C61-0865-0848-8CDA-D43EEECF2BF5}"/>
                  </a:ext>
                </a:extLst>
              </p:cNvPr>
              <p:cNvCxnSpPr>
                <a:cxnSpLocks noChangeShapeType="1"/>
                <a:stCxn id="114" idx="7"/>
                <a:endCxn id="115" idx="3"/>
              </p:cNvCxnSpPr>
              <p:nvPr/>
            </p:nvCxnSpPr>
            <p:spPr bwMode="auto">
              <a:xfrm flipV="1">
                <a:off x="6821636" y="5352875"/>
                <a:ext cx="542925" cy="3905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3" name="AutoShape 78">
                <a:extLst>
                  <a:ext uri="{FF2B5EF4-FFF2-40B4-BE49-F238E27FC236}">
                    <a16:creationId xmlns:a16="http://schemas.microsoft.com/office/drawing/2014/main" id="{6A395E3C-40CA-5D4B-874C-2989A649C6B9}"/>
                  </a:ext>
                </a:extLst>
              </p:cNvPr>
              <p:cNvCxnSpPr>
                <a:cxnSpLocks noChangeShapeType="1"/>
                <a:stCxn id="115" idx="2"/>
                <a:endCxn id="112" idx="6"/>
              </p:cNvCxnSpPr>
              <p:nvPr/>
            </p:nvCxnSpPr>
            <p:spPr bwMode="auto">
              <a:xfrm flipH="1" flipV="1">
                <a:off x="6758136" y="5014737"/>
                <a:ext cx="593725" cy="3048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64" name="Oval 97">
              <a:extLst>
                <a:ext uri="{FF2B5EF4-FFF2-40B4-BE49-F238E27FC236}">
                  <a16:creationId xmlns:a16="http://schemas.microsoft.com/office/drawing/2014/main" id="{C5C0BC44-59E2-F34A-8A6B-775835B4D84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92080" y="6721301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84" name="Rectangle 80">
            <a:extLst>
              <a:ext uri="{FF2B5EF4-FFF2-40B4-BE49-F238E27FC236}">
                <a16:creationId xmlns:a16="http://schemas.microsoft.com/office/drawing/2014/main" id="{CF1E0043-C5F5-DC4A-8AE9-ABB83AA80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5291" y="3979175"/>
            <a:ext cx="131157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 sz="2000" b="1" dirty="0">
                <a:solidFill>
                  <a:schemeClr val="accent2"/>
                </a:solidFill>
                <a:ea typeface="新細明體" panose="02020500000000000000" pitchFamily="18" charset="-120"/>
              </a:rPr>
              <a:t>dead end</a:t>
            </a:r>
          </a:p>
        </p:txBody>
      </p:sp>
      <p:sp>
        <p:nvSpPr>
          <p:cNvPr id="85" name="Line 82">
            <a:extLst>
              <a:ext uri="{FF2B5EF4-FFF2-40B4-BE49-F238E27FC236}">
                <a16:creationId xmlns:a16="http://schemas.microsoft.com/office/drawing/2014/main" id="{8105D805-7FAA-034F-BDFB-67EC376723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95518" y="4376592"/>
            <a:ext cx="143601" cy="1480179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dirty="0"/>
          </a:p>
        </p:txBody>
      </p:sp>
      <p:cxnSp>
        <p:nvCxnSpPr>
          <p:cNvPr id="90" name="AutoShape 88">
            <a:extLst>
              <a:ext uri="{FF2B5EF4-FFF2-40B4-BE49-F238E27FC236}">
                <a16:creationId xmlns:a16="http://schemas.microsoft.com/office/drawing/2014/main" id="{F53D6AD7-B318-8645-B2B1-1D8A5A8414BB}"/>
              </a:ext>
            </a:extLst>
          </p:cNvPr>
          <p:cNvCxnSpPr>
            <a:cxnSpLocks noChangeShapeType="1"/>
            <a:stCxn id="109" idx="5"/>
            <a:endCxn id="114" idx="2"/>
          </p:cNvCxnSpPr>
          <p:nvPr/>
        </p:nvCxnSpPr>
        <p:spPr bwMode="auto">
          <a:xfrm flipV="1">
            <a:off x="5560791" y="5776038"/>
            <a:ext cx="1140609" cy="261153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1" name="Line 89">
            <a:extLst>
              <a:ext uri="{FF2B5EF4-FFF2-40B4-BE49-F238E27FC236}">
                <a16:creationId xmlns:a16="http://schemas.microsoft.com/office/drawing/2014/main" id="{D06A97EC-CB35-8B4D-BE60-B375E0D77EF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278743" y="5395736"/>
            <a:ext cx="221751" cy="71684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5" name="Line 90">
            <a:extLst>
              <a:ext uri="{FF2B5EF4-FFF2-40B4-BE49-F238E27FC236}">
                <a16:creationId xmlns:a16="http://schemas.microsoft.com/office/drawing/2014/main" id="{E2128689-9741-9E43-B866-A7D75BE087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69756" y="5599642"/>
            <a:ext cx="137963" cy="415395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6" name="Line 90">
            <a:extLst>
              <a:ext uri="{FF2B5EF4-FFF2-40B4-BE49-F238E27FC236}">
                <a16:creationId xmlns:a16="http://schemas.microsoft.com/office/drawing/2014/main" id="{79FDE3D8-BEA9-E147-BF0E-77D2065D1B07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9556" y="6081536"/>
            <a:ext cx="304999" cy="498301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7" name="Line 90">
            <a:extLst>
              <a:ext uri="{FF2B5EF4-FFF2-40B4-BE49-F238E27FC236}">
                <a16:creationId xmlns:a16="http://schemas.microsoft.com/office/drawing/2014/main" id="{77BE381C-0AE7-4A4D-B17D-EAA3F4166D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28531" y="6118049"/>
            <a:ext cx="698500" cy="495927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8096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Reuse Face Routing to Handle the Dead End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Generate a planar subgraph: no crossing links</a:t>
            </a:r>
          </a:p>
          <a:p>
            <a:r>
              <a:rPr lang="en-US" altLang="zh-TW" dirty="0">
                <a:solidFill>
                  <a:srgbClr val="C00000"/>
                </a:solidFill>
              </a:rPr>
              <a:t>Right-hand rule</a:t>
            </a:r>
          </a:p>
          <a:p>
            <a:r>
              <a:rPr lang="en-US" altLang="zh-TW" dirty="0"/>
              <a:t>Examine whether greedy routing can </a:t>
            </a:r>
            <a:r>
              <a:rPr lang="en-US" altLang="zh-TW" dirty="0">
                <a:solidFill>
                  <a:srgbClr val="00B050"/>
                </a:solidFill>
              </a:rPr>
              <a:t>find a node that is closer to the destination</a:t>
            </a:r>
            <a:r>
              <a:rPr lang="en-US" altLang="zh-TW" dirty="0"/>
              <a:t> compared to the dead end </a:t>
            </a:r>
            <a:r>
              <a:rPr lang="en-US" altLang="zh-TW" dirty="0">
                <a:sym typeface="Wingdings" pitchFamily="2" charset="2"/>
              </a:rPr>
              <a:t> </a:t>
            </a:r>
            <a:r>
              <a:rPr lang="en-US" altLang="zh-TW" dirty="0">
                <a:solidFill>
                  <a:srgbClr val="0070C0"/>
                </a:solidFill>
                <a:sym typeface="Wingdings" pitchFamily="2" charset="2"/>
              </a:rPr>
              <a:t>back to greedy again</a:t>
            </a:r>
            <a:endParaRPr lang="en-US" altLang="zh-TW" dirty="0">
              <a:solidFill>
                <a:srgbClr val="0070C0"/>
              </a:solidFill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43809073-E4E4-1749-A9E9-C27B3186A593}"/>
              </a:ext>
            </a:extLst>
          </p:cNvPr>
          <p:cNvGrpSpPr/>
          <p:nvPr/>
        </p:nvGrpSpPr>
        <p:grpSpPr>
          <a:xfrm>
            <a:off x="309042" y="4296394"/>
            <a:ext cx="8413328" cy="2252663"/>
            <a:chOff x="309042" y="4296394"/>
            <a:chExt cx="8413328" cy="2252663"/>
          </a:xfrm>
        </p:grpSpPr>
        <p:sp>
          <p:nvSpPr>
            <p:cNvPr id="86" name="Rectangle 79">
              <a:extLst>
                <a:ext uri="{FF2B5EF4-FFF2-40B4-BE49-F238E27FC236}">
                  <a16:creationId xmlns:a16="http://schemas.microsoft.com/office/drawing/2014/main" id="{0A728B7D-C15C-D841-BE5C-1C78A7C9D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042" y="6152182"/>
              <a:ext cx="10175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2000" b="1" dirty="0">
                  <a:solidFill>
                    <a:schemeClr val="accent2"/>
                  </a:solidFill>
                  <a:ea typeface="新細明體" panose="02020500000000000000" pitchFamily="18" charset="-120"/>
                </a:rPr>
                <a:t>source</a:t>
              </a:r>
            </a:p>
          </p:txBody>
        </p:sp>
        <p:sp>
          <p:nvSpPr>
            <p:cNvPr id="87" name="Line 81">
              <a:extLst>
                <a:ext uri="{FF2B5EF4-FFF2-40B4-BE49-F238E27FC236}">
                  <a16:creationId xmlns:a16="http://schemas.microsoft.com/office/drawing/2014/main" id="{8DD96084-2683-474D-A998-86059FDBC6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9642" y="5787057"/>
              <a:ext cx="685800" cy="4572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8" name="Rectangle 80">
              <a:extLst>
                <a:ext uri="{FF2B5EF4-FFF2-40B4-BE49-F238E27FC236}">
                  <a16:creationId xmlns:a16="http://schemas.microsoft.com/office/drawing/2014/main" id="{297D8012-06C2-324A-8968-97AD9BA9AE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4082" y="4296394"/>
              <a:ext cx="15382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2000" b="1" dirty="0">
                  <a:solidFill>
                    <a:schemeClr val="accent2"/>
                  </a:solidFill>
                  <a:ea typeface="新細明體" panose="02020500000000000000" pitchFamily="18" charset="-120"/>
                </a:rPr>
                <a:t>destination</a:t>
              </a:r>
            </a:p>
          </p:txBody>
        </p:sp>
        <p:sp>
          <p:nvSpPr>
            <p:cNvPr id="89" name="Line 82">
              <a:extLst>
                <a:ext uri="{FF2B5EF4-FFF2-40B4-BE49-F238E27FC236}">
                  <a16:creationId xmlns:a16="http://schemas.microsoft.com/office/drawing/2014/main" id="{6133FD85-B112-E240-8F0D-10B2927DB1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03176" y="4753594"/>
              <a:ext cx="505550" cy="90743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cxnSp>
        <p:nvCxnSpPr>
          <p:cNvPr id="147" name="AutoShape 62">
            <a:extLst>
              <a:ext uri="{FF2B5EF4-FFF2-40B4-BE49-F238E27FC236}">
                <a16:creationId xmlns:a16="http://schemas.microsoft.com/office/drawing/2014/main" id="{48E31EB3-9D23-3F43-9CE8-6527C1A0D0BC}"/>
              </a:ext>
            </a:extLst>
          </p:cNvPr>
          <p:cNvCxnSpPr>
            <a:cxnSpLocks noChangeShapeType="1"/>
            <a:endCxn id="107" idx="6"/>
          </p:cNvCxnSpPr>
          <p:nvPr/>
        </p:nvCxnSpPr>
        <p:spPr bwMode="auto">
          <a:xfrm flipH="1" flipV="1">
            <a:off x="6135531" y="15274737"/>
            <a:ext cx="669925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" name="群組 3">
            <a:extLst>
              <a:ext uri="{FF2B5EF4-FFF2-40B4-BE49-F238E27FC236}">
                <a16:creationId xmlns:a16="http://schemas.microsoft.com/office/drawing/2014/main" id="{67BF9EF8-3245-F44E-B77D-7F3A5C05F4D8}"/>
              </a:ext>
            </a:extLst>
          </p:cNvPr>
          <p:cNvGrpSpPr/>
          <p:nvPr/>
        </p:nvGrpSpPr>
        <p:grpSpPr>
          <a:xfrm>
            <a:off x="1443600" y="4510800"/>
            <a:ext cx="6111875" cy="2301876"/>
            <a:chOff x="1403648" y="4511500"/>
            <a:chExt cx="6111875" cy="2301876"/>
          </a:xfrm>
        </p:grpSpPr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25DBCE01-B0AA-7F4A-9080-43382DAF8F74}"/>
                </a:ext>
              </a:extLst>
            </p:cNvPr>
            <p:cNvGrpSpPr/>
            <p:nvPr/>
          </p:nvGrpSpPr>
          <p:grpSpPr>
            <a:xfrm>
              <a:off x="1403648" y="4511500"/>
              <a:ext cx="6111875" cy="2222500"/>
              <a:chOff x="1484461" y="4511500"/>
              <a:chExt cx="6111875" cy="2222500"/>
            </a:xfrm>
          </p:grpSpPr>
          <p:sp>
            <p:nvSpPr>
              <p:cNvPr id="92" name="Oval 7">
                <a:extLst>
                  <a:ext uri="{FF2B5EF4-FFF2-40B4-BE49-F238E27FC236}">
                    <a16:creationId xmlns:a16="http://schemas.microsoft.com/office/drawing/2014/main" id="{B93FF4A5-0B81-B540-9E48-4274FD52AD1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484461" y="56545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3" name="Oval 8">
                <a:extLst>
                  <a:ext uri="{FF2B5EF4-FFF2-40B4-BE49-F238E27FC236}">
                    <a16:creationId xmlns:a16="http://schemas.microsoft.com/office/drawing/2014/main" id="{541B6549-49D3-4848-A74A-76B3263A434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713061" y="50449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4" name="Oval 9">
                <a:extLst>
                  <a:ext uri="{FF2B5EF4-FFF2-40B4-BE49-F238E27FC236}">
                    <a16:creationId xmlns:a16="http://schemas.microsoft.com/office/drawing/2014/main" id="{B496AABB-978A-894F-867C-85164B5BE45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70261" y="62641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5" name="Oval 10">
                <a:extLst>
                  <a:ext uri="{FF2B5EF4-FFF2-40B4-BE49-F238E27FC236}">
                    <a16:creationId xmlns:a16="http://schemas.microsoft.com/office/drawing/2014/main" id="{B2C21E59-077F-B243-A47F-AAC66173A58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094061" y="5654500"/>
                <a:ext cx="92075" cy="92075"/>
              </a:xfrm>
              <a:prstGeom prst="ellipse">
                <a:avLst/>
              </a:prstGeom>
              <a:ln>
                <a:headEnd/>
                <a:tailEnd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6" name="Oval 11">
                <a:extLst>
                  <a:ext uri="{FF2B5EF4-FFF2-40B4-BE49-F238E27FC236}">
                    <a16:creationId xmlns:a16="http://schemas.microsoft.com/office/drawing/2014/main" id="{28E9A848-CB0B-F746-BC4F-8A0A15E63C3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322661" y="53497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7" name="Oval 12">
                <a:extLst>
                  <a:ext uri="{FF2B5EF4-FFF2-40B4-BE49-F238E27FC236}">
                    <a16:creationId xmlns:a16="http://schemas.microsoft.com/office/drawing/2014/main" id="{514DA3B5-D646-8042-B445-56D64388056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856061" y="60355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8" name="Oval 13">
                <a:extLst>
                  <a:ext uri="{FF2B5EF4-FFF2-40B4-BE49-F238E27FC236}">
                    <a16:creationId xmlns:a16="http://schemas.microsoft.com/office/drawing/2014/main" id="{44983630-9002-074C-81DD-AE7513F0926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779861" y="46639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9" name="Oval 14">
                <a:extLst>
                  <a:ext uri="{FF2B5EF4-FFF2-40B4-BE49-F238E27FC236}">
                    <a16:creationId xmlns:a16="http://schemas.microsoft.com/office/drawing/2014/main" id="{BA1EBEAE-7DDE-2E4E-8668-3D24BDE22DE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84661" y="53497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0" name="Oval 15">
                <a:extLst>
                  <a:ext uri="{FF2B5EF4-FFF2-40B4-BE49-F238E27FC236}">
                    <a16:creationId xmlns:a16="http://schemas.microsoft.com/office/drawing/2014/main" id="{C1B2372C-4766-A144-93A0-EFBC8086AA6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465661" y="65689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1" name="Oval 16">
                <a:extLst>
                  <a:ext uri="{FF2B5EF4-FFF2-40B4-BE49-F238E27FC236}">
                    <a16:creationId xmlns:a16="http://schemas.microsoft.com/office/drawing/2014/main" id="{15BC6E63-C9B0-DA48-BC53-68163150C90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151461" y="48163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2" name="Oval 17">
                <a:extLst>
                  <a:ext uri="{FF2B5EF4-FFF2-40B4-BE49-F238E27FC236}">
                    <a16:creationId xmlns:a16="http://schemas.microsoft.com/office/drawing/2014/main" id="{D611C0B3-6923-3047-9757-8F57CAC4ABA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303861" y="45115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3" name="Oval 18">
                <a:extLst>
                  <a:ext uri="{FF2B5EF4-FFF2-40B4-BE49-F238E27FC236}">
                    <a16:creationId xmlns:a16="http://schemas.microsoft.com/office/drawing/2014/main" id="{A7BA8595-3039-D24C-8DBD-0BE2A9AB348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694261" y="58831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4" name="Oval 19">
                <a:extLst>
                  <a:ext uri="{FF2B5EF4-FFF2-40B4-BE49-F238E27FC236}">
                    <a16:creationId xmlns:a16="http://schemas.microsoft.com/office/drawing/2014/main" id="{B93A9042-3646-8843-A44A-ECDD7346E6F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846661" y="52735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5" name="Oval 20">
                <a:extLst>
                  <a:ext uri="{FF2B5EF4-FFF2-40B4-BE49-F238E27FC236}">
                    <a16:creationId xmlns:a16="http://schemas.microsoft.com/office/drawing/2014/main" id="{055EB5D7-7ECF-2241-B9C8-1638B47372C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218261" y="51211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6" name="Oval 21">
                <a:extLst>
                  <a:ext uri="{FF2B5EF4-FFF2-40B4-BE49-F238E27FC236}">
                    <a16:creationId xmlns:a16="http://schemas.microsoft.com/office/drawing/2014/main" id="{F6C81F91-DD50-EE4F-B42C-70727E4DFBC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904061" y="48163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7" name="Oval 22">
                <a:extLst>
                  <a:ext uri="{FF2B5EF4-FFF2-40B4-BE49-F238E27FC236}">
                    <a16:creationId xmlns:a16="http://schemas.microsoft.com/office/drawing/2014/main" id="{C7459856-4375-5B4C-A621-2FB31AD1146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608661" y="63403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8" name="Oval 23">
                <a:extLst>
                  <a:ext uri="{FF2B5EF4-FFF2-40B4-BE49-F238E27FC236}">
                    <a16:creationId xmlns:a16="http://schemas.microsoft.com/office/drawing/2014/main" id="{300AFDD6-C2BC-CA42-A7EB-05BAB954265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913461" y="60355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9" name="Oval 24">
                <a:extLst>
                  <a:ext uri="{FF2B5EF4-FFF2-40B4-BE49-F238E27FC236}">
                    <a16:creationId xmlns:a16="http://schemas.microsoft.com/office/drawing/2014/main" id="{AFFA6A29-BEE4-F24C-9084-3CE9EE30E56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523061" y="5959300"/>
                <a:ext cx="92075" cy="92075"/>
              </a:xfrm>
              <a:prstGeom prst="ellipse">
                <a:avLst/>
              </a:prstGeom>
              <a:ln>
                <a:headEnd/>
                <a:tailEnd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0" name="Oval 25">
                <a:extLst>
                  <a:ext uri="{FF2B5EF4-FFF2-40B4-BE49-F238E27FC236}">
                    <a16:creationId xmlns:a16="http://schemas.microsoft.com/office/drawing/2014/main" id="{E5B306DB-EB44-3B4C-A2DF-CF4B0136EB4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208861" y="61117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1" name="Oval 26">
                <a:extLst>
                  <a:ext uri="{FF2B5EF4-FFF2-40B4-BE49-F238E27FC236}">
                    <a16:creationId xmlns:a16="http://schemas.microsoft.com/office/drawing/2014/main" id="{280A71BE-940A-BD49-8BFF-171C220E785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056461" y="54259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2" name="Oval 27">
                <a:extLst>
                  <a:ext uri="{FF2B5EF4-FFF2-40B4-BE49-F238E27FC236}">
                    <a16:creationId xmlns:a16="http://schemas.microsoft.com/office/drawing/2014/main" id="{92C1A3D1-156E-1D4D-B2A0-FE79DF2B5D2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666061" y="49687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3" name="Oval 28">
                <a:extLst>
                  <a:ext uri="{FF2B5EF4-FFF2-40B4-BE49-F238E27FC236}">
                    <a16:creationId xmlns:a16="http://schemas.microsoft.com/office/drawing/2014/main" id="{42074CBF-CB3B-8943-BE92-383E9A9623D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742261" y="53497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4" name="Oval 29">
                <a:extLst>
                  <a:ext uri="{FF2B5EF4-FFF2-40B4-BE49-F238E27FC236}">
                    <a16:creationId xmlns:a16="http://schemas.microsoft.com/office/drawing/2014/main" id="{C056DD17-C342-1A43-A289-C7105C7030F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742261" y="5730700"/>
                <a:ext cx="92075" cy="92075"/>
              </a:xfrm>
              <a:prstGeom prst="ellipse">
                <a:avLst/>
              </a:prstGeom>
              <a:ln>
                <a:headEnd/>
                <a:tailEnd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5" name="Oval 30">
                <a:extLst>
                  <a:ext uri="{FF2B5EF4-FFF2-40B4-BE49-F238E27FC236}">
                    <a16:creationId xmlns:a16="http://schemas.microsoft.com/office/drawing/2014/main" id="{5B27C1D8-5C07-284F-BB80-3AAEA5AB1AC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351861" y="52735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6" name="Oval 31">
                <a:extLst>
                  <a:ext uri="{FF2B5EF4-FFF2-40B4-BE49-F238E27FC236}">
                    <a16:creationId xmlns:a16="http://schemas.microsoft.com/office/drawing/2014/main" id="{CB17FC78-3A14-504E-9312-F094B50D41B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504261" y="57307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7" name="Oval 32">
                <a:extLst>
                  <a:ext uri="{FF2B5EF4-FFF2-40B4-BE49-F238E27FC236}">
                    <a16:creationId xmlns:a16="http://schemas.microsoft.com/office/drawing/2014/main" id="{B679A58D-224A-0942-B6DF-2D05DAEE22F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275661" y="62641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8" name="Oval 33">
                <a:extLst>
                  <a:ext uri="{FF2B5EF4-FFF2-40B4-BE49-F238E27FC236}">
                    <a16:creationId xmlns:a16="http://schemas.microsoft.com/office/drawing/2014/main" id="{4455B63A-5A1A-9E45-81DD-D49FE7E4CF9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589861" y="65689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cxnSp>
            <p:nvCxnSpPr>
              <p:cNvPr id="119" name="AutoShape 34">
                <a:extLst>
                  <a:ext uri="{FF2B5EF4-FFF2-40B4-BE49-F238E27FC236}">
                    <a16:creationId xmlns:a16="http://schemas.microsoft.com/office/drawing/2014/main" id="{636E73A4-CF43-E349-9BEA-18B7B652D5CD}"/>
                  </a:ext>
                </a:extLst>
              </p:cNvPr>
              <p:cNvCxnSpPr>
                <a:cxnSpLocks noChangeShapeType="1"/>
                <a:stCxn id="92" idx="7"/>
                <a:endCxn id="93" idx="4"/>
              </p:cNvCxnSpPr>
              <p:nvPr/>
            </p:nvCxnSpPr>
            <p:spPr bwMode="auto">
              <a:xfrm flipV="1">
                <a:off x="1563836" y="5136975"/>
                <a:ext cx="195263" cy="5302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0" name="AutoShape 35">
                <a:extLst>
                  <a:ext uri="{FF2B5EF4-FFF2-40B4-BE49-F238E27FC236}">
                    <a16:creationId xmlns:a16="http://schemas.microsoft.com/office/drawing/2014/main" id="{9243EF3F-668E-004D-93AC-2F22539C5945}"/>
                  </a:ext>
                </a:extLst>
              </p:cNvPr>
              <p:cNvCxnSpPr>
                <a:cxnSpLocks noChangeShapeType="1"/>
                <a:stCxn id="93" idx="7"/>
                <a:endCxn id="98" idx="2"/>
              </p:cNvCxnSpPr>
              <p:nvPr/>
            </p:nvCxnSpPr>
            <p:spPr bwMode="auto">
              <a:xfrm flipV="1">
                <a:off x="1792436" y="4709937"/>
                <a:ext cx="987425" cy="3476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1" name="AutoShape 36">
                <a:extLst>
                  <a:ext uri="{FF2B5EF4-FFF2-40B4-BE49-F238E27FC236}">
                    <a16:creationId xmlns:a16="http://schemas.microsoft.com/office/drawing/2014/main" id="{7DE0EC0F-7F57-F84E-82AA-605857D4A565}"/>
                  </a:ext>
                </a:extLst>
              </p:cNvPr>
              <p:cNvCxnSpPr>
                <a:cxnSpLocks noChangeShapeType="1"/>
                <a:stCxn id="98" idx="6"/>
                <a:endCxn id="102" idx="2"/>
              </p:cNvCxnSpPr>
              <p:nvPr/>
            </p:nvCxnSpPr>
            <p:spPr bwMode="auto">
              <a:xfrm flipV="1">
                <a:off x="2871936" y="4557537"/>
                <a:ext cx="1431925" cy="1524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2" name="AutoShape 37">
                <a:extLst>
                  <a:ext uri="{FF2B5EF4-FFF2-40B4-BE49-F238E27FC236}">
                    <a16:creationId xmlns:a16="http://schemas.microsoft.com/office/drawing/2014/main" id="{AA4ED366-33DE-314A-8325-726AA8868BEB}"/>
                  </a:ext>
                </a:extLst>
              </p:cNvPr>
              <p:cNvCxnSpPr>
                <a:cxnSpLocks noChangeShapeType="1"/>
                <a:stCxn id="102" idx="6"/>
                <a:endCxn id="106" idx="1"/>
              </p:cNvCxnSpPr>
              <p:nvPr/>
            </p:nvCxnSpPr>
            <p:spPr bwMode="auto">
              <a:xfrm>
                <a:off x="4395936" y="4557537"/>
                <a:ext cx="1520825" cy="2714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3" name="AutoShape 38">
                <a:extLst>
                  <a:ext uri="{FF2B5EF4-FFF2-40B4-BE49-F238E27FC236}">
                    <a16:creationId xmlns:a16="http://schemas.microsoft.com/office/drawing/2014/main" id="{0DF6B824-B436-3246-A482-867EFBC861BB}"/>
                  </a:ext>
                </a:extLst>
              </p:cNvPr>
              <p:cNvCxnSpPr>
                <a:cxnSpLocks noChangeShapeType="1"/>
                <a:stCxn id="92" idx="5"/>
                <a:endCxn id="94" idx="1"/>
              </p:cNvCxnSpPr>
              <p:nvPr/>
            </p:nvCxnSpPr>
            <p:spPr bwMode="auto">
              <a:xfrm>
                <a:off x="1563836" y="5733875"/>
                <a:ext cx="619125" cy="5429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4" name="AutoShape 39">
                <a:extLst>
                  <a:ext uri="{FF2B5EF4-FFF2-40B4-BE49-F238E27FC236}">
                    <a16:creationId xmlns:a16="http://schemas.microsoft.com/office/drawing/2014/main" id="{0CAC6D9F-1330-984D-B204-CC0F621B1A65}"/>
                  </a:ext>
                </a:extLst>
              </p:cNvPr>
              <p:cNvCxnSpPr>
                <a:cxnSpLocks noChangeShapeType="1"/>
                <a:stCxn id="93" idx="5"/>
                <a:endCxn id="95" idx="2"/>
              </p:cNvCxnSpPr>
              <p:nvPr/>
            </p:nvCxnSpPr>
            <p:spPr bwMode="auto">
              <a:xfrm>
                <a:off x="1792436" y="5124275"/>
                <a:ext cx="301625" cy="576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5" name="AutoShape 40">
                <a:extLst>
                  <a:ext uri="{FF2B5EF4-FFF2-40B4-BE49-F238E27FC236}">
                    <a16:creationId xmlns:a16="http://schemas.microsoft.com/office/drawing/2014/main" id="{2955A592-ED9D-5141-B356-5CC889FE8347}"/>
                  </a:ext>
                </a:extLst>
              </p:cNvPr>
              <p:cNvCxnSpPr>
                <a:cxnSpLocks noChangeShapeType="1"/>
                <a:stCxn id="93" idx="6"/>
                <a:endCxn id="96" idx="2"/>
              </p:cNvCxnSpPr>
              <p:nvPr/>
            </p:nvCxnSpPr>
            <p:spPr bwMode="auto">
              <a:xfrm>
                <a:off x="1805136" y="5090937"/>
                <a:ext cx="517525" cy="3048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6" name="AutoShape 41">
                <a:extLst>
                  <a:ext uri="{FF2B5EF4-FFF2-40B4-BE49-F238E27FC236}">
                    <a16:creationId xmlns:a16="http://schemas.microsoft.com/office/drawing/2014/main" id="{EEBF16C6-36E1-604F-979F-BF024EB36AE6}"/>
                  </a:ext>
                </a:extLst>
              </p:cNvPr>
              <p:cNvCxnSpPr>
                <a:cxnSpLocks noChangeShapeType="1"/>
                <a:stCxn id="95" idx="7"/>
                <a:endCxn id="96" idx="5"/>
              </p:cNvCxnSpPr>
              <p:nvPr/>
            </p:nvCxnSpPr>
            <p:spPr bwMode="auto">
              <a:xfrm flipV="1">
                <a:off x="2173436" y="5429075"/>
                <a:ext cx="228600" cy="2381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7" name="AutoShape 42">
                <a:extLst>
                  <a:ext uri="{FF2B5EF4-FFF2-40B4-BE49-F238E27FC236}">
                    <a16:creationId xmlns:a16="http://schemas.microsoft.com/office/drawing/2014/main" id="{A167CD10-C49C-BB4D-8312-DBAFB216902B}"/>
                  </a:ext>
                </a:extLst>
              </p:cNvPr>
              <p:cNvCxnSpPr>
                <a:cxnSpLocks noChangeShapeType="1"/>
                <a:stCxn id="96" idx="6"/>
                <a:endCxn id="99" idx="2"/>
              </p:cNvCxnSpPr>
              <p:nvPr/>
            </p:nvCxnSpPr>
            <p:spPr bwMode="auto">
              <a:xfrm>
                <a:off x="2414736" y="5395737"/>
                <a:ext cx="669925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8" name="AutoShape 43">
                <a:extLst>
                  <a:ext uri="{FF2B5EF4-FFF2-40B4-BE49-F238E27FC236}">
                    <a16:creationId xmlns:a16="http://schemas.microsoft.com/office/drawing/2014/main" id="{BA12FFA7-AC0D-7341-B663-CAA45B36B71B}"/>
                  </a:ext>
                </a:extLst>
              </p:cNvPr>
              <p:cNvCxnSpPr>
                <a:cxnSpLocks noChangeShapeType="1"/>
                <a:stCxn id="99" idx="0"/>
                <a:endCxn id="98" idx="4"/>
              </p:cNvCxnSpPr>
              <p:nvPr/>
            </p:nvCxnSpPr>
            <p:spPr bwMode="auto">
              <a:xfrm flipH="1" flipV="1">
                <a:off x="2825899" y="4755975"/>
                <a:ext cx="304800" cy="5937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9" name="AutoShape 44">
                <a:extLst>
                  <a:ext uri="{FF2B5EF4-FFF2-40B4-BE49-F238E27FC236}">
                    <a16:creationId xmlns:a16="http://schemas.microsoft.com/office/drawing/2014/main" id="{93FC682E-35E2-6B4A-8035-44AC1B02BF74}"/>
                  </a:ext>
                </a:extLst>
              </p:cNvPr>
              <p:cNvCxnSpPr>
                <a:cxnSpLocks noChangeShapeType="1"/>
                <a:stCxn id="94" idx="0"/>
                <a:endCxn id="95" idx="4"/>
              </p:cNvCxnSpPr>
              <p:nvPr/>
            </p:nvCxnSpPr>
            <p:spPr bwMode="auto">
              <a:xfrm flipH="1" flipV="1">
                <a:off x="2140099" y="5746575"/>
                <a:ext cx="76200" cy="5175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0" name="AutoShape 45">
                <a:extLst>
                  <a:ext uri="{FF2B5EF4-FFF2-40B4-BE49-F238E27FC236}">
                    <a16:creationId xmlns:a16="http://schemas.microsoft.com/office/drawing/2014/main" id="{8FC6F371-067E-D44E-8338-FF23B1692891}"/>
                  </a:ext>
                </a:extLst>
              </p:cNvPr>
              <p:cNvCxnSpPr>
                <a:cxnSpLocks noChangeShapeType="1"/>
                <a:stCxn id="94" idx="7"/>
                <a:endCxn id="97" idx="2"/>
              </p:cNvCxnSpPr>
              <p:nvPr/>
            </p:nvCxnSpPr>
            <p:spPr bwMode="auto">
              <a:xfrm flipV="1">
                <a:off x="2249636" y="6081537"/>
                <a:ext cx="606425" cy="1952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1" name="AutoShape 46">
                <a:extLst>
                  <a:ext uri="{FF2B5EF4-FFF2-40B4-BE49-F238E27FC236}">
                    <a16:creationId xmlns:a16="http://schemas.microsoft.com/office/drawing/2014/main" id="{C9FA386A-787A-2249-9152-35FE5380065C}"/>
                  </a:ext>
                </a:extLst>
              </p:cNvPr>
              <p:cNvCxnSpPr>
                <a:cxnSpLocks noChangeShapeType="1"/>
                <a:stCxn id="97" idx="1"/>
                <a:endCxn id="95" idx="5"/>
              </p:cNvCxnSpPr>
              <p:nvPr/>
            </p:nvCxnSpPr>
            <p:spPr bwMode="auto">
              <a:xfrm flipH="1" flipV="1">
                <a:off x="2173436" y="5733875"/>
                <a:ext cx="695325" cy="3143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2" name="AutoShape 47">
                <a:extLst>
                  <a:ext uri="{FF2B5EF4-FFF2-40B4-BE49-F238E27FC236}">
                    <a16:creationId xmlns:a16="http://schemas.microsoft.com/office/drawing/2014/main" id="{0A5E860B-5819-4442-9666-9F3F3D411C02}"/>
                  </a:ext>
                </a:extLst>
              </p:cNvPr>
              <p:cNvCxnSpPr>
                <a:cxnSpLocks noChangeShapeType="1"/>
                <a:stCxn id="97" idx="0"/>
                <a:endCxn id="99" idx="4"/>
              </p:cNvCxnSpPr>
              <p:nvPr/>
            </p:nvCxnSpPr>
            <p:spPr bwMode="auto">
              <a:xfrm flipV="1">
                <a:off x="2902099" y="5441775"/>
                <a:ext cx="228600" cy="5937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3" name="AutoShape 48">
                <a:extLst>
                  <a:ext uri="{FF2B5EF4-FFF2-40B4-BE49-F238E27FC236}">
                    <a16:creationId xmlns:a16="http://schemas.microsoft.com/office/drawing/2014/main" id="{F3018343-25B3-5641-976B-69F2BA29FAF9}"/>
                  </a:ext>
                </a:extLst>
              </p:cNvPr>
              <p:cNvCxnSpPr>
                <a:cxnSpLocks noChangeShapeType="1"/>
                <a:stCxn id="99" idx="7"/>
                <a:endCxn id="101" idx="4"/>
              </p:cNvCxnSpPr>
              <p:nvPr/>
            </p:nvCxnSpPr>
            <p:spPr bwMode="auto">
              <a:xfrm flipV="1">
                <a:off x="3164036" y="4908375"/>
                <a:ext cx="1033463" cy="4540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4" name="AutoShape 49">
                <a:extLst>
                  <a:ext uri="{FF2B5EF4-FFF2-40B4-BE49-F238E27FC236}">
                    <a16:creationId xmlns:a16="http://schemas.microsoft.com/office/drawing/2014/main" id="{A9F9426D-2820-9943-B897-BA64FF865FD1}"/>
                  </a:ext>
                </a:extLst>
              </p:cNvPr>
              <p:cNvCxnSpPr>
                <a:cxnSpLocks noChangeShapeType="1"/>
                <a:stCxn id="101" idx="7"/>
                <a:endCxn id="102" idx="3"/>
              </p:cNvCxnSpPr>
              <p:nvPr/>
            </p:nvCxnSpPr>
            <p:spPr bwMode="auto">
              <a:xfrm flipV="1">
                <a:off x="4230836" y="4590875"/>
                <a:ext cx="85725" cy="2381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5" name="AutoShape 50">
                <a:extLst>
                  <a:ext uri="{FF2B5EF4-FFF2-40B4-BE49-F238E27FC236}">
                    <a16:creationId xmlns:a16="http://schemas.microsoft.com/office/drawing/2014/main" id="{D239D8EE-0771-1144-86BB-7D5D2E1E45A4}"/>
                  </a:ext>
                </a:extLst>
              </p:cNvPr>
              <p:cNvCxnSpPr>
                <a:cxnSpLocks noChangeShapeType="1"/>
                <a:stCxn id="99" idx="6"/>
                <a:endCxn id="104" idx="3"/>
              </p:cNvCxnSpPr>
              <p:nvPr/>
            </p:nvCxnSpPr>
            <p:spPr bwMode="auto">
              <a:xfrm flipV="1">
                <a:off x="3176736" y="5352875"/>
                <a:ext cx="682625" cy="428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6" name="AutoShape 51">
                <a:extLst>
                  <a:ext uri="{FF2B5EF4-FFF2-40B4-BE49-F238E27FC236}">
                    <a16:creationId xmlns:a16="http://schemas.microsoft.com/office/drawing/2014/main" id="{7E38D44F-6427-9344-AC95-2FD5C0FC9981}"/>
                  </a:ext>
                </a:extLst>
              </p:cNvPr>
              <p:cNvCxnSpPr>
                <a:cxnSpLocks noChangeShapeType="1"/>
                <a:stCxn id="101" idx="4"/>
                <a:endCxn id="104" idx="7"/>
              </p:cNvCxnSpPr>
              <p:nvPr/>
            </p:nvCxnSpPr>
            <p:spPr bwMode="auto">
              <a:xfrm flipH="1">
                <a:off x="3926036" y="4908375"/>
                <a:ext cx="271463" cy="3778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7" name="AutoShape 52">
                <a:extLst>
                  <a:ext uri="{FF2B5EF4-FFF2-40B4-BE49-F238E27FC236}">
                    <a16:creationId xmlns:a16="http://schemas.microsoft.com/office/drawing/2014/main" id="{124081D9-214D-3444-B856-C7EA7FD3BE42}"/>
                  </a:ext>
                </a:extLst>
              </p:cNvPr>
              <p:cNvCxnSpPr>
                <a:cxnSpLocks noChangeShapeType="1"/>
                <a:stCxn id="99" idx="5"/>
                <a:endCxn id="103" idx="1"/>
              </p:cNvCxnSpPr>
              <p:nvPr/>
            </p:nvCxnSpPr>
            <p:spPr bwMode="auto">
              <a:xfrm>
                <a:off x="3164036" y="5429075"/>
                <a:ext cx="542925" cy="4667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8" name="AutoShape 53">
                <a:extLst>
                  <a:ext uri="{FF2B5EF4-FFF2-40B4-BE49-F238E27FC236}">
                    <a16:creationId xmlns:a16="http://schemas.microsoft.com/office/drawing/2014/main" id="{0AEA3C24-A9B1-5C45-B805-7ABCA73EBBBF}"/>
                  </a:ext>
                </a:extLst>
              </p:cNvPr>
              <p:cNvCxnSpPr>
                <a:cxnSpLocks noChangeShapeType="1"/>
                <a:stCxn id="104" idx="4"/>
                <a:endCxn id="103" idx="0"/>
              </p:cNvCxnSpPr>
              <p:nvPr/>
            </p:nvCxnSpPr>
            <p:spPr bwMode="auto">
              <a:xfrm flipH="1">
                <a:off x="3740299" y="5365575"/>
                <a:ext cx="152400" cy="5175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9" name="AutoShape 54">
                <a:extLst>
                  <a:ext uri="{FF2B5EF4-FFF2-40B4-BE49-F238E27FC236}">
                    <a16:creationId xmlns:a16="http://schemas.microsoft.com/office/drawing/2014/main" id="{C31E58E5-D875-5645-97C7-F07B533F4504}"/>
                  </a:ext>
                </a:extLst>
              </p:cNvPr>
              <p:cNvCxnSpPr>
                <a:cxnSpLocks noChangeShapeType="1"/>
                <a:stCxn id="97" idx="5"/>
                <a:endCxn id="100" idx="1"/>
              </p:cNvCxnSpPr>
              <p:nvPr/>
            </p:nvCxnSpPr>
            <p:spPr bwMode="auto">
              <a:xfrm>
                <a:off x="2935436" y="6114875"/>
                <a:ext cx="542925" cy="4667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0" name="AutoShape 55">
                <a:extLst>
                  <a:ext uri="{FF2B5EF4-FFF2-40B4-BE49-F238E27FC236}">
                    <a16:creationId xmlns:a16="http://schemas.microsoft.com/office/drawing/2014/main" id="{12CD40E4-8653-A345-912E-D4516C9FD8F4}"/>
                  </a:ext>
                </a:extLst>
              </p:cNvPr>
              <p:cNvCxnSpPr>
                <a:cxnSpLocks noChangeShapeType="1"/>
                <a:stCxn id="100" idx="7"/>
                <a:endCxn id="107" idx="2"/>
              </p:cNvCxnSpPr>
              <p:nvPr/>
            </p:nvCxnSpPr>
            <p:spPr bwMode="auto">
              <a:xfrm flipV="1">
                <a:off x="3545036" y="6386337"/>
                <a:ext cx="1063625" cy="1952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1" name="AutoShape 56">
                <a:extLst>
                  <a:ext uri="{FF2B5EF4-FFF2-40B4-BE49-F238E27FC236}">
                    <a16:creationId xmlns:a16="http://schemas.microsoft.com/office/drawing/2014/main" id="{0BDB658A-4088-3E40-8FCC-06D7A9C3FB78}"/>
                  </a:ext>
                </a:extLst>
              </p:cNvPr>
              <p:cNvCxnSpPr>
                <a:cxnSpLocks noChangeShapeType="1"/>
                <a:stCxn id="107" idx="0"/>
                <a:endCxn id="104" idx="6"/>
              </p:cNvCxnSpPr>
              <p:nvPr/>
            </p:nvCxnSpPr>
            <p:spPr bwMode="auto">
              <a:xfrm flipH="1" flipV="1">
                <a:off x="3938736" y="5319537"/>
                <a:ext cx="715963" cy="10207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2" name="AutoShape 57">
                <a:extLst>
                  <a:ext uri="{FF2B5EF4-FFF2-40B4-BE49-F238E27FC236}">
                    <a16:creationId xmlns:a16="http://schemas.microsoft.com/office/drawing/2014/main" id="{ABE434FD-EB13-124F-8C9B-C8C02FEC43E6}"/>
                  </a:ext>
                </a:extLst>
              </p:cNvPr>
              <p:cNvCxnSpPr>
                <a:cxnSpLocks noChangeShapeType="1"/>
                <a:stCxn id="107" idx="7"/>
                <a:endCxn id="108" idx="1"/>
              </p:cNvCxnSpPr>
              <p:nvPr/>
            </p:nvCxnSpPr>
            <p:spPr bwMode="auto">
              <a:xfrm flipV="1">
                <a:off x="4688036" y="6048200"/>
                <a:ext cx="238125" cy="3048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3" name="AutoShape 58">
                <a:extLst>
                  <a:ext uri="{FF2B5EF4-FFF2-40B4-BE49-F238E27FC236}">
                    <a16:creationId xmlns:a16="http://schemas.microsoft.com/office/drawing/2014/main" id="{DDC8F541-C65D-4B4C-BE96-EFA242B0BA6C}"/>
                  </a:ext>
                </a:extLst>
              </p:cNvPr>
              <p:cNvCxnSpPr>
                <a:cxnSpLocks noChangeShapeType="1"/>
                <a:stCxn id="108" idx="1"/>
                <a:endCxn id="104" idx="6"/>
              </p:cNvCxnSpPr>
              <p:nvPr/>
            </p:nvCxnSpPr>
            <p:spPr bwMode="auto">
              <a:xfrm flipH="1" flipV="1">
                <a:off x="3938736" y="5319537"/>
                <a:ext cx="987425" cy="7286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" name="AutoShape 59">
                <a:extLst>
                  <a:ext uri="{FF2B5EF4-FFF2-40B4-BE49-F238E27FC236}">
                    <a16:creationId xmlns:a16="http://schemas.microsoft.com/office/drawing/2014/main" id="{7B799E11-56FC-A94E-BD6D-5090FD24CDC3}"/>
                  </a:ext>
                </a:extLst>
              </p:cNvPr>
              <p:cNvCxnSpPr>
                <a:cxnSpLocks noChangeShapeType="1"/>
                <a:stCxn id="108" idx="0"/>
                <a:endCxn id="105" idx="4"/>
              </p:cNvCxnSpPr>
              <p:nvPr/>
            </p:nvCxnSpPr>
            <p:spPr bwMode="auto">
              <a:xfrm flipV="1">
                <a:off x="4959499" y="5213175"/>
                <a:ext cx="304800" cy="8223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5" name="AutoShape 60">
                <a:extLst>
                  <a:ext uri="{FF2B5EF4-FFF2-40B4-BE49-F238E27FC236}">
                    <a16:creationId xmlns:a16="http://schemas.microsoft.com/office/drawing/2014/main" id="{C0D69199-CB4E-6D4B-8AC1-3E950304AC08}"/>
                  </a:ext>
                </a:extLst>
              </p:cNvPr>
              <p:cNvCxnSpPr>
                <a:cxnSpLocks noChangeShapeType="1"/>
                <a:stCxn id="105" idx="6"/>
                <a:endCxn id="109" idx="0"/>
              </p:cNvCxnSpPr>
              <p:nvPr/>
            </p:nvCxnSpPr>
            <p:spPr bwMode="auto">
              <a:xfrm>
                <a:off x="5310336" y="5167137"/>
                <a:ext cx="258763" cy="7921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6" name="AutoShape 61">
                <a:extLst>
                  <a:ext uri="{FF2B5EF4-FFF2-40B4-BE49-F238E27FC236}">
                    <a16:creationId xmlns:a16="http://schemas.microsoft.com/office/drawing/2014/main" id="{851E7AD5-E284-A441-BA89-6E04A9344544}"/>
                  </a:ext>
                </a:extLst>
              </p:cNvPr>
              <p:cNvCxnSpPr>
                <a:cxnSpLocks noChangeShapeType="1"/>
                <a:stCxn id="108" idx="5"/>
              </p:cNvCxnSpPr>
              <p:nvPr/>
            </p:nvCxnSpPr>
            <p:spPr bwMode="auto">
              <a:xfrm>
                <a:off x="4992836" y="6114875"/>
                <a:ext cx="390525" cy="6191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8" name="AutoShape 63">
                <a:extLst>
                  <a:ext uri="{FF2B5EF4-FFF2-40B4-BE49-F238E27FC236}">
                    <a16:creationId xmlns:a16="http://schemas.microsoft.com/office/drawing/2014/main" id="{B1D11A8E-2F2C-8648-8114-36FBB6B0C656}"/>
                  </a:ext>
                </a:extLst>
              </p:cNvPr>
              <p:cNvCxnSpPr>
                <a:cxnSpLocks noChangeShapeType="1"/>
                <a:endCxn id="110" idx="2"/>
              </p:cNvCxnSpPr>
              <p:nvPr/>
            </p:nvCxnSpPr>
            <p:spPr bwMode="auto">
              <a:xfrm flipV="1">
                <a:off x="5450036" y="6157737"/>
                <a:ext cx="758825" cy="5762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9" name="AutoShape 64">
                <a:extLst>
                  <a:ext uri="{FF2B5EF4-FFF2-40B4-BE49-F238E27FC236}">
                    <a16:creationId xmlns:a16="http://schemas.microsoft.com/office/drawing/2014/main" id="{C8CDABB3-60F6-1844-B9AA-2C2D53C1FBD1}"/>
                  </a:ext>
                </a:extLst>
              </p:cNvPr>
              <p:cNvCxnSpPr>
                <a:cxnSpLocks noChangeShapeType="1"/>
                <a:stCxn id="110" idx="0"/>
                <a:endCxn id="111" idx="4"/>
              </p:cNvCxnSpPr>
              <p:nvPr/>
            </p:nvCxnSpPr>
            <p:spPr bwMode="auto">
              <a:xfrm flipH="1" flipV="1">
                <a:off x="6102499" y="5517975"/>
                <a:ext cx="152400" cy="5937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0" name="AutoShape 65">
                <a:extLst>
                  <a:ext uri="{FF2B5EF4-FFF2-40B4-BE49-F238E27FC236}">
                    <a16:creationId xmlns:a16="http://schemas.microsoft.com/office/drawing/2014/main" id="{6DFFC66A-B4DD-CD46-84BB-3D6EE95DC7D8}"/>
                  </a:ext>
                </a:extLst>
              </p:cNvPr>
              <p:cNvCxnSpPr>
                <a:cxnSpLocks noChangeShapeType="1"/>
                <a:stCxn id="111" idx="0"/>
                <a:endCxn id="106" idx="5"/>
              </p:cNvCxnSpPr>
              <p:nvPr/>
            </p:nvCxnSpPr>
            <p:spPr bwMode="auto">
              <a:xfrm flipH="1" flipV="1">
                <a:off x="5983436" y="4895675"/>
                <a:ext cx="119063" cy="5302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1" name="AutoShape 66">
                <a:extLst>
                  <a:ext uri="{FF2B5EF4-FFF2-40B4-BE49-F238E27FC236}">
                    <a16:creationId xmlns:a16="http://schemas.microsoft.com/office/drawing/2014/main" id="{2C8ACA52-63C8-C144-A775-308813A552F1}"/>
                  </a:ext>
                </a:extLst>
              </p:cNvPr>
              <p:cNvCxnSpPr>
                <a:cxnSpLocks noChangeShapeType="1"/>
                <a:stCxn id="111" idx="7"/>
                <a:endCxn id="112" idx="2"/>
              </p:cNvCxnSpPr>
              <p:nvPr/>
            </p:nvCxnSpPr>
            <p:spPr bwMode="auto">
              <a:xfrm flipV="1">
                <a:off x="6135836" y="5014737"/>
                <a:ext cx="530225" cy="4238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2" name="AutoShape 67">
                <a:extLst>
                  <a:ext uri="{FF2B5EF4-FFF2-40B4-BE49-F238E27FC236}">
                    <a16:creationId xmlns:a16="http://schemas.microsoft.com/office/drawing/2014/main" id="{BDC65073-7AC4-8B44-AFBB-784C4C944593}"/>
                  </a:ext>
                </a:extLst>
              </p:cNvPr>
              <p:cNvCxnSpPr>
                <a:cxnSpLocks noChangeShapeType="1"/>
                <a:stCxn id="111" idx="6"/>
                <a:endCxn id="113" idx="2"/>
              </p:cNvCxnSpPr>
              <p:nvPr/>
            </p:nvCxnSpPr>
            <p:spPr bwMode="auto">
              <a:xfrm flipV="1">
                <a:off x="6148536" y="5395737"/>
                <a:ext cx="593725" cy="762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3" name="AutoShape 68">
                <a:extLst>
                  <a:ext uri="{FF2B5EF4-FFF2-40B4-BE49-F238E27FC236}">
                    <a16:creationId xmlns:a16="http://schemas.microsoft.com/office/drawing/2014/main" id="{48F02C93-CC67-844E-96D0-5D5B54B40A05}"/>
                  </a:ext>
                </a:extLst>
              </p:cNvPr>
              <p:cNvCxnSpPr>
                <a:cxnSpLocks noChangeShapeType="1"/>
                <a:stCxn id="111" idx="6"/>
                <a:endCxn id="114" idx="1"/>
              </p:cNvCxnSpPr>
              <p:nvPr/>
            </p:nvCxnSpPr>
            <p:spPr bwMode="auto">
              <a:xfrm>
                <a:off x="6148536" y="5471937"/>
                <a:ext cx="606425" cy="2714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4" name="AutoShape 69">
                <a:extLst>
                  <a:ext uri="{FF2B5EF4-FFF2-40B4-BE49-F238E27FC236}">
                    <a16:creationId xmlns:a16="http://schemas.microsoft.com/office/drawing/2014/main" id="{B359285F-FD42-DD40-9900-F29B010B78A0}"/>
                  </a:ext>
                </a:extLst>
              </p:cNvPr>
              <p:cNvCxnSpPr>
                <a:cxnSpLocks noChangeShapeType="1"/>
                <a:stCxn id="114" idx="3"/>
                <a:endCxn id="110" idx="7"/>
              </p:cNvCxnSpPr>
              <p:nvPr/>
            </p:nvCxnSpPr>
            <p:spPr bwMode="auto">
              <a:xfrm flipH="1">
                <a:off x="6288236" y="5810075"/>
                <a:ext cx="466725" cy="3143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5" name="AutoShape 70">
                <a:extLst>
                  <a:ext uri="{FF2B5EF4-FFF2-40B4-BE49-F238E27FC236}">
                    <a16:creationId xmlns:a16="http://schemas.microsoft.com/office/drawing/2014/main" id="{3E6ACCBC-F2EE-B64A-BCCC-67FFE2212E73}"/>
                  </a:ext>
                </a:extLst>
              </p:cNvPr>
              <p:cNvCxnSpPr>
                <a:cxnSpLocks noChangeShapeType="1"/>
                <a:stCxn id="110" idx="4"/>
                <a:endCxn id="118" idx="1"/>
              </p:cNvCxnSpPr>
              <p:nvPr/>
            </p:nvCxnSpPr>
            <p:spPr bwMode="auto">
              <a:xfrm>
                <a:off x="6254899" y="6203775"/>
                <a:ext cx="347662" cy="3778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6" name="AutoShape 71">
                <a:extLst>
                  <a:ext uri="{FF2B5EF4-FFF2-40B4-BE49-F238E27FC236}">
                    <a16:creationId xmlns:a16="http://schemas.microsoft.com/office/drawing/2014/main" id="{C4494ACC-6716-AE44-859A-8B92963897CD}"/>
                  </a:ext>
                </a:extLst>
              </p:cNvPr>
              <p:cNvCxnSpPr>
                <a:cxnSpLocks noChangeShapeType="1"/>
                <a:endCxn id="118" idx="3"/>
              </p:cNvCxnSpPr>
              <p:nvPr/>
            </p:nvCxnSpPr>
            <p:spPr bwMode="auto">
              <a:xfrm flipV="1">
                <a:off x="5450036" y="6648275"/>
                <a:ext cx="1152525" cy="857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7" name="AutoShape 72">
                <a:extLst>
                  <a:ext uri="{FF2B5EF4-FFF2-40B4-BE49-F238E27FC236}">
                    <a16:creationId xmlns:a16="http://schemas.microsoft.com/office/drawing/2014/main" id="{6962D214-9B65-454A-8B6B-7E14C75715AC}"/>
                  </a:ext>
                </a:extLst>
              </p:cNvPr>
              <p:cNvCxnSpPr>
                <a:cxnSpLocks noChangeShapeType="1"/>
                <a:stCxn id="114" idx="4"/>
                <a:endCxn id="118" idx="0"/>
              </p:cNvCxnSpPr>
              <p:nvPr/>
            </p:nvCxnSpPr>
            <p:spPr bwMode="auto">
              <a:xfrm flipH="1">
                <a:off x="6635899" y="5822775"/>
                <a:ext cx="152400" cy="7461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8" name="AutoShape 73">
                <a:extLst>
                  <a:ext uri="{FF2B5EF4-FFF2-40B4-BE49-F238E27FC236}">
                    <a16:creationId xmlns:a16="http://schemas.microsoft.com/office/drawing/2014/main" id="{F4FA7C0E-A9CC-B344-B546-AB7A21859948}"/>
                  </a:ext>
                </a:extLst>
              </p:cNvPr>
              <p:cNvCxnSpPr>
                <a:cxnSpLocks noChangeShapeType="1"/>
                <a:stCxn id="118" idx="7"/>
                <a:endCxn id="117" idx="2"/>
              </p:cNvCxnSpPr>
              <p:nvPr/>
            </p:nvCxnSpPr>
            <p:spPr bwMode="auto">
              <a:xfrm flipV="1">
                <a:off x="6669236" y="6310137"/>
                <a:ext cx="606425" cy="2714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9" name="AutoShape 74">
                <a:extLst>
                  <a:ext uri="{FF2B5EF4-FFF2-40B4-BE49-F238E27FC236}">
                    <a16:creationId xmlns:a16="http://schemas.microsoft.com/office/drawing/2014/main" id="{89DDA273-DC10-1B40-AF32-0E8036369091}"/>
                  </a:ext>
                </a:extLst>
              </p:cNvPr>
              <p:cNvCxnSpPr>
                <a:cxnSpLocks noChangeShapeType="1"/>
                <a:stCxn id="117" idx="7"/>
                <a:endCxn id="116" idx="2"/>
              </p:cNvCxnSpPr>
              <p:nvPr/>
            </p:nvCxnSpPr>
            <p:spPr bwMode="auto">
              <a:xfrm flipV="1">
                <a:off x="7355036" y="5776737"/>
                <a:ext cx="149225" cy="5000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0" name="AutoShape 75">
                <a:extLst>
                  <a:ext uri="{FF2B5EF4-FFF2-40B4-BE49-F238E27FC236}">
                    <a16:creationId xmlns:a16="http://schemas.microsoft.com/office/drawing/2014/main" id="{DEC67DF9-80A7-2945-8AD9-8D813A7FE63D}"/>
                  </a:ext>
                </a:extLst>
              </p:cNvPr>
              <p:cNvCxnSpPr>
                <a:cxnSpLocks noChangeShapeType="1"/>
                <a:stCxn id="114" idx="7"/>
                <a:endCxn id="116" idx="1"/>
              </p:cNvCxnSpPr>
              <p:nvPr/>
            </p:nvCxnSpPr>
            <p:spPr bwMode="auto">
              <a:xfrm>
                <a:off x="6821636" y="5743400"/>
                <a:ext cx="695325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1" name="AutoShape 76">
                <a:extLst>
                  <a:ext uri="{FF2B5EF4-FFF2-40B4-BE49-F238E27FC236}">
                    <a16:creationId xmlns:a16="http://schemas.microsoft.com/office/drawing/2014/main" id="{BB09B6F3-9F39-A945-9011-9B6376CDB138}"/>
                  </a:ext>
                </a:extLst>
              </p:cNvPr>
              <p:cNvCxnSpPr>
                <a:cxnSpLocks noChangeShapeType="1"/>
                <a:stCxn id="116" idx="0"/>
                <a:endCxn id="115" idx="4"/>
              </p:cNvCxnSpPr>
              <p:nvPr/>
            </p:nvCxnSpPr>
            <p:spPr bwMode="auto">
              <a:xfrm flipH="1" flipV="1">
                <a:off x="7397899" y="5365575"/>
                <a:ext cx="152400" cy="3651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2" name="AutoShape 77">
                <a:extLst>
                  <a:ext uri="{FF2B5EF4-FFF2-40B4-BE49-F238E27FC236}">
                    <a16:creationId xmlns:a16="http://schemas.microsoft.com/office/drawing/2014/main" id="{E59E4C61-0865-0848-8CDA-D43EEECF2BF5}"/>
                  </a:ext>
                </a:extLst>
              </p:cNvPr>
              <p:cNvCxnSpPr>
                <a:cxnSpLocks noChangeShapeType="1"/>
                <a:stCxn id="114" idx="7"/>
                <a:endCxn id="115" idx="3"/>
              </p:cNvCxnSpPr>
              <p:nvPr/>
            </p:nvCxnSpPr>
            <p:spPr bwMode="auto">
              <a:xfrm flipV="1">
                <a:off x="6821636" y="5352875"/>
                <a:ext cx="542925" cy="3905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3" name="AutoShape 78">
                <a:extLst>
                  <a:ext uri="{FF2B5EF4-FFF2-40B4-BE49-F238E27FC236}">
                    <a16:creationId xmlns:a16="http://schemas.microsoft.com/office/drawing/2014/main" id="{6A395E3C-40CA-5D4B-874C-2989A649C6B9}"/>
                  </a:ext>
                </a:extLst>
              </p:cNvPr>
              <p:cNvCxnSpPr>
                <a:cxnSpLocks noChangeShapeType="1"/>
                <a:stCxn id="115" idx="2"/>
                <a:endCxn id="112" idx="6"/>
              </p:cNvCxnSpPr>
              <p:nvPr/>
            </p:nvCxnSpPr>
            <p:spPr bwMode="auto">
              <a:xfrm flipH="1" flipV="1">
                <a:off x="6758136" y="5014737"/>
                <a:ext cx="593725" cy="3048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64" name="Oval 97">
              <a:extLst>
                <a:ext uri="{FF2B5EF4-FFF2-40B4-BE49-F238E27FC236}">
                  <a16:creationId xmlns:a16="http://schemas.microsoft.com/office/drawing/2014/main" id="{C5C0BC44-59E2-F34A-8A6B-775835B4D84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92080" y="6721301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84" name="Rectangle 80">
            <a:extLst>
              <a:ext uri="{FF2B5EF4-FFF2-40B4-BE49-F238E27FC236}">
                <a16:creationId xmlns:a16="http://schemas.microsoft.com/office/drawing/2014/main" id="{CF1E0043-C5F5-DC4A-8AE9-ABB83AA80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5291" y="3979175"/>
            <a:ext cx="131157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 sz="2000" b="1" dirty="0">
                <a:solidFill>
                  <a:schemeClr val="accent2"/>
                </a:solidFill>
                <a:ea typeface="新細明體" panose="02020500000000000000" pitchFamily="18" charset="-120"/>
              </a:rPr>
              <a:t>dead end</a:t>
            </a:r>
          </a:p>
        </p:txBody>
      </p:sp>
      <p:sp>
        <p:nvSpPr>
          <p:cNvPr id="85" name="Line 82">
            <a:extLst>
              <a:ext uri="{FF2B5EF4-FFF2-40B4-BE49-F238E27FC236}">
                <a16:creationId xmlns:a16="http://schemas.microsoft.com/office/drawing/2014/main" id="{8105D805-7FAA-034F-BDFB-67EC376723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95518" y="4376592"/>
            <a:ext cx="143601" cy="1480179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dirty="0"/>
          </a:p>
        </p:txBody>
      </p:sp>
      <p:cxnSp>
        <p:nvCxnSpPr>
          <p:cNvPr id="90" name="AutoShape 88">
            <a:extLst>
              <a:ext uri="{FF2B5EF4-FFF2-40B4-BE49-F238E27FC236}">
                <a16:creationId xmlns:a16="http://schemas.microsoft.com/office/drawing/2014/main" id="{F53D6AD7-B318-8645-B2B1-1D8A5A8414BB}"/>
              </a:ext>
            </a:extLst>
          </p:cNvPr>
          <p:cNvCxnSpPr>
            <a:cxnSpLocks noChangeShapeType="1"/>
            <a:stCxn id="109" idx="5"/>
            <a:endCxn id="114" idx="2"/>
          </p:cNvCxnSpPr>
          <p:nvPr/>
        </p:nvCxnSpPr>
        <p:spPr bwMode="auto">
          <a:xfrm flipV="1">
            <a:off x="5560791" y="5776038"/>
            <a:ext cx="1140609" cy="261153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1" name="Line 89">
            <a:extLst>
              <a:ext uri="{FF2B5EF4-FFF2-40B4-BE49-F238E27FC236}">
                <a16:creationId xmlns:a16="http://schemas.microsoft.com/office/drawing/2014/main" id="{D06A97EC-CB35-8B4D-BE60-B375E0D77EF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278743" y="5395736"/>
            <a:ext cx="221751" cy="71684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5" name="Line 90">
            <a:extLst>
              <a:ext uri="{FF2B5EF4-FFF2-40B4-BE49-F238E27FC236}">
                <a16:creationId xmlns:a16="http://schemas.microsoft.com/office/drawing/2014/main" id="{E2128689-9741-9E43-B866-A7D75BE087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69756" y="5599642"/>
            <a:ext cx="137963" cy="415395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6" name="Line 90">
            <a:extLst>
              <a:ext uri="{FF2B5EF4-FFF2-40B4-BE49-F238E27FC236}">
                <a16:creationId xmlns:a16="http://schemas.microsoft.com/office/drawing/2014/main" id="{79FDE3D8-BEA9-E147-BF0E-77D2065D1B07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9556" y="6081536"/>
            <a:ext cx="304999" cy="498301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7" name="Line 90">
            <a:extLst>
              <a:ext uri="{FF2B5EF4-FFF2-40B4-BE49-F238E27FC236}">
                <a16:creationId xmlns:a16="http://schemas.microsoft.com/office/drawing/2014/main" id="{77BE381C-0AE7-4A4D-B17D-EAA3F4166D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28531" y="6118049"/>
            <a:ext cx="698500" cy="495927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8" name="Line 81">
            <a:extLst>
              <a:ext uri="{FF2B5EF4-FFF2-40B4-BE49-F238E27FC236}">
                <a16:creationId xmlns:a16="http://schemas.microsoft.com/office/drawing/2014/main" id="{2DF5FB8F-D7E8-D342-A814-24C96CAF1B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68000" y="5794134"/>
            <a:ext cx="479157" cy="323914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1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Note: </a:t>
            </a:r>
            <a:r>
              <a:rPr lang="en-US" altLang="zh-TW" dirty="0"/>
              <a:t>Reuse and refactor the code in HW3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484784"/>
            <a:ext cx="8119814" cy="513176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Therefore, every node only knows its neighbors</a:t>
            </a:r>
          </a:p>
          <a:p>
            <a:r>
              <a:rPr lang="en-US" altLang="zh-TW" dirty="0"/>
              <a:t>You own </a:t>
            </a:r>
            <a:r>
              <a:rPr lang="en-US" altLang="zh-TW" dirty="0">
                <a:solidFill>
                  <a:schemeClr val="accent2"/>
                </a:solidFill>
              </a:rPr>
              <a:t>node class </a:t>
            </a:r>
            <a:r>
              <a:rPr lang="en-US" altLang="zh-TW" dirty="0"/>
              <a:t>privately stores it location</a:t>
            </a:r>
          </a:p>
          <a:p>
            <a:r>
              <a:rPr lang="en-US" altLang="zh-TW" dirty="0"/>
              <a:t>It also stores the </a:t>
            </a:r>
            <a:r>
              <a:rPr lang="en-US" altLang="zh-TW" dirty="0">
                <a:solidFill>
                  <a:srgbClr val="00B050"/>
                </a:solidFill>
              </a:rPr>
              <a:t>neighbors before planarization </a:t>
            </a:r>
          </a:p>
          <a:p>
            <a:r>
              <a:rPr lang="en-US" altLang="zh-TW" dirty="0"/>
              <a:t>It also stores the </a:t>
            </a:r>
            <a:r>
              <a:rPr lang="en-US" altLang="zh-TW" dirty="0">
                <a:solidFill>
                  <a:srgbClr val="0070C0"/>
                </a:solidFill>
              </a:rPr>
              <a:t>neighbors after planarization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Create a class named </a:t>
            </a:r>
            <a:r>
              <a:rPr lang="en-US" altLang="zh-TW" dirty="0">
                <a:solidFill>
                  <a:srgbClr val="C00000"/>
                </a:solidFill>
              </a:rPr>
              <a:t>RP</a:t>
            </a:r>
            <a:r>
              <a:rPr lang="en-US" altLang="zh-TW" dirty="0"/>
              <a:t> (i.e., routing protocol) to be the base class for routing; </a:t>
            </a:r>
            <a:r>
              <a:rPr lang="en-US" altLang="zh-TW" dirty="0">
                <a:solidFill>
                  <a:srgbClr val="00B050"/>
                </a:solidFill>
              </a:rPr>
              <a:t>must have </a:t>
            </a:r>
            <a:r>
              <a:rPr lang="en-US" altLang="zh-TW" dirty="0" err="1">
                <a:solidFill>
                  <a:srgbClr val="00B050"/>
                </a:solidFill>
              </a:rPr>
              <a:t>getNextHop</a:t>
            </a:r>
            <a:r>
              <a:rPr lang="en-US" altLang="zh-TW" dirty="0">
                <a:solidFill>
                  <a:srgbClr val="00B050"/>
                </a:solidFill>
              </a:rPr>
              <a:t>()</a:t>
            </a:r>
          </a:p>
          <a:p>
            <a:r>
              <a:rPr lang="en-US" altLang="zh-TW" dirty="0"/>
              <a:t>Create a class named </a:t>
            </a:r>
            <a:r>
              <a:rPr lang="en-US" altLang="zh-TW" dirty="0">
                <a:solidFill>
                  <a:srgbClr val="C00000"/>
                </a:solidFill>
              </a:rPr>
              <a:t>FR</a:t>
            </a:r>
            <a:r>
              <a:rPr lang="en-US" altLang="zh-TW" dirty="0"/>
              <a:t> (i.e., face routing) that </a:t>
            </a:r>
            <a:r>
              <a:rPr lang="en-US" altLang="zh-TW" dirty="0">
                <a:solidFill>
                  <a:srgbClr val="C00000"/>
                </a:solidFill>
              </a:rPr>
              <a:t>public inherits RP </a:t>
            </a:r>
            <a:r>
              <a:rPr lang="en-US" altLang="zh-TW" dirty="0"/>
              <a:t>and </a:t>
            </a:r>
            <a:r>
              <a:rPr lang="en-US" altLang="zh-TW" dirty="0">
                <a:solidFill>
                  <a:srgbClr val="7030A0"/>
                </a:solidFill>
              </a:rPr>
              <a:t>move </a:t>
            </a:r>
            <a:r>
              <a:rPr lang="en-US" altLang="zh-TW" dirty="0" err="1">
                <a:solidFill>
                  <a:srgbClr val="7030A0"/>
                </a:solidFill>
              </a:rPr>
              <a:t>getNextHop</a:t>
            </a:r>
            <a:r>
              <a:rPr lang="en-US" altLang="zh-TW" dirty="0">
                <a:solidFill>
                  <a:srgbClr val="7030A0"/>
                </a:solidFill>
              </a:rPr>
              <a:t>() </a:t>
            </a:r>
            <a:r>
              <a:rPr lang="en-US" altLang="zh-TW" dirty="0"/>
              <a:t>and related codes for face routing </a:t>
            </a:r>
            <a:r>
              <a:rPr lang="en-US" altLang="zh-TW" dirty="0">
                <a:solidFill>
                  <a:srgbClr val="7030A0"/>
                </a:solidFill>
              </a:rPr>
              <a:t>in your own node class to FR</a:t>
            </a:r>
          </a:p>
          <a:p>
            <a:r>
              <a:rPr lang="en-US" altLang="zh-TW" dirty="0"/>
              <a:t>Create a class named </a:t>
            </a:r>
            <a:r>
              <a:rPr lang="en-US" altLang="zh-TW" dirty="0">
                <a:solidFill>
                  <a:srgbClr val="C00000"/>
                </a:solidFill>
              </a:rPr>
              <a:t>GFG</a:t>
            </a:r>
            <a:r>
              <a:rPr lang="en-US" altLang="zh-TW" dirty="0"/>
              <a:t> that </a:t>
            </a:r>
            <a:r>
              <a:rPr lang="en-US" altLang="zh-TW" dirty="0">
                <a:solidFill>
                  <a:srgbClr val="C00000"/>
                </a:solidFill>
              </a:rPr>
              <a:t>publicly inherits FR</a:t>
            </a:r>
          </a:p>
          <a:p>
            <a:r>
              <a:rPr lang="en-US" altLang="zh-TW" dirty="0"/>
              <a:t>You can use </a:t>
            </a:r>
            <a:r>
              <a:rPr lang="en-US" altLang="zh-TW" dirty="0">
                <a:solidFill>
                  <a:srgbClr val="C00000"/>
                </a:solidFill>
              </a:rPr>
              <a:t>friend class </a:t>
            </a:r>
            <a:r>
              <a:rPr lang="en-US" altLang="zh-TW" dirty="0"/>
              <a:t>and</a:t>
            </a:r>
            <a:r>
              <a:rPr lang="en-US" altLang="zh-TW" dirty="0">
                <a:solidFill>
                  <a:srgbClr val="C00000"/>
                </a:solidFill>
              </a:rPr>
              <a:t> protected members</a:t>
            </a:r>
          </a:p>
        </p:txBody>
      </p:sp>
    </p:spTree>
    <p:extLst>
      <p:ext uri="{BB962C8B-B14F-4D97-AF65-F5344CB8AC3E}">
        <p14:creationId xmlns:p14="http://schemas.microsoft.com/office/powerpoint/2010/main" val="2035911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5992</TotalTime>
  <Words>614</Words>
  <Application>Microsoft Macintosh PowerPoint</Application>
  <PresentationFormat>On-screen Show (4:3)</PresentationFormat>
  <Paragraphs>207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LingWai SC Medium</vt:lpstr>
      <vt:lpstr>Arial</vt:lpstr>
      <vt:lpstr>Cambria Math</vt:lpstr>
      <vt:lpstr>Candara</vt:lpstr>
      <vt:lpstr>Monotype Sorts</vt:lpstr>
      <vt:lpstr>Plantagenet Cherokee</vt:lpstr>
      <vt:lpstr>Times New Roman</vt:lpstr>
      <vt:lpstr>Office 佈景主題</vt:lpstr>
      <vt:lpstr>PowerPoint Presentation</vt:lpstr>
      <vt:lpstr>Background</vt:lpstr>
      <vt:lpstr>Background</vt:lpstr>
      <vt:lpstr>Naïve Routing Scheme: Greedy</vt:lpstr>
      <vt:lpstr>Naïve Routing Scheme: Greedy</vt:lpstr>
      <vt:lpstr>Reuse Face Routing to Handle the Dead End</vt:lpstr>
      <vt:lpstr>Reuse Face Routing to Handle the Dead End</vt:lpstr>
      <vt:lpstr>Reuse Face Routing to Handle the Dead End</vt:lpstr>
      <vt:lpstr>Note: Reuse and refactor the code in HW3</vt:lpstr>
      <vt:lpstr>Note: Reuse and refactor the code in HW3</vt:lpstr>
      <vt:lpstr>Programming Project #4: GFG (inheritance)</vt:lpstr>
      <vt:lpstr>Input Sample: node.txt</vt:lpstr>
      <vt:lpstr>Output Sample: result.txt</vt:lpstr>
      <vt:lpstr>Output Sample: result.txt</vt:lpstr>
      <vt:lpstr>Note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</dc:title>
  <dc:creator>Agam</dc:creator>
  <cp:lastModifiedBy>紫頤 秦</cp:lastModifiedBy>
  <cp:revision>608</cp:revision>
  <dcterms:created xsi:type="dcterms:W3CDTF">1995-06-02T22:16:36Z</dcterms:created>
  <dcterms:modified xsi:type="dcterms:W3CDTF">2019-05-14T11:00:13Z</dcterms:modified>
</cp:coreProperties>
</file>