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30" autoAdjust="0"/>
    <p:restoredTop sz="94599" autoAdjust="0"/>
  </p:normalViewPr>
  <p:slideViewPr>
    <p:cSldViewPr snapToGrid="0">
      <p:cViewPr varScale="1">
        <p:scale>
          <a:sx n="111" d="100"/>
          <a:sy n="111" d="100"/>
        </p:scale>
        <p:origin x="6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7/26/2018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yriad Pro Light" panose="020B0403030403020204" pitchFamily="34" charset="0"/>
              </a:rPr>
              <a:t>26 July </a:t>
            </a:r>
            <a:r>
              <a:rPr lang="en-US" dirty="0">
                <a:latin typeface="Myriad Pro Light" panose="020B0403030403020204" pitchFamily="34" charset="0"/>
              </a:rPr>
              <a:t>2018 – </a:t>
            </a:r>
            <a:r>
              <a:rPr lang="en-US" b="1" dirty="0" smtClean="0">
                <a:latin typeface="Myriad Pro Light" panose="020B0403030403020204" pitchFamily="34" charset="0"/>
              </a:rPr>
              <a:t>MTL-Live</a:t>
            </a:r>
            <a:r>
              <a:rPr lang="en-US" dirty="0" smtClean="0">
                <a:latin typeface="Myriad Pro Light" panose="020B0403030403020204" pitchFamily="34" charset="0"/>
              </a:rPr>
              <a:t> EES</a:t>
            </a:r>
            <a:r>
              <a:rPr lang="en-US" dirty="0" smtClean="0">
                <a:latin typeface="Myriad Pro Light" panose="020B0403030403020204" pitchFamily="34" charset="0"/>
              </a:rPr>
              <a:t> </a:t>
            </a:r>
            <a:r>
              <a:rPr lang="en-US" dirty="0">
                <a:latin typeface="Myriad Pro Light" panose="020B0403030403020204" pitchFamily="34" charset="0"/>
              </a:rPr>
              <a:t>workgroup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4255762"/>
              </p:ext>
            </p:extLst>
          </p:nvPr>
        </p:nvGraphicFramePr>
        <p:xfrm>
          <a:off x="238539" y="839129"/>
          <a:ext cx="11767931" cy="4672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8835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6679096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Enduring Issues for Resolution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Draft brochures for sessions 1-3 sent to EES for feedback.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Draft “generic” brochure for sessions 4-12 sent to EES for feedback.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Issues For Resolution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aseline="0" dirty="0" smtClean="0"/>
                        <a:t>What is the mechanism for providing accreditation while allowing team tailoring of specific content?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dirty="0" smtClean="0"/>
                        <a:t>Can EES “pre-approve”</a:t>
                      </a:r>
                      <a:r>
                        <a:rPr lang="en-US" sz="1600" baseline="0" dirty="0" smtClean="0"/>
                        <a:t> a full set of ~20 brochures with all information except specific dates and instructors, and then quickly accredit for specific sessions when those are known?</a:t>
                      </a:r>
                      <a:endParaRPr lang="en-US" sz="1600" b="0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the learning objectives and agenda for the “generic” modeling session acceptable?</a:t>
                      </a:r>
                      <a:endParaRPr lang="en-US" sz="1600" baseline="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600303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Tasks – Last 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30 </a:t>
                      </a:r>
                      <a:r>
                        <a:rPr lang="en-US" b="1" i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Days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Draft “generic” brochure entered into GitHub in R.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Committee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accepted and credentials confirmed</a:t>
                      </a:r>
                      <a:endParaRPr lang="en-US" sz="1600" b="0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Committee approvals of specific sessions/(brochures)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Pre-(?), Post-test questions –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each for sessions 1-3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suitable for a range of experimental sessions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153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Myriad Pro</vt:lpstr>
      <vt:lpstr>Myriad Pro Light</vt:lpstr>
      <vt:lpstr>Wingdings</vt:lpstr>
      <vt:lpstr>1_Office Theme</vt:lpstr>
      <vt:lpstr>26 July 2018 – MTL-Live EES workgroup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Jane Branscomb</cp:lastModifiedBy>
  <cp:revision>43</cp:revision>
  <dcterms:modified xsi:type="dcterms:W3CDTF">2018-07-26T13:12:39Z</dcterms:modified>
</cp:coreProperties>
</file>