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4599" autoAdjust="0"/>
  </p:normalViewPr>
  <p:slideViewPr>
    <p:cSldViewPr snapToGrid="0">
      <p:cViewPr varScale="1">
        <p:scale>
          <a:sx n="73" d="100"/>
          <a:sy n="73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21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2322692"/>
              </p:ext>
            </p:extLst>
          </p:nvPr>
        </p:nvGraphicFramePr>
        <p:xfrm>
          <a:off x="397566" y="839129"/>
          <a:ext cx="11476382" cy="5648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110242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sychotherapy is working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Vensim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DSS, but not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Forio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;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Takouba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and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Forio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are working to solve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Lindsey and Tom meeting with appropriate leadership to secure Tom for FY19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FUTURE MTL 2.0: Adding IOP concepts to PSY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FUTURE MTL 2.0: Aggregate model – Ability to experiment with changes to engagement duration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MTL 1.0/1.5: Aggregate model - Incorporate in UI name and schedule (i.e. intake inflow) changes.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Myriad Pro" panose="020B0503030403020204"/>
                        </a:rPr>
                        <a:t>Finalize decisions on aggregate model variable name and placement changes Friday 7am 6/22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Myriad Pro" panose="020B0503030403020204"/>
                        </a:rPr>
                        <a:t>Add all changes to aggregate model to master crosswalk table – Tom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Myriad Pro" panose="020B0503030403020204"/>
                        </a:rPr>
                        <a:t>MTL 1.5: Suicide Prevention Model Presentation Thurs 6/28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128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21 June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27</cp:revision>
  <dcterms:modified xsi:type="dcterms:W3CDTF">2018-06-21T22:12:34Z</dcterms:modified>
</cp:coreProperties>
</file>