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0" autoAdjust="0"/>
    <p:restoredTop sz="94599" autoAdjust="0"/>
  </p:normalViewPr>
  <p:slideViewPr>
    <p:cSldViewPr snapToGrid="0">
      <p:cViewPr varScale="1">
        <p:scale>
          <a:sx n="74" d="100"/>
          <a:sy n="74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27 June 2018 – facilitate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07081210"/>
              </p:ext>
            </p:extLst>
          </p:nvPr>
        </p:nvGraphicFramePr>
        <p:xfrm>
          <a:off x="238539" y="839129"/>
          <a:ext cx="11767931" cy="60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8835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6679096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Teams will be numbered/de-identified according to their world mapping in Epicenter; In notes no team members should be identified; Use “</a:t>
                      </a:r>
                      <a:r>
                        <a:rPr lang="en-US" sz="1600" dirty="0" err="1"/>
                        <a:t>tlead</a:t>
                      </a:r>
                      <a:r>
                        <a:rPr lang="en-US" sz="1600" dirty="0"/>
                        <a:t>” to capture Team Lead; Use initials to capture facilitators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Lindsey will talk to James to identify any options for viewing the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values for "Appropriate Service Proportions for Supply" in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MTL 1.5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 and MTL 1.5 sim UI to be finished by 8/6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Updating team data as a pre/post lead task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Issues that are unresolved that require review/discussion with the team using Andrew's CPT Code Table - Adjunctive Services are binned; what the divisor should be to account for 15 minute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b="0" i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6/27 David –  Download"v9" of Schedule and fill out 1) Live and 2) Pre/Post team meetings you will be responsible for, then upload a "v10" 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7/3 Stacey – Create 2 hour (30 min before/30 min after) Lucid Team Meetings; Include link to GitHub for schedule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DUE 7/3 Stacey –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Adobe Connect "How to" with GIFs w/logins, how to share screens and troubleshooting - links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embeded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Describe in Monday AM 7/9 Pre Emails to Teams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DUE 7/3 Stacey –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 meeting checklist &amp; Post debrief checklist on GitHub in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mtl_facilitate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workgroup folder and Lucid meeting template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6/29 Stacey – Jane and Debbie PIV Cards - f/u with Doug, Jane, Debbie, Lindsey, Julie, Mary Kwan from 5/25 thread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6/29 Stacey –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DavidPIV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card - f/u with Doug, David, Julie, Lindsey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7/6 Stacey – Co-Facilitators Need Team Roster w/ team ID, names, emails, logins/passwords, indicate team lead; upload to Lucid to Team Meeting w/ pre and post checklists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79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27 June 2018 – facilitate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38</cp:revision>
  <dcterms:modified xsi:type="dcterms:W3CDTF">2018-06-28T02:17:55Z</dcterms:modified>
</cp:coreProperties>
</file>