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7" d="100"/>
          <a:sy n="6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zim/teampsd/tree/master/model_workgrou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26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3864171"/>
              </p:ext>
            </p:extLst>
          </p:nvPr>
        </p:nvGraphicFramePr>
        <p:xfrm>
          <a:off x="397566" y="939142"/>
          <a:ext cx="11132448" cy="5237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784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7586664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8982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David, Jane &amp; Debbie need PIV badges – DUE: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Resolved by end of July;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David to Email Stacey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Need up-to-date authorship agreements for each manuscript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Need review schedule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quant_workgroup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– We need fresh SDM-Doc .html files from Andrew for the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Vensim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models we will report in the Protocol Manuscript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See the models we need at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  <a:hlinkClick r:id="rId3"/>
                        </a:rPr>
                        <a:t>https://github.com/lzim/teampsd/tree/master/model_workgroup</a:t>
                      </a:r>
                      <a:endParaRPr lang="en-US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Need to review and organize the Phase 2 (R21) Facilitation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5647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Wk1 – Facilitation Manuscript #1 Outline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(We will publish Phase 1 and Phase 2, the R21 pilot together – phase 1 &amp; 2 describe what we did to facilitate the preliminary pilot and the R21 pilot)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PHASE 1: see the resources at 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T:\TeamPSD\Preliminary Pilot - Formative </a:t>
                      </a:r>
                      <a:r>
                        <a:rPr lang="en-US" sz="1600" i="1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Eval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, Demo Model, Hexagons, Dot Voting </a:t>
                      </a:r>
                      <a:r>
                        <a:rPr lang="en-US" sz="1600" i="0" u="sng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(Apr 2015-Nov 2016)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PHASE 2: see Team PSD GitHub Resources and ??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b="1" i="1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Wk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1 - Facilitation Manuscript #2 Outline 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(We will publish what we developed for MTL Live and MTL Facilitate) (Nov 2016-Anticipated Sept 2018)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PHASE 3: based on MTL Facilitate (based on our final MTL Launch guides)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Wk2 – IIR – Working meeting to outline on 7/10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Wk3 – Facilitation Manuscript (see above)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249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26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Mushiana, Swapandeep</cp:lastModifiedBy>
  <cp:revision>41</cp:revision>
  <dcterms:modified xsi:type="dcterms:W3CDTF">2018-06-26T23:36:11Z</dcterms:modified>
</cp:coreProperties>
</file>