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67" d="100"/>
          <a:sy n="6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27 June 2018 – </a:t>
            </a:r>
            <a:r>
              <a:rPr lang="en-US" dirty="0" err="1">
                <a:latin typeface="Myriad Pro Light" panose="020B0403030403020204" pitchFamily="34" charset="0"/>
              </a:rPr>
              <a:t>qual</a:t>
            </a:r>
            <a:r>
              <a:rPr lang="en-US" dirty="0">
                <a:latin typeface="Myriad Pro Light" panose="020B0403030403020204" pitchFamily="34" charset="0"/>
              </a:rPr>
              <a:t>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76347091"/>
              </p:ext>
            </p:extLst>
          </p:nvPr>
        </p:nvGraphicFramePr>
        <p:xfrm>
          <a:off x="253683" y="818791"/>
          <a:ext cx="11711894" cy="6009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728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6061166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2829698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Enduring Issues for Resolution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 RQDA) DUE: 7/17 – Swap will get same version  of RQDA software working on machines – Stacey, Swap (needs specific computer), Lindsey, Kathryn; Login from individual computers to work on RQDA together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sz="16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 RQDA) Re-number Team notes so that they map to Epicenter Team Worlds; De-identify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personally identifiable information for 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providers 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(whether it's who said what or someone they are referencing)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"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TLead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for Team Leads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Facilitators will be identified by 2 letter initials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The coded and deidentified meeting files with dynamic hypotheses were posted on GitHub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Need to de-identify file names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for Team Green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Add to the MTL Facilitate Wed Workgroup – the links and workflow for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Team meeting notes that MTL Facilitate Workgroup members produce to put in the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qual_workgroup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folder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on Team PSD/GitHub for the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Qual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Workgroup to code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MTL Guide Text for MTL Facilitate (co-facilitators) and MTL Live (Learners) to the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mtl_facilitate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workgroup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folder for Facilitators on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/GitHub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9613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Tasks – Last 30 Days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Kathryn – Send Swap &amp; Stacey workstation number (Stacey - Add to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workstation list)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CFIR) Find CFIR meeting time with Laura D and her project administrator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Inform we haven’t started coding corpus and ask for tips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Give examples of text we’re trying to code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CFIR) DUE: 7/3 for Swap &amp; Stacey- Prepare discussion items (specific quotes matched to specific codes) and questions for CFIR meeting w/ Laura D and send to Lindsey &amp; Kathryn for review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nd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ST) DUE: 7/10 – Review dynamic hypotheses text in expanded outputs of Sim UI for R21 teams for 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297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27 June 2018 – qual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Zimmerman, Lindsey E.</cp:lastModifiedBy>
  <cp:revision>32</cp:revision>
  <dcterms:modified xsi:type="dcterms:W3CDTF">2018-07-10T20:45:05Z</dcterms:modified>
</cp:coreProperties>
</file>