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>
        <p:scale>
          <a:sx n="70" d="100"/>
          <a:sy n="70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17 July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0951762"/>
              </p:ext>
            </p:extLst>
          </p:nvPr>
        </p:nvGraphicFramePr>
        <p:xfrm>
          <a:off x="279808" y="818791"/>
          <a:ext cx="11711894" cy="609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728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06116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018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Add to MTL Facilitate Wed Workgroup – the links &amp; workflow for: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Team meeting notes that MTL Facilitate Workgroup members produce to put in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qual_workgroup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folder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on Team PSD/GitHub for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Workgroup to code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/GitHub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9613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coded and deidentified meeting files with dynamic hypotheses were posted on GitHub: Need to de-identify file names for Team Green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8/7 for Swap &amp; Stacey- Prepare discussion items (specific quotes matched to specific codes) and questions for CFIR meeting w/ Laura D and send to Lindsey &amp; Kathryn for review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 – Create helpdesk tickets to update R (3.4.4) and R Studio (1.1.453) for 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machines to use with RQDA 0.3-1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Stacey, Kathryn, Lindsey, and Swap – Work individually to get RQDA software working on own machines and update group with questions as needed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277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17 July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35</cp:revision>
  <dcterms:modified xsi:type="dcterms:W3CDTF">2018-07-17T23:59:32Z</dcterms:modified>
</cp:coreProperties>
</file>