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3" d="100"/>
          <a:sy n="63" d="100"/>
        </p:scale>
        <p:origin x="10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07 Aug 2018 – </a:t>
            </a:r>
            <a:r>
              <a:rPr lang="en-US" dirty="0" err="1">
                <a:latin typeface="Myriad Pro Light" panose="020B0403030403020204" pitchFamily="34" charset="0"/>
              </a:rPr>
              <a:t>qual</a:t>
            </a:r>
            <a:r>
              <a:rPr lang="en-US" dirty="0">
                <a:latin typeface="Myriad Pro Light" panose="020B0403030403020204" pitchFamily="34" charset="0"/>
              </a:rPr>
              <a:t>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72166986"/>
              </p:ext>
            </p:extLst>
          </p:nvPr>
        </p:nvGraphicFramePr>
        <p:xfrm>
          <a:off x="397564" y="685799"/>
          <a:ext cx="11476381" cy="633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568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840692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104981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Inform we haven’t started coding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DUE: 8/7 for Swap &amp; Stacey- Prepare discussion items (specific quotes matched to specific codes) and questions for CFIR meeting w/ Laura D and send to Lindsey &amp; Kathryn for review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Add to MTL Facilitate Wed Workgroup – the links &amp; workflow for: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MTL Guide Text for MTL Facilitate (co-facilitators) and MTL Live (Learners) to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mtl_facilitate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workgroup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folder for Facilitators 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/GitHub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We need to provide links to the web pages where IT can download the R packages that have .exe files. – Savet will create list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33656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Kathryn – Send Swap &amp; Stacey workstation number (Stacey - 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workstation list)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Re-number Team notes so that they map to Epicenter Team Worlds; De-identify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personally identifiable information for 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 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(whether it's who said what or someone they are referencing)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for Team Leads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Facilitators will be identified by 2 letter initials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coded and deidentified meeting files with dynamic hypotheses were posted on GitHub: Need to de-identify file names for Team Green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8/14 Stacey – Create helpdesk tickets to update R Studio 1.1.456 &amp; .exe files (Savet) for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stations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 week RQDA) DUE: 8/14 Stacey, Kathryn, Lindsey, and Swap – Work individually to get RQDA software working on own machines and update group with questions as needed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Need to continue to review/code facilitation meeting notes for useful insight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(3rd week ST) DUE 8/21 Swap &amp; Stacey - Review team meetings notes and 1) create timeline of all team meetings; 2) ensure no identifiable info; 3) deidentify &amp; collate entire corpus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(4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week Fidelity) Stacey DUE 8/29 - Add to GitHub: Draft codebook for MTL Fidelity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(2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week RQDA) DUE 8/14: Stacey - Add to GitHub: "how to" guide with gifs </a:t>
                      </a:r>
                      <a:r>
                        <a:rPr lang="en-US" sz="1600"/>
                        <a:t>for RQDA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300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07 Aug 2018 – qual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44</cp:revision>
  <dcterms:modified xsi:type="dcterms:W3CDTF">2018-08-07T23:48:31Z</dcterms:modified>
</cp:coreProperties>
</file>