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7" d="100"/>
          <a:sy n="67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21 Aug 2018 – </a:t>
            </a:r>
            <a:r>
              <a:rPr lang="en-US" dirty="0" err="1">
                <a:latin typeface="Myriad Pro Light" panose="020B0403030403020204" pitchFamily="34" charset="0"/>
              </a:rPr>
              <a:t>qual</a:t>
            </a:r>
            <a:r>
              <a:rPr lang="en-US" dirty="0">
                <a:latin typeface="Myriad Pro Light" panose="020B0403030403020204" pitchFamily="34" charset="0"/>
              </a:rPr>
              <a:t>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25070769"/>
              </p:ext>
            </p:extLst>
          </p:nvPr>
        </p:nvGraphicFramePr>
        <p:xfrm>
          <a:off x="279808" y="818791"/>
          <a:ext cx="11711894" cy="682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728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06116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0183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week CFIR) DUE: 8/7 for Swap &amp; Stacey- Prepare discussion items (specific quotes matched to specific codes) and questions for CFIR meeting w/ Laura D and send to Lindsey &amp; Kathryn for review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9613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Kathryn – Send Swap &amp; Stacey workstation number (Stacey - 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workstation list)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Re-number Team notes so that they map to Epicenter Team Worlds; De-identify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personally identifiable information for 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 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(whether it's who said what or someone they are referencing)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for Team Leads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Facilitators will be identified by 2 letter initials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coded and deidentified meeting files with dynamic hypotheses were posted on GitHub: Need to de-identify file names for Team Green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8/21 Stacey – Create helpdesk tickets to update R (3.4.4) and R Studio (1.1.453) for 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machines to use with RQDA 0.3-1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Savet please make a quick cheat sheet or guide for the qualitative and quantitative workgroups about how to set up the default library path for the R environment.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Stacey and Swap will update inventory of team meetings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Prep for MTL Facilitate Checklist meeting on 8/28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Inform we haven’t started coding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8/21 Stacey, Kathryn, Lindsey, and Swap – Work individually to get RQDA software working on own machines and update group with questions as needed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Need to continue to review/code facilitation meeting notes for useful insight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233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21 Aug 2018 – qual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Zimmerman, Lindsey E.</cp:lastModifiedBy>
  <cp:revision>42</cp:revision>
  <dcterms:modified xsi:type="dcterms:W3CDTF">2018-08-21T23:38:30Z</dcterms:modified>
</cp:coreProperties>
</file>