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730" autoAdjust="0"/>
    <p:restoredTop sz="87530" autoAdjust="0"/>
  </p:normalViewPr>
  <p:slideViewPr>
    <p:cSldViewPr snapToGrid="0">
      <p:cViewPr varScale="1">
        <p:scale>
          <a:sx n="64" d="100"/>
          <a:sy n="64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A7D659B3-AF67-4E52-91AC-79F3F83DF5B2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007EB9A0-2319-4F4C-876E-10DBF42D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EB9A0-2319-4F4C-876E-10DBF42D2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68154"/>
          <a:stretch/>
        </p:blipFill>
        <p:spPr>
          <a:xfrm>
            <a:off x="1898" y="0"/>
            <a:ext cx="12182425" cy="221225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-5877" y="0"/>
            <a:ext cx="12207711" cy="2209800"/>
          </a:xfrm>
          <a:prstGeom prst="rect">
            <a:avLst/>
          </a:prstGeom>
          <a:solidFill>
            <a:srgbClr val="8E000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1174463"/>
            <a:ext cx="9540240" cy="84198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26" name="Picture 2" descr="akouba logo sans taglin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07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3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11396"/>
          <a:stretch/>
        </p:blipFill>
        <p:spPr>
          <a:xfrm>
            <a:off x="-1645" y="0"/>
            <a:ext cx="12182425" cy="61551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" y="4"/>
            <a:ext cx="12192001" cy="6144567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4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akouba logo sans tagline.png">
            <a:extLst>
              <a:ext uri="{FF2B5EF4-FFF2-40B4-BE49-F238E27FC236}">
                <a16:creationId xmlns:a16="http://schemas.microsoft.com/office/drawing/2014/main" id="{05EDD491-277A-4815-892F-1849169198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59686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1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926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0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40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89"/>
          <a:stretch/>
        </p:blipFill>
        <p:spPr>
          <a:xfrm>
            <a:off x="0" y="-68168"/>
            <a:ext cx="12192000" cy="22250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47848"/>
            <a:ext cx="12192001" cy="22250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918852"/>
            <a:ext cx="12192000" cy="19797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05976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91443"/>
            <a:ext cx="9540240" cy="192500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7/24/2018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7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6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0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21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A5EA8-0E00-4A13-AAF6-FD99B473F7E2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4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76DA-0768-4EC3-8603-F0FD754C22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7565" y="86953"/>
            <a:ext cx="11476381" cy="731838"/>
          </a:xfrm>
        </p:spPr>
        <p:txBody>
          <a:bodyPr>
            <a:normAutofit/>
          </a:bodyPr>
          <a:lstStyle/>
          <a:p>
            <a:r>
              <a:rPr lang="en-US" dirty="0">
                <a:latin typeface="Myriad Pro Light" panose="020B0403030403020204" pitchFamily="34" charset="0"/>
              </a:rPr>
              <a:t>24 July 2018 – </a:t>
            </a:r>
            <a:r>
              <a:rPr lang="en-US" dirty="0" err="1">
                <a:latin typeface="Myriad Pro Light" panose="020B0403030403020204" pitchFamily="34" charset="0"/>
              </a:rPr>
              <a:t>qual</a:t>
            </a:r>
            <a:r>
              <a:rPr lang="en-US" dirty="0">
                <a:latin typeface="Myriad Pro Light" panose="020B0403030403020204" pitchFamily="34" charset="0"/>
              </a:rPr>
              <a:t> workgroup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380A420-8B30-4CE9-87CA-F277A2E121F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18059376"/>
              </p:ext>
            </p:extLst>
          </p:nvPr>
        </p:nvGraphicFramePr>
        <p:xfrm>
          <a:off x="279808" y="818791"/>
          <a:ext cx="11711894" cy="6369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0728">
                  <a:extLst>
                    <a:ext uri="{9D8B030D-6E8A-4147-A177-3AD203B41FA5}">
                      <a16:colId xmlns:a16="http://schemas.microsoft.com/office/drawing/2014/main" val="883454914"/>
                    </a:ext>
                  </a:extLst>
                </a:gridCol>
                <a:gridCol w="6061166">
                  <a:extLst>
                    <a:ext uri="{9D8B030D-6E8A-4147-A177-3AD203B41FA5}">
                      <a16:colId xmlns:a16="http://schemas.microsoft.com/office/drawing/2014/main" val="2930449565"/>
                    </a:ext>
                  </a:extLst>
                </a:gridCol>
              </a:tblGrid>
              <a:tr h="210183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Enduring Issues for Resolution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Issues For Resolution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Add to MTL Facilitate Wed Workgroup – the links &amp; workflow for: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MTL Guide Text for MTL Facilitate (co-facilitators) and MTL Live (Learners) to the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mtl_facilitate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 workgroup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folder for Facilitators on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TeamPSD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/GitHub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480248"/>
                  </a:ext>
                </a:extLst>
              </a:tr>
              <a:tr h="296131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Tasks – Last 30 Days</a:t>
                      </a:r>
                    </a:p>
                    <a:p>
                      <a:pPr marL="342900" lvl="0" indent="-342900" fontAlgn="base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(3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latin typeface="+mn-lt"/>
                        </a:rPr>
                        <a:t>rd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week RQDA) Kathryn – Send Swap &amp; Stacey workstation number (Stacey - Add to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TeamPSD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workstation list)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342900" lvl="0" indent="-342900" fontAlgn="base">
                        <a:buFont typeface="+mj-lt"/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</a:t>
                      </a:r>
                      <a:r>
                        <a:rPr lang="en-US" sz="16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week RQDA) Re-number Team notes so that they map to Epicenter Team Worlds; De-identify</a:t>
                      </a:r>
                    </a:p>
                    <a:p>
                      <a:pPr marL="800100" lvl="1" indent="-342900" fontAlgn="base">
                        <a:buFont typeface="+mj-lt"/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personally identifiable information for 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providers 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(whether it's who said what or someone they are referencing)</a:t>
                      </a:r>
                    </a:p>
                    <a:p>
                      <a:pPr marL="800100" lvl="1" indent="-342900" fontAlgn="base">
                        <a:buFont typeface="+mj-lt"/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"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TLead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for Team Leads</a:t>
                      </a:r>
                    </a:p>
                    <a:p>
                      <a:pPr marL="800100" lvl="1" indent="-342900" fontAlgn="base">
                        <a:buFont typeface="+mj-lt"/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Facilitators will be identified by 2 letter initials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The coded and deidentified meeting files with dynamic hypotheses were posted on GitHub: Need to de-identify file names for Team Green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(2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latin typeface="+mn-lt"/>
                        </a:rPr>
                        <a:t>nd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week ST) DUE: 7/10 – Review dynamic hypotheses text in expanded outputs of Sim UI for R21 teams for ST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Upcoming Tasks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(1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latin typeface="+mn-lt"/>
                        </a:rPr>
                        <a:t>st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week CFIR) Find CFIR meeting time with Laura D and her project administrator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Inform we haven’t started coding corpus and ask for tips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Give examples of text we’re trying to code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(1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latin typeface="+mn-lt"/>
                        </a:rPr>
                        <a:t>st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week CFIR) DUE: 8/7 for Swap &amp; Stacey- Prepare discussion items (specific quotes matched to specific codes) and questions for CFIR meeting w/ Laura D and send to Lindsey &amp; Kathryn for review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(3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latin typeface="+mn-lt"/>
                        </a:rPr>
                        <a:t>rd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week RQDA) DUE: 8/21 Stacey – Create helpdesk tickets to update R (3.4.4) and R Studio (1.1.453) for all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TeamPSD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machines to use with RQDA 0.3-1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(3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latin typeface="+mn-lt"/>
                        </a:rPr>
                        <a:t>rd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week RQDA) DUE: 8/21 Stacey, Kathryn, Lindsey, and Swap – Work individually to get RQDA software working on own machines and update group with questions as needed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Need to continue to review/code facilitation meeting notes for useful insight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181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9585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2121</TotalTime>
  <Words>262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Myriad Pro</vt:lpstr>
      <vt:lpstr>Myriad Pro Light</vt:lpstr>
      <vt:lpstr>1_Office Theme</vt:lpstr>
      <vt:lpstr>24 July 2018 – qual workgroup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Veterans Affairs Participatory System Dynamic Platform (VA PSD)</dc:title>
  <dc:creator>Zimmerman, Lindsey E.</dc:creator>
  <cp:lastModifiedBy>Zimmerman, Lindsey E.</cp:lastModifiedBy>
  <cp:revision>38</cp:revision>
  <dcterms:modified xsi:type="dcterms:W3CDTF">2018-07-24T21:31:03Z</dcterms:modified>
</cp:coreProperties>
</file>