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730" autoAdjust="0"/>
    <p:restoredTop sz="87530" autoAdjust="0"/>
  </p:normalViewPr>
  <p:slideViewPr>
    <p:cSldViewPr snapToGrid="0">
      <p:cViewPr varScale="1">
        <p:scale>
          <a:sx n="67" d="100"/>
          <a:sy n="67" d="100"/>
        </p:scale>
        <p:origin x="99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A7D659B3-AF67-4E52-91AC-79F3F83DF5B2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007EB9A0-2319-4F4C-876E-10DBF42D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EB9A0-2319-4F4C-876E-10DBF42D2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68154"/>
          <a:stretch/>
        </p:blipFill>
        <p:spPr>
          <a:xfrm>
            <a:off x="1898" y="0"/>
            <a:ext cx="12182425" cy="221225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-5877" y="0"/>
            <a:ext cx="12207711" cy="2209800"/>
          </a:xfrm>
          <a:prstGeom prst="rect">
            <a:avLst/>
          </a:prstGeom>
          <a:solidFill>
            <a:srgbClr val="8E000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1174463"/>
            <a:ext cx="9540240" cy="84198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26" name="Picture 2" descr="akouba logo sans taglin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07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3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11396"/>
          <a:stretch/>
        </p:blipFill>
        <p:spPr>
          <a:xfrm>
            <a:off x="-1645" y="0"/>
            <a:ext cx="12182425" cy="61551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" y="4"/>
            <a:ext cx="12192001" cy="6144567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4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akouba logo sans tagline.png">
            <a:extLst>
              <a:ext uri="{FF2B5EF4-FFF2-40B4-BE49-F238E27FC236}">
                <a16:creationId xmlns:a16="http://schemas.microsoft.com/office/drawing/2014/main" id="{05EDD491-277A-4815-892F-1849169198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59686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1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926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0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40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89"/>
          <a:stretch/>
        </p:blipFill>
        <p:spPr>
          <a:xfrm>
            <a:off x="0" y="-68168"/>
            <a:ext cx="12192000" cy="22250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47848"/>
            <a:ext cx="12192001" cy="22250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918852"/>
            <a:ext cx="12192000" cy="19797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05976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91443"/>
            <a:ext cx="9540240" cy="192500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6/26/2018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7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6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0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21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A5EA8-0E00-4A13-AAF6-FD99B473F7E2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4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76DA-0768-4EC3-8603-F0FD754C22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7565" y="86953"/>
            <a:ext cx="11476381" cy="731838"/>
          </a:xfrm>
        </p:spPr>
        <p:txBody>
          <a:bodyPr>
            <a:normAutofit/>
          </a:bodyPr>
          <a:lstStyle/>
          <a:p>
            <a:r>
              <a:rPr lang="en-US" dirty="0">
                <a:latin typeface="Myriad Pro Light" panose="020B0403030403020204" pitchFamily="34" charset="0"/>
              </a:rPr>
              <a:t>26 June 2018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380A420-8B30-4CE9-87CA-F277A2E121F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95426435"/>
              </p:ext>
            </p:extLst>
          </p:nvPr>
        </p:nvGraphicFramePr>
        <p:xfrm>
          <a:off x="397566" y="839129"/>
          <a:ext cx="11476382" cy="633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0147">
                  <a:extLst>
                    <a:ext uri="{9D8B030D-6E8A-4147-A177-3AD203B41FA5}">
                      <a16:colId xmlns:a16="http://schemas.microsoft.com/office/drawing/2014/main" val="883454914"/>
                    </a:ext>
                  </a:extLst>
                </a:gridCol>
                <a:gridCol w="7316235">
                  <a:extLst>
                    <a:ext uri="{9D8B030D-6E8A-4147-A177-3AD203B41FA5}">
                      <a16:colId xmlns:a16="http://schemas.microsoft.com/office/drawing/2014/main" val="2930449565"/>
                    </a:ext>
                  </a:extLst>
                </a:gridCol>
              </a:tblGrid>
              <a:tr h="654439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Enduring Issues for Resolution</a:t>
                      </a:r>
                    </a:p>
                    <a:p>
                      <a:pPr marL="342900" lvl="0" indent="-342900" fontAlgn="base">
                        <a:buFont typeface="+mj-lt"/>
                        <a:buAutoNum type="arabicPeriod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</a:t>
                      </a:r>
                      <a:r>
                        <a:rPr lang="en-US" sz="160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week RQDA) DUE: 7/17 – Swap will get same version  of RQDA software working on machines – Stacey, Swap (needs specific computer), Lindsey, Kathryn; Login from individual computers to work on RQDA together</a:t>
                      </a:r>
                    </a:p>
                    <a:p>
                      <a:pPr lvl="1" fontAlgn="base"/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1" indent="0" algn="l">
                        <a:buFont typeface="+mj-lt"/>
                        <a:buNone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Myriad Pro" panose="020B0503030403020204" pitchFamily="34" charset="0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Myriad Pro" panose="020B05030304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Issues For Resolution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DUE: 7/10 - Post coded and deidentified meeting files with dynamic hypotheses on GitHub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DUE: 6/26 - Define what MTL Fidelity is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Add to the MTL Facilitate Wed Workgroup – the links and workflow for 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Team meeting notes that MTL Facilitate Workgroup members produce to in the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qual_workgroup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 folder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on Team PSD/GitHub for the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Qual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 Workgroup to code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MTL Guide Text for MTL Facilitate (co-facilitators) and MTL Live (Learners) to the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mtl_facilitate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 workgroup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folder for Facilitators on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TeamPSD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/GitHub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Myriad Pro" panose="020B050303040302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Myriad Pro" panose="020B0503030403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480248"/>
                  </a:ext>
                </a:extLst>
              </a:tr>
              <a:tr h="260030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Tasks – Last 30 Days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endParaRPr lang="en-US" sz="1400" dirty="0">
                        <a:solidFill>
                          <a:schemeClr val="tx1"/>
                        </a:solidFill>
                        <a:latin typeface="Myriad Pro" panose="020B05030304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Upcoming Tasks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(1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st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 week CFIR) Find CFIR meeting time with Laura D and her project administrator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Inform that we haven’t started coding our corpus and ask for tips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Give examples of text we’re trying to code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(1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st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 week CFIR) DUE: 7/3 for Swap and Stacey- Prepare discussion items (specific quotes matched to specific codes) and questions for CFIR meeting with Laura D and send to Lindsey and Kathryn for review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(2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nd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 week ST) DUE: 7/10 – Review dynamic hypotheses text in expanded outputs of Sim UI for R21 teams for ST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(3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rd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 week RQDA) Kathryn – Send Swap &amp; Stacey workstation number (Add to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TeamPSD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 workstation list)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600" dirty="0">
                        <a:solidFill>
                          <a:schemeClr val="tx1"/>
                        </a:solidFill>
                        <a:latin typeface="Myriad Pro" panose="020B0503030403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1817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5C9F6-023D-4B9A-8926-F43D822571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9585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272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Myriad Pro</vt:lpstr>
      <vt:lpstr>Myriad Pro Light</vt:lpstr>
      <vt:lpstr>1_Office Theme</vt:lpstr>
      <vt:lpstr>26 June 2018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Veterans Affairs Participatory System Dynamic Platform (VA PSD)</dc:title>
  <dc:creator>Zimmerman, Lindsey E.</dc:creator>
  <cp:lastModifiedBy>Mushiana, Swapandeep</cp:lastModifiedBy>
  <cp:revision>26</cp:revision>
  <dcterms:modified xsi:type="dcterms:W3CDTF">2018-06-26T21:06:52Z</dcterms:modified>
</cp:coreProperties>
</file>