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72" d="100"/>
          <a:sy n="7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12 July 2018 – quant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7917673"/>
              </p:ext>
            </p:extLst>
          </p:nvPr>
        </p:nvGraphicFramePr>
        <p:xfrm>
          <a:off x="397566" y="839129"/>
          <a:ext cx="11476382" cy="701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17007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lvl="0"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 R And R Studio needs to be installed  - Help Desk Tickets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600" dirty="0">
                          <a:latin typeface="+mn-lt"/>
                        </a:rPr>
                        <a:t>Andrew - Review data on patient symptoms for suicide prevention model from patient surveys/MHA data at Quant Workgroup Meeting – Next steps include Friday 13 July Meeting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3. Workflow (discuss at next meeting)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4.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Function to pull CPT codes binned into each service in the data UI and show frequencies for the 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+mn-lt"/>
                      </a:endParaRPr>
                    </a:p>
                    <a:p>
                      <a:pPr lvl="0" fontAlgn="base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fontAlgn="base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New corner case (validation observation, not empirical team observation) 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Agg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in which CPT coded intake encounters exceed the new patient starts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Andrew and Savet OMOP permissions (cc Lindsey)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Use clinic selections LZ last selected with </a:t>
                      </a:r>
                      <a:r>
                        <a:rPr lang="en-US" sz="1600" dirty="0" err="1">
                          <a:latin typeface="+mn-lt"/>
                        </a:rPr>
                        <a:t>udpated</a:t>
                      </a:r>
                      <a:r>
                        <a:rPr lang="en-US" sz="1600" dirty="0">
                          <a:latin typeface="+mn-lt"/>
                        </a:rPr>
                        <a:t> query for new </a:t>
                      </a:r>
                      <a:r>
                        <a:rPr lang="en-US" sz="1600" dirty="0" err="1">
                          <a:latin typeface="+mn-lt"/>
                        </a:rPr>
                        <a:t>agg</a:t>
                      </a:r>
                      <a:r>
                        <a:rPr lang="en-US" sz="1600" dirty="0">
                          <a:latin typeface="+mn-lt"/>
                        </a:rPr>
                        <a:t> model with changes to intake (for Stockton, Telehealth, Green, Blue, PCT, and WCC)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Migration of “analyses” and “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final_data_files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” to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quant_workgroup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send to Lindsey and Savet link to SQL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Savet SQL server access installed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Production of ModelParameters.xlsx file from the data UI – error was not reproduced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Agg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model parameters - Re-bin Intake CPT codes as “intake” not adjunctive” and .25 multiplier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- make sure that the supply usage isn’t inflated by high frequency but short duration services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Savet worked on data cleaning and produced a codebook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send Savet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EBPsy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templates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Savet to make revisions to the engagement graphs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Prep for the MTL Facilitate Pilot with OMSHP TAS 4-7 Sept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CDWWork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vs Regional Server permissions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Joyce to add her edits to “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comparator_codebook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” and post to GitHub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Discuss the CPT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Descriptives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table available here by next meeting: </a:t>
                      </a:r>
                      <a:r>
                        <a:rPr lang="en-US" sz="1600" dirty="0">
                          <a:latin typeface="+mn-lt"/>
                        </a:rPr>
                        <a:t>\Vhapalmpncptsd1\Shared Research\CPT_PSD Collaboration\Data analyses for review\Site level factors table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331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12 July 2018 – quant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Zimmerman, Lindsey E.</cp:lastModifiedBy>
  <cp:revision>34</cp:revision>
  <dcterms:modified xsi:type="dcterms:W3CDTF">2018-07-12T20:27:14Z</dcterms:modified>
</cp:coreProperties>
</file>