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730" autoAdjust="0"/>
    <p:restoredTop sz="96252" autoAdjust="0"/>
  </p:normalViewPr>
  <p:slideViewPr>
    <p:cSldViewPr snapToGrid="0">
      <p:cViewPr varScale="1">
        <p:scale>
          <a:sx n="107" d="100"/>
          <a:sy n="107" d="100"/>
        </p:scale>
        <p:origin x="1416" y="-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A7D659B3-AF67-4E52-91AC-79F3F83DF5B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007EB9A0-2319-4F4C-876E-10DBF42D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EB9A0-2319-4F4C-876E-10DBF42D2C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2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 b="68154"/>
          <a:stretch/>
        </p:blipFill>
        <p:spPr>
          <a:xfrm>
            <a:off x="1898" y="0"/>
            <a:ext cx="12182425" cy="221225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-5877" y="0"/>
            <a:ext cx="12207711" cy="2209800"/>
          </a:xfrm>
          <a:prstGeom prst="rect">
            <a:avLst/>
          </a:prstGeom>
          <a:solidFill>
            <a:srgbClr val="8E000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438400" y="1174463"/>
            <a:ext cx="9540240" cy="841983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34640" y="5019043"/>
            <a:ext cx="9144000" cy="95805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  <a:latin typeface="Myriad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26" name="Picture 2" descr="akouba logo sans taglin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43" y="6442964"/>
            <a:ext cx="1915886" cy="2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07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3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0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 b="11396"/>
          <a:stretch/>
        </p:blipFill>
        <p:spPr>
          <a:xfrm>
            <a:off x="-1645" y="0"/>
            <a:ext cx="12182425" cy="61551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" y="4"/>
            <a:ext cx="12192001" cy="6144567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04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fld id="{4A72FD01-C29F-4D68-9BFB-E4ADE1A90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akouba logo sans tagline.png">
            <a:extLst>
              <a:ext uri="{FF2B5EF4-FFF2-40B4-BE49-F238E27FC236}">
                <a16:creationId xmlns:a16="http://schemas.microsoft.com/office/drawing/2014/main" id="{05EDD491-277A-4815-892F-1849169198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43" y="6442964"/>
            <a:ext cx="1915886" cy="2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59686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119"/>
          <a:stretch/>
        </p:blipFill>
        <p:spPr>
          <a:xfrm>
            <a:off x="-145101" y="0"/>
            <a:ext cx="12337103" cy="7024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59699" y="1"/>
            <a:ext cx="12351699" cy="69494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93" y="6379772"/>
            <a:ext cx="2604475" cy="34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926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119"/>
          <a:stretch/>
        </p:blipFill>
        <p:spPr>
          <a:xfrm>
            <a:off x="-145101" y="0"/>
            <a:ext cx="12337103" cy="7024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59699" y="0"/>
            <a:ext cx="12351699" cy="69494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93" y="6379772"/>
            <a:ext cx="2604475" cy="341707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40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89"/>
          <a:stretch/>
        </p:blipFill>
        <p:spPr>
          <a:xfrm>
            <a:off x="0" y="-68168"/>
            <a:ext cx="12192000" cy="22250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-47848"/>
            <a:ext cx="12192001" cy="22250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918852"/>
            <a:ext cx="12192000" cy="19797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059762"/>
            <a:ext cx="2842260" cy="635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438400" y="91443"/>
            <a:ext cx="9540240" cy="1925003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34640" y="5019043"/>
            <a:ext cx="9144000" cy="95805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7/19/2018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7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6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0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21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A5EA8-0E00-4A13-AAF6-FD99B473F7E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4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76DA-0768-4EC3-8603-F0FD754C22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7565" y="86953"/>
            <a:ext cx="11476381" cy="731838"/>
          </a:xfrm>
        </p:spPr>
        <p:txBody>
          <a:bodyPr>
            <a:normAutofit/>
          </a:bodyPr>
          <a:lstStyle/>
          <a:p>
            <a:r>
              <a:rPr lang="en-US" dirty="0">
                <a:latin typeface="Myriad Pro Light" panose="020B0403030403020204" pitchFamily="34" charset="0"/>
              </a:rPr>
              <a:t>19 July 2018 – quant workgroup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380A420-8B30-4CE9-87CA-F277A2E121F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98117074"/>
              </p:ext>
            </p:extLst>
          </p:nvPr>
        </p:nvGraphicFramePr>
        <p:xfrm>
          <a:off x="397566" y="839129"/>
          <a:ext cx="11476382" cy="847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3159">
                  <a:extLst>
                    <a:ext uri="{9D8B030D-6E8A-4147-A177-3AD203B41FA5}">
                      <a16:colId xmlns:a16="http://schemas.microsoft.com/office/drawing/2014/main" val="883454914"/>
                    </a:ext>
                  </a:extLst>
                </a:gridCol>
                <a:gridCol w="5623223">
                  <a:extLst>
                    <a:ext uri="{9D8B030D-6E8A-4147-A177-3AD203B41FA5}">
                      <a16:colId xmlns:a16="http://schemas.microsoft.com/office/drawing/2014/main" val="29304495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Enduring Issues for Resolution</a:t>
                      </a:r>
                    </a:p>
                    <a:p>
                      <a:pPr lvl="0" fontAlgn="base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1. R And R Studio needs to be installed  - Help Desk Tickets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sz="1600" dirty="0">
                          <a:latin typeface="+mn-lt"/>
                        </a:rPr>
                        <a:t>Andrew - Review data on patient symptoms for suicide prevention model from patient surveys/MHA data at Quant Workgroup Meeting – Next steps include Friday 13 July Meeting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3. 4.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Function to pull CPT codes binned into each service in the data UI and show frequencies for the team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Issues For Resolution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Andrew and Savet OMOP permissions (Lindsey to work on this when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Savet’s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ePAS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is approved)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Andrew and Lindsey to met with Tom to resolve the suicide prevention module dataset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R and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Rstudio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updates across the team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4.    Participate in the Standardization Committee and finalize variable names and descriptions across the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+mn-lt"/>
                        </a:rPr>
                        <a:t>team for MTL 1.6 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480248"/>
                  </a:ext>
                </a:extLst>
              </a:tr>
              <a:tr h="2600303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Tasks – Last 30 Days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Andrew send to Lindsey and Savet link to SQL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Savet SQL server access installed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Production of ModelParameters.xlsx file from the data UI – error was not reproduced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Agg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model parameters - Re-bin Intake CPT codes as “intake” not adjunctive” and .25 multiplier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Andrew - make sure that the supply usage isn’t inflated by high frequency but short duration services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Savet worked on data cleaning and produced a codebook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New corner case (validation observation, not empirical team observation) in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Agg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in which CPT coded intake encounters exceed the new patient starts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Joyce to add her edits to “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comparator_codebook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” and post to GitHub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Discuss the CPT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Descriptives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table available here by next meeting: </a:t>
                      </a:r>
                      <a:r>
                        <a:rPr lang="en-US" sz="1600" dirty="0">
                          <a:latin typeface="+mn-lt"/>
                        </a:rPr>
                        <a:t>\Vhapalmpncptsd1\Shared Research\CPT_PSD Collaboration\Data analyses for review\Site level factors table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Savet to make revisions to the engagement graphs – added to Team Data Table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Use clinic selections LZ last selected with </a:t>
                      </a:r>
                      <a:r>
                        <a:rPr lang="en-US" sz="1600" dirty="0" err="1">
                          <a:latin typeface="+mn-lt"/>
                        </a:rPr>
                        <a:t>udpated</a:t>
                      </a:r>
                      <a:r>
                        <a:rPr lang="en-US" sz="1600" dirty="0">
                          <a:latin typeface="+mn-lt"/>
                        </a:rPr>
                        <a:t> query for new </a:t>
                      </a:r>
                      <a:r>
                        <a:rPr lang="en-US" sz="1600" dirty="0" err="1">
                          <a:latin typeface="+mn-lt"/>
                        </a:rPr>
                        <a:t>agg</a:t>
                      </a:r>
                      <a:r>
                        <a:rPr lang="en-US" sz="1600" dirty="0">
                          <a:latin typeface="+mn-lt"/>
                        </a:rPr>
                        <a:t> model with changes to intake (for Stockton, Telehealth, Green, Blue, PCT, and WCC)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Migration of “analyses” and “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final_data_files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” to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quant_workgroup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Upcoming Tasks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Andrew send Savet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EBPsy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templates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Prep for the MTL Facilitate Pilot with OMSHP TAS 4-7 Sept –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CDWWork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vs Regional Server permissions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Implement new GitHub workflow – Andrew and Savet to review each others code and check for new pull requests when they work on Team PSD tasks – review Joyce’s code and pull in Lindsey as necessary.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Joyce to follow </a:t>
                      </a:r>
                      <a:r>
                        <a:rPr lang="en-US" sz="1600" i="1" dirty="0">
                          <a:latin typeface="+mn-lt"/>
                        </a:rPr>
                        <a:t>Next Steps #1-5 </a:t>
                      </a:r>
                      <a:r>
                        <a:rPr lang="en-US" sz="1600" i="0" dirty="0">
                          <a:latin typeface="+mn-lt"/>
                        </a:rPr>
                        <a:t> from the workgroup meeting for the CPT manuscript</a:t>
                      </a:r>
                      <a:endParaRPr lang="en-US" sz="1600" dirty="0">
                        <a:latin typeface="+mn-lt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1817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5C9F6-023D-4B9A-8926-F43D822571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pPr algn="ctr"/>
            <a:fld id="{4A72FD01-C29F-4D68-9BFB-E4ADE1A90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9585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2234</TotalTime>
  <Words>430</Words>
  <Application>Microsoft Office PowerPoint</Application>
  <PresentationFormat>Widescreen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Myriad Pro</vt:lpstr>
      <vt:lpstr>Myriad Pro Light</vt:lpstr>
      <vt:lpstr>1_Office Theme</vt:lpstr>
      <vt:lpstr>19 July 2018 – quant workgroup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Veterans Affairs Participatory System Dynamic Platform (VA PSD)</dc:title>
  <dc:creator>Zimmerman, Lindsey E.</dc:creator>
  <cp:lastModifiedBy>Zimmerman, Lindsey E.</cp:lastModifiedBy>
  <cp:revision>37</cp:revision>
  <dcterms:modified xsi:type="dcterms:W3CDTF">2018-07-19T20:36:49Z</dcterms:modified>
</cp:coreProperties>
</file>