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0" autoAdjust="0"/>
    <p:restoredTop sz="96252" autoAdjust="0"/>
  </p:normalViewPr>
  <p:slideViewPr>
    <p:cSldViewPr snapToGrid="0">
      <p:cViewPr>
        <p:scale>
          <a:sx n="81" d="100"/>
          <a:sy n="81" d="100"/>
        </p:scale>
        <p:origin x="-76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xmlns="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yriad Pro Light" panose="020B0403030403020204" pitchFamily="34" charset="0"/>
              </a:rPr>
              <a:t>26</a:t>
            </a:r>
            <a:r>
              <a:rPr lang="en-US" dirty="0" smtClean="0">
                <a:latin typeface="Myriad Pro Light" panose="020B0403030403020204" pitchFamily="34" charset="0"/>
              </a:rPr>
              <a:t> </a:t>
            </a:r>
            <a:r>
              <a:rPr lang="en-US" dirty="0">
                <a:latin typeface="Myriad Pro Light" panose="020B0403030403020204" pitchFamily="34" charset="0"/>
              </a:rPr>
              <a:t>July 2018 – quant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77531467"/>
              </p:ext>
            </p:extLst>
          </p:nvPr>
        </p:nvGraphicFramePr>
        <p:xfrm>
          <a:off x="397566" y="839129"/>
          <a:ext cx="11476382" cy="652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xmlns="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xmlns="" val="2930449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lvl="0"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Andrew and Savet OMOP permissions (Lindsey to work on this when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Savet’s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ePAS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is approved)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Participate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in the Standardization Committee and finalize variable names and descriptions across the team for MTL 1.6 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And R Studio needs to be installed  - Help Desk Tickets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yyyy_mm_dd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naming convention for quad charts with </a:t>
                      </a:r>
                      <a:r>
                        <a:rPr 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teams.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send to Lindsey and Savet link to SQL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Savet SQL server access installed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Joyce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to add her edits to “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comparator_codebook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” and post to GitHub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Discuss the CPT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Descriptives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table available here by next meeting: </a:t>
                      </a:r>
                      <a:r>
                        <a:rPr lang="en-US" sz="1600" dirty="0">
                          <a:latin typeface="+mn-lt"/>
                        </a:rPr>
                        <a:t>\Vhapalmpncptsd1\Shared Research\CPT_PSD Collaboration\Data analyses for review\Site level factors table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Savet to make revisions to the engagement graphs – added to Team Data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Table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Prep for the MTL Facilitate Pilot with OMSHP TAS 4-7 Sept –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CDWWork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vs Regional Server permissions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Andrew and Lindsey to met with Tom to resolve the suicide prevention module dataset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Andrew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send Savet new OMOP comparator dataset (with everything that is in the codebook).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Savet integrate new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ModelParameters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definitions into R code.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Joyce </a:t>
                      </a:r>
                      <a:r>
                        <a:rPr lang="en-US" sz="1600" dirty="0">
                          <a:latin typeface="+mn-lt"/>
                        </a:rPr>
                        <a:t>to follow </a:t>
                      </a:r>
                      <a:r>
                        <a:rPr lang="en-US" sz="1600" i="1" dirty="0">
                          <a:latin typeface="+mn-lt"/>
                        </a:rPr>
                        <a:t>Next Steps #1-5 </a:t>
                      </a:r>
                      <a:r>
                        <a:rPr lang="en-US" sz="1600" i="0" dirty="0">
                          <a:latin typeface="+mn-lt"/>
                        </a:rPr>
                        <a:t> from the workgroup meeting for the CPT </a:t>
                      </a:r>
                      <a:r>
                        <a:rPr lang="en-US" sz="1600" i="0" dirty="0" smtClean="0">
                          <a:latin typeface="+mn-lt"/>
                        </a:rPr>
                        <a:t>manuscript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i="0" dirty="0" smtClean="0">
                          <a:latin typeface="+mn-lt"/>
                        </a:rPr>
                        <a:t>Finish data details/methods in the</a:t>
                      </a:r>
                      <a:r>
                        <a:rPr lang="en-US" sz="1600" i="0" baseline="0" dirty="0" smtClean="0">
                          <a:latin typeface="+mn-lt"/>
                        </a:rPr>
                        <a:t> data UI.</a:t>
                      </a:r>
                      <a:endParaRPr lang="en-US" sz="1600" i="0" dirty="0" smtClean="0"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i="0" dirty="0" smtClean="0">
                          <a:latin typeface="+mn-lt"/>
                        </a:rPr>
                        <a:t>Suicide</a:t>
                      </a:r>
                      <a:r>
                        <a:rPr lang="en-US" sz="1600" i="0" baseline="0" dirty="0" smtClean="0">
                          <a:latin typeface="+mn-lt"/>
                        </a:rPr>
                        <a:t> Prevention data work in data UI.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i="0" baseline="0" dirty="0" smtClean="0">
                          <a:latin typeface="+mn-lt"/>
                        </a:rPr>
                        <a:t>Test </a:t>
                      </a:r>
                      <a:r>
                        <a:rPr lang="en-US" sz="1600" i="0" baseline="0" dirty="0" err="1" smtClean="0">
                          <a:latin typeface="+mn-lt"/>
                        </a:rPr>
                        <a:t>CDWWork</a:t>
                      </a:r>
                      <a:r>
                        <a:rPr lang="en-US" sz="1600" i="0" baseline="0" dirty="0" smtClean="0">
                          <a:latin typeface="+mn-lt"/>
                        </a:rPr>
                        <a:t> Data tool strategically</a:t>
                      </a:r>
                      <a:endParaRPr lang="en-US" sz="1600" dirty="0">
                        <a:latin typeface="+mn-lt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234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26 July 2018 – quant workgroup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Department of Veterans Affairs</cp:lastModifiedBy>
  <cp:revision>41</cp:revision>
  <dcterms:modified xsi:type="dcterms:W3CDTF">2018-07-26T20:04:49Z</dcterms:modified>
</cp:coreProperties>
</file>