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6252" autoAdjust="0"/>
  </p:normalViewPr>
  <p:slideViewPr>
    <p:cSldViewPr snapToGrid="0">
      <p:cViewPr varScale="1">
        <p:scale>
          <a:sx n="63" d="100"/>
          <a:sy n="63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09 Aug_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692737"/>
              </p:ext>
            </p:extLst>
          </p:nvPr>
        </p:nvGraphicFramePr>
        <p:xfrm>
          <a:off x="397566" y="839129"/>
          <a:ext cx="11476382" cy="1045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R And R Studio needs to be installed  - Help Desk Tickets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600" dirty="0">
                          <a:latin typeface="+mn-lt"/>
                        </a:rPr>
                        <a:t>Andrew - Review data on patient symptoms for suicide prevention model from patient surveys/MHA data at Quant Workgroup Meeting – Next steps include Friday 13 July Meeting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3. 4.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Function to pull CPT codes binned into each service in the data UI and show frequencies for the team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Savet OMOP permissions (Lindsey to work on this when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Savet’s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ePAS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is approved)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Lindsey to met with Tom to resolve the suicide prevention module dataset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 and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Rstudio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updates across the team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Participate in the Standardization Committee and finalize variable names and descriptions across the team for MTL 1.6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to Lindsey and Savet link to SQL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SQL server access installed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Production of ModelParameters.xlsx file from the data UI – error was not reproduced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model parameters - Re-bin Intake CPT codes as “intake” not adjunctive” and .25 multiplier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- make sure that the supply usage isn’t inflated by high frequency but short duration services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worked on data cleaning and produced a codebook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New corner case (validation observation, not empirical team observation)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in which CPT coded intake encounters exceed the new patient starts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Joyce to add her edits to “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comparator_codebook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” and post to GitHub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Discuss the CPT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Descriptives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table available here by next meeting: </a:t>
                      </a:r>
                      <a:r>
                        <a:rPr lang="en-US" sz="1600" dirty="0">
                          <a:latin typeface="+mn-lt"/>
                        </a:rPr>
                        <a:t>\Vhapalmpncptsd1\Shared Research\CPT_PSD Collaboration\Data analyses for review\Site level factors 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to make revisions to the engagement graphs – added to Team Data 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Use clinic selections LZ last selected with </a:t>
                      </a:r>
                      <a:r>
                        <a:rPr lang="en-US" sz="1600" dirty="0" err="1">
                          <a:latin typeface="+mn-lt"/>
                        </a:rPr>
                        <a:t>udpated</a:t>
                      </a:r>
                      <a:r>
                        <a:rPr lang="en-US" sz="1600" dirty="0">
                          <a:latin typeface="+mn-lt"/>
                        </a:rPr>
                        <a:t> query for new </a:t>
                      </a:r>
                      <a:r>
                        <a:rPr lang="en-US" sz="1600" dirty="0" err="1">
                          <a:latin typeface="+mn-lt"/>
                        </a:rPr>
                        <a:t>agg</a:t>
                      </a:r>
                      <a:r>
                        <a:rPr lang="en-US" sz="1600" dirty="0">
                          <a:latin typeface="+mn-lt"/>
                        </a:rPr>
                        <a:t> model with changes to intake (for Stockton, Telehealth, Green, Blue, PCT, and WCC)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Migration of “analyses” and “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final_data_files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” to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quant_workgroup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Prep for the MTL Facilitate Pilot with OMSHP TAS 4-7 Sept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CDWWork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vs Regional Server permissions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Implement new GitHub workflow – Andrew and Savet to review each others code and check for new pull requests when they work on Team PSD tasks – review Joyce’s code and pull in Lindsey as necessary.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Joyce to follow </a:t>
                      </a:r>
                      <a:r>
                        <a:rPr lang="en-US" sz="1600" i="1" dirty="0">
                          <a:latin typeface="+mn-lt"/>
                        </a:rPr>
                        <a:t>Next Steps #1-5 </a:t>
                      </a:r>
                      <a:r>
                        <a:rPr lang="en-US" sz="1600" i="0" dirty="0">
                          <a:latin typeface="+mn-lt"/>
                        </a:rPr>
                        <a:t> from the workgroup meeting for the CPT manuscript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send list of .exe files / R packages that IT needs to upload</a:t>
                      </a:r>
                      <a:endParaRPr lang="en-US" sz="1600" i="0" dirty="0"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i="0" baseline="0" dirty="0">
                          <a:latin typeface="+mn-lt"/>
                        </a:rPr>
                        <a:t>Andrew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How to run or refresh the p-charts? Send fresh set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LZ presentation for conference with slides due Wed evening.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In the long-run, it seems I should be able to update these on my own.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Do you have an updated data UI? These are the components of it I’m tracking: 1) data details tab; 2) </a:t>
                      </a:r>
                      <a:r>
                        <a:rPr lang="en-US" sz="1400" dirty="0" err="1"/>
                        <a:t>CDWWork</a:t>
                      </a:r>
                      <a:r>
                        <a:rPr lang="en-US" sz="1400" dirty="0"/>
                        <a:t> logic not just LSV logic for our upcoming national training; 3) symptom measure scores for the suicide prevention module (viz and data tab; 4) Functions to select and produce the suicide prevention module parameters (PC-MHI, ability to select two teams [GMH and SMH]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Where are with the comparator dataset? Savet still needs 1) </a:t>
                      </a:r>
                      <a:r>
                        <a:rPr lang="en-US" sz="1400" dirty="0" err="1"/>
                        <a:t>EBPsy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dirty="0" err="1"/>
                        <a:t>EBPharm</a:t>
                      </a:r>
                      <a:r>
                        <a:rPr lang="en-US" sz="1400" dirty="0"/>
                        <a:t>?; 2) Is the June version the latest/best/final?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How to update the splash page of the </a:t>
                      </a:r>
                      <a:r>
                        <a:rPr lang="en-US" sz="1400" dirty="0" err="1"/>
                        <a:t>sharepoint</a:t>
                      </a:r>
                      <a:r>
                        <a:rPr lang="en-US" sz="1400" dirty="0"/>
                        <a:t>? getting time out errors.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We need to update it for more than VA Palo Alto, we need to update other HCS for the 4-7 Sept pilot.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Do we have data on the Treatment Plans? The patient preference/provider recommendation analyses you did a while back?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>
                        <a:latin typeface="+mn-lt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651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09 Aug_ 2018 – quant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40</cp:revision>
  <dcterms:modified xsi:type="dcterms:W3CDTF">2018-08-08T23:37:41Z</dcterms:modified>
</cp:coreProperties>
</file>