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0" autoAdjust="0"/>
    <p:restoredTop sz="87530" autoAdjust="0"/>
  </p:normalViewPr>
  <p:slideViewPr>
    <p:cSldViewPr snapToGrid="0">
      <p:cViewPr varScale="1">
        <p:scale>
          <a:sx n="47" d="100"/>
          <a:sy n="47" d="100"/>
        </p:scale>
        <p:origin x="7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21 June 2018 – quant workgroup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32046584"/>
              </p:ext>
            </p:extLst>
          </p:nvPr>
        </p:nvGraphicFramePr>
        <p:xfrm>
          <a:off x="397566" y="839129"/>
          <a:ext cx="11476382" cy="5461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3159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5623223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2170078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Enduring Issues for Resolution</a:t>
                      </a:r>
                    </a:p>
                    <a:p>
                      <a:pPr lvl="0"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1" fontAlgn="base"/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>
                        <a:buFont typeface="+mj-lt"/>
                        <a:buNone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Issues For Resolution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Production of ModelParameters.xlsx file from the data UI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Re-bin Intake CPT codes as “intake” not adjunctive”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Andrew and Savet OMOP permissions (cc Lindsey)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Savet SQL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server access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60030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Tasks – Last 30 Days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Function to pull CPT codes binned into each service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Lindsey will generate data UI files for each clinic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Add multiplier on adjunctive services and double check the numbers to make sure that the supply usage isn’t inflated by high frequency but short duration services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Andrew send Savet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EBPsy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templates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Savet working on data cleaning – is the monthly CDW data pull better for the drop-out merged dataset analysis?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Savet working on the Psychotherapy graphs (per thread with Tom)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Andrew send to Lindsey and Savet link to SQL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147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21 June 2018 – quant workgroup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Park, Stacey D.</cp:lastModifiedBy>
  <cp:revision>19</cp:revision>
  <dcterms:modified xsi:type="dcterms:W3CDTF">2018-06-28T16:04:19Z</dcterms:modified>
</cp:coreProperties>
</file>