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730" autoAdjust="0"/>
    <p:restoredTop sz="94599" autoAdjust="0"/>
  </p:normalViewPr>
  <p:slideViewPr>
    <p:cSldViewPr snapToGrid="0">
      <p:cViewPr varScale="1">
        <p:scale>
          <a:sx n="74" d="100"/>
          <a:sy n="74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A7D659B3-AF67-4E52-91AC-79F3F83DF5B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07EB9A0-2319-4F4C-876E-10DBF42D2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EB9A0-2319-4F4C-876E-10DBF42D2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68154"/>
          <a:stretch/>
        </p:blipFill>
        <p:spPr>
          <a:xfrm>
            <a:off x="1898" y="0"/>
            <a:ext cx="12182425" cy="221225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5877" y="0"/>
            <a:ext cx="12207711" cy="2209800"/>
          </a:xfrm>
          <a:prstGeom prst="rect">
            <a:avLst/>
          </a:prstGeom>
          <a:solidFill>
            <a:srgbClr val="8E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1174463"/>
            <a:ext cx="9540240" cy="84198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26" name="Picture 2" descr="akouba logo sans taglin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07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6" b="11396"/>
          <a:stretch/>
        </p:blipFill>
        <p:spPr>
          <a:xfrm>
            <a:off x="-1645" y="0"/>
            <a:ext cx="12182425" cy="61551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4"/>
            <a:ext cx="12192001" cy="6144567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akouba logo sans tagline.png">
            <a:extLst>
              <a:ext uri="{FF2B5EF4-FFF2-40B4-BE49-F238E27FC236}">
                <a16:creationId xmlns:a16="http://schemas.microsoft.com/office/drawing/2014/main" id="{05EDD491-277A-4815-892F-1849169198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143" y="6442964"/>
            <a:ext cx="1915886" cy="2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5968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1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119"/>
          <a:stretch/>
        </p:blipFill>
        <p:spPr>
          <a:xfrm>
            <a:off x="-145101" y="0"/>
            <a:ext cx="12337103" cy="7024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59699" y="0"/>
            <a:ext cx="12351699" cy="69494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93" y="6379772"/>
            <a:ext cx="2604475" cy="341707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0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89"/>
          <a:stretch/>
        </p:blipFill>
        <p:spPr>
          <a:xfrm>
            <a:off x="0" y="-68168"/>
            <a:ext cx="12192000" cy="22250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47848"/>
            <a:ext cx="12192001" cy="2225040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918852"/>
            <a:ext cx="12192000" cy="197978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05976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438400" y="91443"/>
            <a:ext cx="9540240" cy="1925003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34640" y="5019043"/>
            <a:ext cx="9144000" cy="95805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9"/>
            <a:ext cx="10515600" cy="421953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99000" y="6356354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0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174"/>
          <a:stretch/>
        </p:blipFill>
        <p:spPr>
          <a:xfrm>
            <a:off x="0" y="-68168"/>
            <a:ext cx="12192000" cy="623528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-58009"/>
            <a:ext cx="12192001" cy="6234971"/>
          </a:xfrm>
          <a:prstGeom prst="rect">
            <a:avLst/>
          </a:prstGeom>
          <a:solidFill>
            <a:srgbClr val="8E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6966"/>
            <a:ext cx="12192000" cy="7216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642" y="6232482"/>
            <a:ext cx="2842260" cy="635536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A5EA8-0E00-4A13-AAF6-FD99B473F7E2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46990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A72FD01-C29F-4D68-9BFB-E4ADE1A9042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1pPr>
            <a:lvl2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2pPr>
            <a:lvl3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3pPr>
            <a:lvl4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4pPr>
            <a:lvl5pPr>
              <a:defRPr>
                <a:solidFill>
                  <a:schemeClr val="bg1"/>
                </a:solidFill>
                <a:latin typeface="Myriad Pro Light" panose="020B04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1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5EA8-0E00-4A13-AAF6-FD99B473F7E2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DE23-BD93-4235-A96E-4666607B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76DA-0768-4EC3-8603-F0FD754C22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7565" y="86953"/>
            <a:ext cx="11476381" cy="731838"/>
          </a:xfrm>
        </p:spPr>
        <p:txBody>
          <a:bodyPr>
            <a:normAutofit/>
          </a:bodyPr>
          <a:lstStyle/>
          <a:p>
            <a:r>
              <a:rPr lang="en-US">
                <a:latin typeface="Myriad Pro Light" panose="020B0403030403020204" pitchFamily="34" charset="0"/>
              </a:rPr>
              <a:t>28 </a:t>
            </a:r>
            <a:r>
              <a:rPr lang="en-US" dirty="0">
                <a:latin typeface="Myriad Pro Light" panose="020B0403030403020204" pitchFamily="34" charset="0"/>
              </a:rPr>
              <a:t>June 2018 – launch workgroup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80A420-8B30-4CE9-87CA-F277A2E121F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00851399"/>
              </p:ext>
            </p:extLst>
          </p:nvPr>
        </p:nvGraphicFramePr>
        <p:xfrm>
          <a:off x="397566" y="839129"/>
          <a:ext cx="11476382" cy="661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5934">
                  <a:extLst>
                    <a:ext uri="{9D8B030D-6E8A-4147-A177-3AD203B41FA5}">
                      <a16:colId xmlns:a16="http://schemas.microsoft.com/office/drawing/2014/main" val="883454914"/>
                    </a:ext>
                  </a:extLst>
                </a:gridCol>
                <a:gridCol w="6730448">
                  <a:extLst>
                    <a:ext uri="{9D8B030D-6E8A-4147-A177-3AD203B41FA5}">
                      <a16:colId xmlns:a16="http://schemas.microsoft.com/office/drawing/2014/main" val="2930449565"/>
                    </a:ext>
                  </a:extLst>
                </a:gridCol>
              </a:tblGrid>
              <a:tr h="44048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Enduring Issues for Resolution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 - Range for Experiment sliders for RVI under Engagement Pattern is 0-16 (when the actual RVI in the data table is &gt;16) - Is this range something to fix in the sim UI? Or is this also true in the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VenSim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 and needs to be address there?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Crosswalk review by GHPC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Issues that are unresolved that require review/discussion with the team using Andrew's CPT Code Table - Adjunctive Services are binned; what the divisor should be to account for 15 minute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Jane &amp; Debbie – Accreditation brochures to Elizabeth/EES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James – Team statistics tile: 1) Log off button for time tracking and 2) </a:t>
                      </a:r>
                      <a:r>
                        <a:rPr lang="en-US" sz="1600" b="0" i="0" dirty="0">
                          <a:solidFill>
                            <a:srgbClr val="2A323E"/>
                          </a:solidFill>
                          <a:effectLst/>
                          <a:latin typeface="+mn-lt"/>
                        </a:rPr>
                        <a:t>time-date-month-year format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Issues For Resolution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 and MTL 1.5 sim UI to be finished by 8/6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in Schedule: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1st &amp; 3rd Thursdays will be - MTL Live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2nd &amp; 4th Thursday will be - MTL Video – (add Ann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7/6 MTL Meeting Cancel?: Availability - Stacey @ training, LZ out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James - In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 the expanded outputs tile, when changing the variable shown in a chart (by selecting it in the drop down), the graph y-axis and trend line don't change.  The label (for axes) and the units (in upper left corner of each graph tile) change, but not the line (showing the value/trend) on the chart. 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James - Jane was in Andrew's world using the 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model, ran sims, saved, but when I hit reset it froze. Turned pale, 3 popups including one that said “You Can't Do That. Chrome. 3:38pmEDT.”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508 Timeline for 1) MTL 1.5-1.7 and 2) MTL Video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MTL Video in St. Louis, MO pushed to FY2019 if EES can still cover 1)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production costs, and 2) travel costs for our 7 MTL Video co-facilitators/SMEs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80248"/>
                  </a:ext>
                </a:extLst>
              </a:tr>
              <a:tr h="14154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Tasks – Last 30 Days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MTL Facilitate dates: 9/4-9/7: MTL Facilitate Face to Face Training at VISN 12 Chicago, IL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Myriad Pro" panose="020B0503030403020204" pitchFamily="34" charset="0"/>
                        </a:rPr>
                        <a:t>Upcoming Tasks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dirty="0"/>
                        <a:t>DUE 7/2 – Stacey: Collate language and text for Help Section of SIM UI to hand off to Jane &amp; Debbie for review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dirty="0"/>
                        <a:t>DUE 7/6 – Jane &amp; Debbie: Review and finalize Help text to send to James as last piece of MTL 1.0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6/29 – Lindsey, Jane, Debbie, Tom, David, and Stacey: Review MTL 1.5 Design Document</a:t>
                      </a:r>
                      <a:endParaRPr lang="en-US" dirty="0"/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Myriad Pro" panose="020B0503030403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817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9F6-023D-4B9A-8926-F43D82257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pPr algn="ctr"/>
            <a:fld id="{4A72FD01-C29F-4D68-9BFB-E4ADE1A90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ctr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58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152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1_Office Theme</vt:lpstr>
      <vt:lpstr>28 June 2018 – launch workgroup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Veterans Affairs Participatory System Dynamic Platform (VA PSD)</dc:title>
  <dc:creator>Zimmerman, Lindsey E.</dc:creator>
  <cp:lastModifiedBy>Park, Stacey D.</cp:lastModifiedBy>
  <cp:revision>45</cp:revision>
  <dcterms:modified xsi:type="dcterms:W3CDTF">2018-06-28T02:11:04Z</dcterms:modified>
</cp:coreProperties>
</file>