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7" d="100"/>
          <a:sy n="6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26 June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14916792"/>
              </p:ext>
            </p:extLst>
          </p:nvPr>
        </p:nvGraphicFramePr>
        <p:xfrm>
          <a:off x="397566" y="839129"/>
          <a:ext cx="11476382" cy="4429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0147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7316235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65443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marL="800100" lvl="1" indent="-342900" fontAlgn="base">
                        <a:buAutoNum type="arabicPeriod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Clarify with Fina Lloyd and Michael Hill-Jackson that VAPOR are staff not patients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 fontAlgn="base">
                        <a:buAutoNum type="arabicPeriod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Future: Need to schedule the VAPOR 4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anniversary part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Need to map the Interview transcripts to MTL Live components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Stacey will circulate a poll to schedule the VAPOR Coding Meeting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Stacey will circulate a poll to schedule a trip to SFSU studios to record VAPOR interviews about the MTL Launch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84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26 June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Mushiana, Swapandeep</cp:lastModifiedBy>
  <cp:revision>28</cp:revision>
  <dcterms:modified xsi:type="dcterms:W3CDTF">2018-06-26T22:10:59Z</dcterms:modified>
</cp:coreProperties>
</file>