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grandir" charset="1" panose="00000500000000000000"/>
      <p:regular r:id="rId17"/>
    </p:embeddedFont>
    <p:embeddedFont>
      <p:font typeface="Agrandir Bold" charset="1" panose="00000800000000000000"/>
      <p:regular r:id="rId18"/>
    </p:embeddedFont>
    <p:embeddedFont>
      <p:font typeface="Agrandir Medium" charset="1" panose="000006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gif" Type="http://schemas.openxmlformats.org/officeDocument/2006/relationships/image"/><Relationship Id="rId3" Target="../media/image36.png" Type="http://schemas.openxmlformats.org/officeDocument/2006/relationships/image"/><Relationship Id="rId4" Target="../media/image3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gif" Type="http://schemas.openxmlformats.org/officeDocument/2006/relationships/image"/><Relationship Id="rId3" Target="../media/image1.gif" Type="http://schemas.openxmlformats.org/officeDocument/2006/relationships/image"/><Relationship Id="rId4" Target="../media/image39.gif" Type="http://schemas.openxmlformats.org/officeDocument/2006/relationships/image"/><Relationship Id="rId5" Target="../media/image11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7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8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gif" Type="http://schemas.openxmlformats.org/officeDocument/2006/relationships/image"/><Relationship Id="rId3" Target="../media/image10.gif" Type="http://schemas.openxmlformats.org/officeDocument/2006/relationships/image"/><Relationship Id="rId4" Target="../media/image11.gif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gif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gif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jpeg" Type="http://schemas.openxmlformats.org/officeDocument/2006/relationships/image"/><Relationship Id="rId3" Target="../media/image32.jpeg" Type="http://schemas.openxmlformats.org/officeDocument/2006/relationships/image"/><Relationship Id="rId4" Target="../media/image33.jpeg" Type="http://schemas.openxmlformats.org/officeDocument/2006/relationships/image"/><Relationship Id="rId5" Target="../media/image3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0" y="2116632"/>
            <a:ext cx="18288000" cy="6053736"/>
            <a:chOff x="0" y="0"/>
            <a:chExt cx="24384000" cy="807164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21615"/>
              <a:ext cx="24384000" cy="5061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667"/>
                </a:lnSpc>
              </a:pPr>
              <a:r>
                <a:rPr lang="en-US" sz="12425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Personal </a:t>
              </a:r>
            </a:p>
            <a:p>
              <a:pPr algn="ctr">
                <a:lnSpc>
                  <a:spcPts val="13667"/>
                </a:lnSpc>
              </a:pPr>
              <a:r>
                <a:rPr lang="en-US" sz="12425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PORTFOLIO DESIGN 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176336"/>
              <a:ext cx="24384000" cy="28953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6"/>
                </a:lnSpc>
              </a:pPr>
              <a:r>
                <a:rPr lang="en-US" sz="3004" b="tru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By</a:t>
              </a:r>
            </a:p>
            <a:p>
              <a:pPr algn="ctr">
                <a:lnSpc>
                  <a:spcPts val="4206"/>
                </a:lnSpc>
              </a:pPr>
              <a:r>
                <a:rPr lang="en-US" sz="30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Joyce Vinoliya J</a:t>
              </a:r>
            </a:p>
            <a:p>
              <a:pPr algn="ctr">
                <a:lnSpc>
                  <a:spcPts val="4206"/>
                </a:lnSpc>
              </a:pPr>
              <a:r>
                <a:rPr lang="en-US" sz="30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B.Sc(Computer Science)</a:t>
              </a:r>
            </a:p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r>
                <a:rPr lang="en-US" sz="30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Jawaharlal Nehru College for Women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8857140" y="-2447914"/>
            <a:ext cx="5334494" cy="4895828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1524387" y="3631488"/>
            <a:ext cx="5734913" cy="4114800"/>
          </a:xfrm>
          <a:custGeom>
            <a:avLst/>
            <a:gdLst/>
            <a:ahLst/>
            <a:cxnLst/>
            <a:rect r="r" b="b" t="t" l="l"/>
            <a:pathLst>
              <a:path h="4114800" w="5734913">
                <a:moveTo>
                  <a:pt x="0" y="0"/>
                </a:moveTo>
                <a:lnTo>
                  <a:pt x="5734913" y="0"/>
                </a:lnTo>
                <a:lnTo>
                  <a:pt x="5734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07010" y="4209447"/>
            <a:ext cx="9160604" cy="4399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04"/>
              </a:lnSpc>
            </a:pPr>
            <a:r>
              <a:rPr lang="en-US" sz="307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Portfolio websites have become an essential digital identity for students and professionals. Through this project, I gained hands-on experience in web development, responsive design, and user interface principles. This mini-project not only enhanced my technical skills but also taught me the importance of presentation and self-branding in today’s competitive world.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07010" y="2219314"/>
            <a:ext cx="8672615" cy="1412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403"/>
              </a:lnSpc>
              <a:spcBef>
                <a:spcPct val="0"/>
              </a:spcBef>
            </a:pPr>
            <a:r>
              <a:rPr lang="en-US" sz="7836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Conclusion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1662681" y="-6438340"/>
            <a:ext cx="13761077" cy="1415359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911263" y="4424362"/>
            <a:ext cx="8465475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Thank you!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1511932" y="6947324"/>
            <a:ext cx="8674222" cy="765225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5141061" y="2810706"/>
            <a:ext cx="6293877" cy="561293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25000"/>
          </a:blip>
          <a:srcRect l="0" t="0" r="0" b="0"/>
          <a:stretch>
            <a:fillRect/>
          </a:stretch>
        </p:blipFill>
        <p:spPr>
          <a:xfrm flipH="false" flipV="false" rot="-3435299">
            <a:off x="-3167656" y="638455"/>
            <a:ext cx="6335313" cy="7076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68680" y="3820036"/>
            <a:ext cx="10234033" cy="2651050"/>
            <a:chOff x="0" y="0"/>
            <a:chExt cx="13645377" cy="353473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295275"/>
              <a:ext cx="13645377" cy="2422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2678"/>
                </a:lnSpc>
                <a:spcBef>
                  <a:spcPct val="0"/>
                </a:spcBef>
              </a:pPr>
              <a:r>
                <a:rPr lang="en-US" sz="10565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Agenda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471541"/>
              <a:ext cx="13645377" cy="10631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916"/>
                </a:lnSpc>
                <a:spcBef>
                  <a:spcPct val="0"/>
                </a:spcBef>
              </a:pPr>
              <a:r>
                <a:rPr lang="en-US" sz="4226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Topics Covered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809000" y="594480"/>
            <a:ext cx="6907145" cy="868440"/>
            <a:chOff x="0" y="0"/>
            <a:chExt cx="9209527" cy="115792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Problem Statement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809000" y="1857167"/>
            <a:ext cx="6907145" cy="868440"/>
            <a:chOff x="0" y="0"/>
            <a:chExt cx="9209527" cy="115792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Project Overview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809000" y="3061226"/>
            <a:ext cx="6907145" cy="868440"/>
            <a:chOff x="0" y="0"/>
            <a:chExt cx="9209527" cy="115792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End Users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3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809000" y="4188587"/>
            <a:ext cx="6907145" cy="868440"/>
            <a:chOff x="0" y="0"/>
            <a:chExt cx="9209527" cy="115792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Tools and Technologies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351305" y="370892"/>
              <a:ext cx="421625" cy="3494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4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809000" y="5314202"/>
            <a:ext cx="6907145" cy="868440"/>
            <a:chOff x="0" y="0"/>
            <a:chExt cx="9209527" cy="1157920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Portfolio Design and Layout</a:t>
              </a:r>
            </a:p>
          </p:txBody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351305" y="370908"/>
              <a:ext cx="421625" cy="3494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5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9809000" y="6439817"/>
            <a:ext cx="6907145" cy="868440"/>
            <a:chOff x="0" y="0"/>
            <a:chExt cx="9209527" cy="1157920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Features and Functionality</a:t>
              </a:r>
            </a:p>
          </p:txBody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351305" y="370908"/>
              <a:ext cx="421625" cy="3494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6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809000" y="7565517"/>
            <a:ext cx="6907145" cy="868440"/>
            <a:chOff x="0" y="0"/>
            <a:chExt cx="9209527" cy="115792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1" id="31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Results and Screenshots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351305" y="370908"/>
              <a:ext cx="421625" cy="3494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7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809000" y="8632076"/>
            <a:ext cx="6907145" cy="868440"/>
            <a:chOff x="0" y="0"/>
            <a:chExt cx="9209527" cy="115792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124235" cy="1157920"/>
            </a:xfrm>
            <a:custGeom>
              <a:avLst/>
              <a:gdLst/>
              <a:ahLst/>
              <a:cxnLst/>
              <a:rect r="r" b="b" t="t" l="l"/>
              <a:pathLst>
                <a:path h="1157920" w="1124235">
                  <a:moveTo>
                    <a:pt x="0" y="0"/>
                  </a:moveTo>
                  <a:lnTo>
                    <a:pt x="1124235" y="0"/>
                  </a:lnTo>
                  <a:lnTo>
                    <a:pt x="1124235" y="1157920"/>
                  </a:lnTo>
                  <a:lnTo>
                    <a:pt x="0" y="1157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5" id="35"/>
            <p:cNvSpPr txBox="true"/>
            <p:nvPr/>
          </p:nvSpPr>
          <p:spPr>
            <a:xfrm rot="0">
              <a:off x="1634311" y="147159"/>
              <a:ext cx="7575216" cy="7302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Conclusion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351305" y="370908"/>
              <a:ext cx="421625" cy="3494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1352053" y="-373289"/>
            <a:ext cx="11814494" cy="1246186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504825" y="838200"/>
            <a:ext cx="7729865" cy="2305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4825" y="3656047"/>
            <a:ext cx="12635172" cy="555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46"/>
              </a:lnSpc>
            </a:pPr>
            <a:r>
              <a:rPr lang="en-US" sz="389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In today’s digital age, many students and professionals lack a unified platform to present their academic achievements, projects, and technical skills. Traditional resumes often fail to capture creativity and interactivity. A personal portfolio website acts as a professional showcase, enabling individuals to present their talents in an elegant, accessible, and modern way."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60393" y="2624263"/>
            <a:ext cx="10967214" cy="1471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802"/>
              </a:lnSpc>
              <a:spcBef>
                <a:spcPct val="0"/>
              </a:spcBef>
            </a:pPr>
            <a:r>
              <a:rPr lang="en-US" sz="8168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Project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621858" y="5000625"/>
            <a:ext cx="7044284" cy="3710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48"/>
              </a:lnSpc>
            </a:pPr>
            <a:r>
              <a:rPr lang="en-US" sz="2803" b="true">
                <a:solidFill>
                  <a:srgbClr val="2B2B2B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About Me</a:t>
            </a:r>
            <a:r>
              <a:rPr lang="en-US" sz="2803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  </a:t>
            </a:r>
            <a:r>
              <a:rPr lang="en-US" sz="280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– Brief introduction, academic background, and goals.</a:t>
            </a:r>
          </a:p>
          <a:p>
            <a:pPr algn="just">
              <a:lnSpc>
                <a:spcPts val="4148"/>
              </a:lnSpc>
            </a:pPr>
            <a:r>
              <a:rPr lang="en-US" sz="2803" b="true">
                <a:solidFill>
                  <a:srgbClr val="2B2B2B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Projects</a:t>
            </a:r>
            <a:r>
              <a:rPr lang="en-US" sz="2803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 </a:t>
            </a:r>
            <a:r>
              <a:rPr lang="en-US" sz="280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– Highlighted works with descriptions.</a:t>
            </a:r>
          </a:p>
          <a:p>
            <a:pPr algn="just">
              <a:lnSpc>
                <a:spcPts val="4148"/>
              </a:lnSpc>
            </a:pPr>
            <a:r>
              <a:rPr lang="en-US" sz="2803" b="true">
                <a:solidFill>
                  <a:srgbClr val="2B2B2B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Skills</a:t>
            </a:r>
            <a:r>
              <a:rPr lang="en-US" sz="2803" b="tru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          </a:t>
            </a:r>
            <a:r>
              <a:rPr lang="en-US" sz="280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– Technical &amp; professional skills (visual progress bars).</a:t>
            </a:r>
          </a:p>
          <a:p>
            <a:pPr algn="just">
              <a:lnSpc>
                <a:spcPts val="4148"/>
              </a:lnSpc>
            </a:pPr>
            <a:r>
              <a:rPr lang="en-US" b="true" sz="2803">
                <a:solidFill>
                  <a:srgbClr val="2B2B2B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Contact Information</a:t>
            </a:r>
            <a:r>
              <a:rPr lang="en-US" sz="2803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– Email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9720163">
            <a:off x="12600387" y="-3298660"/>
            <a:ext cx="8670039" cy="86547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5004050" y="1990182"/>
            <a:ext cx="19770751" cy="1826253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470173" y="5019675"/>
            <a:ext cx="9347655" cy="3024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1. </a:t>
            </a:r>
            <a:r>
              <a:rPr lang="en-US" sz="2800" b="true">
                <a:solidFill>
                  <a:srgbClr val="2B2B2B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Students</a:t>
            </a: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– Showcase academic work &amp; projects for seminars and placements.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2. </a:t>
            </a:r>
            <a:r>
              <a:rPr lang="en-US" sz="2800" b="true">
                <a:solidFill>
                  <a:srgbClr val="2B2B2B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Job Seekers</a:t>
            </a: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– Highlight professional skills and achievements for recruiters.</a:t>
            </a:r>
          </a:p>
          <a:p>
            <a:pPr algn="l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3. </a:t>
            </a:r>
            <a:r>
              <a:rPr lang="en-US" b="true" sz="2800">
                <a:solidFill>
                  <a:srgbClr val="2B2B2B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Freelancers</a:t>
            </a: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– Build credibility &amp; attract potential clients.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41954" y="3123049"/>
            <a:ext cx="5204092" cy="1407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444"/>
              </a:lnSpc>
              <a:spcBef>
                <a:spcPct val="0"/>
              </a:spcBef>
            </a:pPr>
            <a:r>
              <a:rPr lang="en-US" sz="787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End Users</a:t>
            </a: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21370" y="991777"/>
            <a:ext cx="337930" cy="337930"/>
          </a:xfrm>
          <a:custGeom>
            <a:avLst/>
            <a:gdLst/>
            <a:ahLst/>
            <a:cxnLst/>
            <a:rect r="r" b="b" t="t" l="l"/>
            <a:pathLst>
              <a:path h="337930" w="337930">
                <a:moveTo>
                  <a:pt x="0" y="0"/>
                </a:moveTo>
                <a:lnTo>
                  <a:pt x="337930" y="0"/>
                </a:lnTo>
                <a:lnTo>
                  <a:pt x="337930" y="337930"/>
                </a:lnTo>
                <a:lnTo>
                  <a:pt x="0" y="33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2932469">
            <a:off x="-2458732" y="-2682360"/>
            <a:ext cx="14388035" cy="16061643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028700" y="3895749"/>
            <a:ext cx="7413171" cy="2305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Tools &amp; Technologies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96804" y="2995349"/>
            <a:ext cx="8893319" cy="4172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>
                <a:solidFill>
                  <a:srgbClr val="2B2B2B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Frontend</a:t>
            </a:r>
            <a:r>
              <a:rPr lang="en-US" sz="2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: HTML, CSS, JavaScript (core for structure, style, and interactivity).</a:t>
            </a: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  <a:r>
              <a:rPr lang="en-US" b="true" sz="2600">
                <a:solidFill>
                  <a:srgbClr val="2B2B2B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Backend</a:t>
            </a:r>
            <a:r>
              <a:rPr lang="en-US" sz="2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: PHP / Node.js (for contact form processing).</a:t>
            </a: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  <a:r>
              <a:rPr lang="en-US" b="true" sz="2600">
                <a:solidFill>
                  <a:srgbClr val="2B2B2B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Database</a:t>
            </a:r>
            <a:r>
              <a:rPr lang="en-US" sz="2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: MySQL (for storing contact form data).</a:t>
            </a: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  <a:r>
              <a:rPr lang="en-US" b="true" sz="2600">
                <a:solidFill>
                  <a:srgbClr val="2B2B2B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IDE</a:t>
            </a:r>
            <a:r>
              <a:rPr lang="en-US" sz="26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            : Visual Studio Code (lightweight, developer- friendly).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65034" y="878304"/>
            <a:ext cx="1797669" cy="1851531"/>
            <a:chOff x="0" y="0"/>
            <a:chExt cx="2396892" cy="24687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96892" cy="2468709"/>
            </a:xfrm>
            <a:custGeom>
              <a:avLst/>
              <a:gdLst/>
              <a:ahLst/>
              <a:cxnLst/>
              <a:rect r="r" b="b" t="t" l="l"/>
              <a:pathLst>
                <a:path h="2468709" w="2396892">
                  <a:moveTo>
                    <a:pt x="0" y="0"/>
                  </a:moveTo>
                  <a:lnTo>
                    <a:pt x="2396892" y="0"/>
                  </a:lnTo>
                  <a:lnTo>
                    <a:pt x="2396892" y="2468709"/>
                  </a:lnTo>
                  <a:lnTo>
                    <a:pt x="0" y="2468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59855" y="796627"/>
              <a:ext cx="1077181" cy="875454"/>
            </a:xfrm>
            <a:custGeom>
              <a:avLst/>
              <a:gdLst/>
              <a:ahLst/>
              <a:cxnLst/>
              <a:rect r="r" b="b" t="t" l="l"/>
              <a:pathLst>
                <a:path h="875454" w="1077181">
                  <a:moveTo>
                    <a:pt x="0" y="0"/>
                  </a:moveTo>
                  <a:lnTo>
                    <a:pt x="1077181" y="0"/>
                  </a:lnTo>
                  <a:lnTo>
                    <a:pt x="1077181" y="875454"/>
                  </a:lnTo>
                  <a:lnTo>
                    <a:pt x="0" y="875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401760" y="5288968"/>
            <a:ext cx="1924218" cy="1798269"/>
            <a:chOff x="0" y="0"/>
            <a:chExt cx="2565623" cy="23976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65623" cy="2397692"/>
            </a:xfrm>
            <a:custGeom>
              <a:avLst/>
              <a:gdLst/>
              <a:ahLst/>
              <a:cxnLst/>
              <a:rect r="r" b="b" t="t" l="l"/>
              <a:pathLst>
                <a:path h="2397692" w="2565623">
                  <a:moveTo>
                    <a:pt x="0" y="0"/>
                  </a:moveTo>
                  <a:lnTo>
                    <a:pt x="2565623" y="0"/>
                  </a:lnTo>
                  <a:lnTo>
                    <a:pt x="2565623" y="2397692"/>
                  </a:lnTo>
                  <a:lnTo>
                    <a:pt x="0" y="23976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841914" y="757948"/>
              <a:ext cx="881795" cy="881795"/>
            </a:xfrm>
            <a:custGeom>
              <a:avLst/>
              <a:gdLst/>
              <a:ahLst/>
              <a:cxnLst/>
              <a:rect r="r" b="b" t="t" l="l"/>
              <a:pathLst>
                <a:path h="881795" w="881795">
                  <a:moveTo>
                    <a:pt x="0" y="0"/>
                  </a:moveTo>
                  <a:lnTo>
                    <a:pt x="881795" y="0"/>
                  </a:lnTo>
                  <a:lnTo>
                    <a:pt x="881795" y="881796"/>
                  </a:lnTo>
                  <a:lnTo>
                    <a:pt x="0" y="881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36620" y="931567"/>
            <a:ext cx="1924218" cy="1798269"/>
            <a:chOff x="0" y="0"/>
            <a:chExt cx="2565623" cy="23976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65623" cy="2397692"/>
            </a:xfrm>
            <a:custGeom>
              <a:avLst/>
              <a:gdLst/>
              <a:ahLst/>
              <a:cxnLst/>
              <a:rect r="r" b="b" t="t" l="l"/>
              <a:pathLst>
                <a:path h="2397692" w="2565623">
                  <a:moveTo>
                    <a:pt x="0" y="0"/>
                  </a:moveTo>
                  <a:lnTo>
                    <a:pt x="2565623" y="0"/>
                  </a:lnTo>
                  <a:lnTo>
                    <a:pt x="2565623" y="2397692"/>
                  </a:lnTo>
                  <a:lnTo>
                    <a:pt x="0" y="23976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938997" y="761119"/>
              <a:ext cx="687630" cy="875454"/>
            </a:xfrm>
            <a:custGeom>
              <a:avLst/>
              <a:gdLst/>
              <a:ahLst/>
              <a:cxnLst/>
              <a:rect r="r" b="b" t="t" l="l"/>
              <a:pathLst>
                <a:path h="875454" w="687630">
                  <a:moveTo>
                    <a:pt x="0" y="0"/>
                  </a:moveTo>
                  <a:lnTo>
                    <a:pt x="687629" y="0"/>
                  </a:lnTo>
                  <a:lnTo>
                    <a:pt x="687629" y="875454"/>
                  </a:lnTo>
                  <a:lnTo>
                    <a:pt x="0" y="8754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99894" y="5235705"/>
            <a:ext cx="1797669" cy="1851531"/>
            <a:chOff x="0" y="0"/>
            <a:chExt cx="2396892" cy="246870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96892" cy="2468709"/>
            </a:xfrm>
            <a:custGeom>
              <a:avLst/>
              <a:gdLst/>
              <a:ahLst/>
              <a:cxnLst/>
              <a:rect r="r" b="b" t="t" l="l"/>
              <a:pathLst>
                <a:path h="2468709" w="2396892">
                  <a:moveTo>
                    <a:pt x="0" y="0"/>
                  </a:moveTo>
                  <a:lnTo>
                    <a:pt x="2396892" y="0"/>
                  </a:lnTo>
                  <a:lnTo>
                    <a:pt x="2396892" y="2468709"/>
                  </a:lnTo>
                  <a:lnTo>
                    <a:pt x="0" y="2468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21096" y="793457"/>
              <a:ext cx="954700" cy="881795"/>
            </a:xfrm>
            <a:custGeom>
              <a:avLst/>
              <a:gdLst/>
              <a:ahLst/>
              <a:cxnLst/>
              <a:rect r="r" b="b" t="t" l="l"/>
              <a:pathLst>
                <a:path h="881795" w="954700">
                  <a:moveTo>
                    <a:pt x="0" y="0"/>
                  </a:moveTo>
                  <a:lnTo>
                    <a:pt x="954700" y="0"/>
                  </a:lnTo>
                  <a:lnTo>
                    <a:pt x="954700" y="881795"/>
                  </a:lnTo>
                  <a:lnTo>
                    <a:pt x="0" y="8817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0" y="3987954"/>
            <a:ext cx="8415992" cy="2305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Portfolio Design </a:t>
            </a:r>
          </a:p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&amp; Layout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8704599" y="3246297"/>
            <a:ext cx="3318539" cy="1022757"/>
            <a:chOff x="0" y="0"/>
            <a:chExt cx="4424719" cy="136367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23825"/>
              <a:ext cx="4424719" cy="6894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Header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812741"/>
              <a:ext cx="4424719" cy="550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0"/>
                </a:lnSpc>
              </a:pPr>
              <a:r>
                <a:rPr lang="en-US" sz="22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Name + Navigation Menu.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704599" y="7630330"/>
            <a:ext cx="3318539" cy="1413258"/>
            <a:chOff x="0" y="0"/>
            <a:chExt cx="4424719" cy="1884344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123825"/>
              <a:ext cx="4424719" cy="6894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Skills Section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812741"/>
              <a:ext cx="4424719" cy="1071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0"/>
                </a:lnSpc>
              </a:pPr>
              <a:r>
                <a:rPr lang="en-US" sz="22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Circular progress bars with percentages.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339459" y="3246297"/>
            <a:ext cx="3318539" cy="1413258"/>
            <a:chOff x="0" y="0"/>
            <a:chExt cx="4424719" cy="1884344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123825"/>
              <a:ext cx="4424719" cy="6894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Profile Section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812741"/>
              <a:ext cx="4424719" cy="1071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0"/>
                </a:lnSpc>
              </a:pPr>
              <a:r>
                <a:rPr lang="en-US" sz="22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Decorative shape (no photo / placeholder only).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738157" y="7630330"/>
            <a:ext cx="4521143" cy="2689572"/>
            <a:chOff x="0" y="0"/>
            <a:chExt cx="6028190" cy="3586096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123825"/>
              <a:ext cx="6028190" cy="13498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Projects Section &amp; Contact Section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1473157"/>
              <a:ext cx="6028190" cy="21129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Card-based design with hover effects &amp; Form with validation + styled icons.</a:t>
              </a:r>
            </a:p>
            <a:p>
              <a:pPr algn="ctr" marL="0" indent="0" lvl="0">
                <a:lnSpc>
                  <a:spcPts val="308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2386853">
            <a:off x="-6120858" y="-4007925"/>
            <a:ext cx="16023701" cy="14801329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26685" y="3895749"/>
            <a:ext cx="5372100" cy="2305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Features &amp; Functionality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787519" y="2707278"/>
            <a:ext cx="9168586" cy="5355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3"/>
              </a:lnSpc>
            </a:pPr>
            <a:r>
              <a:rPr lang="en-US" sz="2982" b="true">
                <a:solidFill>
                  <a:srgbClr val="2B2B2B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Responsive Design</a:t>
            </a:r>
            <a:r>
              <a:rPr lang="en-US" sz="2982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: Works seamlessly on mobile &amp; desktop.</a:t>
            </a:r>
          </a:p>
          <a:p>
            <a:pPr algn="l">
              <a:lnSpc>
                <a:spcPts val="4653"/>
              </a:lnSpc>
            </a:pPr>
            <a:r>
              <a:rPr lang="en-US" sz="2982" b="true">
                <a:solidFill>
                  <a:srgbClr val="2B2B2B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Modern UI/UX</a:t>
            </a:r>
            <a:r>
              <a:rPr lang="en-US" sz="2982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: Clean typography, chocolate + sandal color palette.</a:t>
            </a:r>
          </a:p>
          <a:p>
            <a:pPr algn="l">
              <a:lnSpc>
                <a:spcPts val="4653"/>
              </a:lnSpc>
            </a:pPr>
            <a:r>
              <a:rPr lang="en-US" sz="2982" b="true">
                <a:solidFill>
                  <a:srgbClr val="2B2B2B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Navigation Bar</a:t>
            </a:r>
            <a:r>
              <a:rPr lang="en-US" sz="2982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: Smooth scrolling and active highlights.</a:t>
            </a:r>
          </a:p>
          <a:p>
            <a:pPr algn="l">
              <a:lnSpc>
                <a:spcPts val="4653"/>
              </a:lnSpc>
            </a:pPr>
            <a:r>
              <a:rPr lang="en-US" sz="2982" b="true">
                <a:solidFill>
                  <a:srgbClr val="2B2B2B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Contact Form</a:t>
            </a:r>
            <a:r>
              <a:rPr lang="en-US" sz="2982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: Email validation &amp; structured input.</a:t>
            </a:r>
          </a:p>
          <a:p>
            <a:pPr algn="l" marL="0" indent="0" lvl="0">
              <a:lnSpc>
                <a:spcPts val="4653"/>
              </a:lnSpc>
            </a:pPr>
            <a:r>
              <a:rPr lang="en-US" b="true" sz="2982">
                <a:solidFill>
                  <a:srgbClr val="2B2B2B"/>
                </a:solidFill>
                <a:latin typeface="Agrandir Medium"/>
                <a:ea typeface="Agrandir Medium"/>
                <a:cs typeface="Agrandir Medium"/>
                <a:sym typeface="Agrandir Medium"/>
              </a:rPr>
              <a:t>Scalability</a:t>
            </a:r>
            <a:r>
              <a:rPr lang="en-US" sz="2982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: Easy to add new projects or update details.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6985476" y="-768341"/>
            <a:ext cx="0" cy="12535528"/>
          </a:xfrm>
          <a:prstGeom prst="line">
            <a:avLst/>
          </a:prstGeom>
          <a:ln cap="flat" w="9525">
            <a:solidFill>
              <a:srgbClr val="2B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506087" y="5400134"/>
            <a:ext cx="3558206" cy="4345901"/>
          </a:xfrm>
          <a:custGeom>
            <a:avLst/>
            <a:gdLst/>
            <a:ahLst/>
            <a:cxnLst/>
            <a:rect r="r" b="b" t="t" l="l"/>
            <a:pathLst>
              <a:path h="4345901" w="3558206">
                <a:moveTo>
                  <a:pt x="0" y="0"/>
                </a:moveTo>
                <a:lnTo>
                  <a:pt x="3558206" y="0"/>
                </a:lnTo>
                <a:lnTo>
                  <a:pt x="3558206" y="4345900"/>
                </a:lnTo>
                <a:lnTo>
                  <a:pt x="0" y="4345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27908" y="413984"/>
            <a:ext cx="2914564" cy="4729516"/>
          </a:xfrm>
          <a:custGeom>
            <a:avLst/>
            <a:gdLst/>
            <a:ahLst/>
            <a:cxnLst/>
            <a:rect r="r" b="b" t="t" l="l"/>
            <a:pathLst>
              <a:path h="4729516" w="2914564">
                <a:moveTo>
                  <a:pt x="0" y="0"/>
                </a:moveTo>
                <a:lnTo>
                  <a:pt x="2914564" y="0"/>
                </a:lnTo>
                <a:lnTo>
                  <a:pt x="2914564" y="4729516"/>
                </a:lnTo>
                <a:lnTo>
                  <a:pt x="0" y="47295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50850" y="645544"/>
            <a:ext cx="2661165" cy="4266397"/>
          </a:xfrm>
          <a:custGeom>
            <a:avLst/>
            <a:gdLst/>
            <a:ahLst/>
            <a:cxnLst/>
            <a:rect r="r" b="b" t="t" l="l"/>
            <a:pathLst>
              <a:path h="4266397" w="2661165">
                <a:moveTo>
                  <a:pt x="0" y="0"/>
                </a:moveTo>
                <a:lnTo>
                  <a:pt x="2661165" y="0"/>
                </a:lnTo>
                <a:lnTo>
                  <a:pt x="2661165" y="4266396"/>
                </a:lnTo>
                <a:lnTo>
                  <a:pt x="0" y="42663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80142" y="5455219"/>
            <a:ext cx="2202580" cy="4235730"/>
          </a:xfrm>
          <a:custGeom>
            <a:avLst/>
            <a:gdLst/>
            <a:ahLst/>
            <a:cxnLst/>
            <a:rect r="r" b="b" t="t" l="l"/>
            <a:pathLst>
              <a:path h="4235730" w="2202580">
                <a:moveTo>
                  <a:pt x="0" y="0"/>
                </a:moveTo>
                <a:lnTo>
                  <a:pt x="2202580" y="0"/>
                </a:lnTo>
                <a:lnTo>
                  <a:pt x="2202580" y="4235730"/>
                </a:lnTo>
                <a:lnTo>
                  <a:pt x="0" y="42357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08411" y="3678843"/>
            <a:ext cx="5956776" cy="3362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Results </a:t>
            </a:r>
          </a:p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&amp; Screenshots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DAGwiKGBQ14</dc:identifier>
  <dcterms:modified xsi:type="dcterms:W3CDTF">2011-08-01T06:04:30Z</dcterms:modified>
  <cp:revision>1</cp:revision>
  <dc:title>PORTFOLIO DESIGN</dc:title>
</cp:coreProperties>
</file>