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61"/>
  </p:notesMasterIdLst>
  <p:handoutMasterIdLst>
    <p:handoutMasterId r:id="rId62"/>
  </p:handoutMasterIdLst>
  <p:sldIdLst>
    <p:sldId id="460" r:id="rId7"/>
    <p:sldId id="496" r:id="rId8"/>
    <p:sldId id="497" r:id="rId9"/>
    <p:sldId id="498" r:id="rId10"/>
    <p:sldId id="499" r:id="rId11"/>
    <p:sldId id="502" r:id="rId12"/>
    <p:sldId id="501" r:id="rId13"/>
    <p:sldId id="503" r:id="rId14"/>
    <p:sldId id="543" r:id="rId15"/>
    <p:sldId id="544" r:id="rId16"/>
    <p:sldId id="504" r:id="rId17"/>
    <p:sldId id="505" r:id="rId18"/>
    <p:sldId id="508" r:id="rId19"/>
    <p:sldId id="507" r:id="rId20"/>
    <p:sldId id="506" r:id="rId21"/>
    <p:sldId id="509" r:id="rId22"/>
    <p:sldId id="510" r:id="rId23"/>
    <p:sldId id="511" r:id="rId24"/>
    <p:sldId id="512" r:id="rId25"/>
    <p:sldId id="522" r:id="rId26"/>
    <p:sldId id="513" r:id="rId27"/>
    <p:sldId id="514" r:id="rId28"/>
    <p:sldId id="515" r:id="rId29"/>
    <p:sldId id="516" r:id="rId30"/>
    <p:sldId id="518" r:id="rId31"/>
    <p:sldId id="517" r:id="rId32"/>
    <p:sldId id="520" r:id="rId33"/>
    <p:sldId id="519" r:id="rId34"/>
    <p:sldId id="521" r:id="rId35"/>
    <p:sldId id="532" r:id="rId36"/>
    <p:sldId id="523" r:id="rId37"/>
    <p:sldId id="533" r:id="rId38"/>
    <p:sldId id="524" r:id="rId39"/>
    <p:sldId id="534" r:id="rId40"/>
    <p:sldId id="525" r:id="rId41"/>
    <p:sldId id="535" r:id="rId42"/>
    <p:sldId id="526" r:id="rId43"/>
    <p:sldId id="536" r:id="rId44"/>
    <p:sldId id="527" r:id="rId45"/>
    <p:sldId id="537" r:id="rId46"/>
    <p:sldId id="528" r:id="rId47"/>
    <p:sldId id="538" r:id="rId48"/>
    <p:sldId id="529" r:id="rId49"/>
    <p:sldId id="530" r:id="rId50"/>
    <p:sldId id="531" r:id="rId51"/>
    <p:sldId id="542" r:id="rId52"/>
    <p:sldId id="540" r:id="rId53"/>
    <p:sldId id="541" r:id="rId54"/>
    <p:sldId id="545" r:id="rId55"/>
    <p:sldId id="546" r:id="rId56"/>
    <p:sldId id="547" r:id="rId57"/>
    <p:sldId id="548" r:id="rId58"/>
    <p:sldId id="549" r:id="rId59"/>
    <p:sldId id="494" r:id="rId60"/>
  </p:sldIdLst>
  <p:sldSz cx="14630400" cy="8229600"/>
  <p:notesSz cx="6797675" cy="9856788"/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97">
          <p15:clr>
            <a:srgbClr val="A4A3A4"/>
          </p15:clr>
        </p15:guide>
        <p15:guide id="2" pos="55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05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8B"/>
    <a:srgbClr val="B9E1FF"/>
    <a:srgbClr val="CC6600"/>
    <a:srgbClr val="EFE9E5"/>
    <a:srgbClr val="FF0066"/>
    <a:srgbClr val="7D7D7D"/>
    <a:srgbClr val="464646"/>
    <a:srgbClr val="ED1933"/>
    <a:srgbClr val="9189B9"/>
    <a:srgbClr val="6B6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6" autoAdjust="0"/>
    <p:restoredTop sz="92185" autoAdjust="0"/>
  </p:normalViewPr>
  <p:slideViewPr>
    <p:cSldViewPr snapToGrid="0" snapToObjects="1">
      <p:cViewPr varScale="1">
        <p:scale>
          <a:sx n="53" d="100"/>
          <a:sy n="53" d="100"/>
        </p:scale>
        <p:origin x="-780" y="-96"/>
      </p:cViewPr>
      <p:guideLst>
        <p:guide orient="horz" pos="1297"/>
        <p:guide pos="55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-3330" y="-96"/>
      </p:cViewPr>
      <p:guideLst>
        <p:guide orient="horz" pos="3105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tableStyles" Target="tableStyles.xml"/><Relationship Id="rId5" Type="http://schemas.openxmlformats.org/officeDocument/2006/relationships/customXml" Target="../customXml/item5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69071-B5A1-3B42-B19B-FDFBD2741EE0}" type="datetimeFigureOut">
              <a:rPr lang="en-US" smtClean="0"/>
              <a:pPr/>
              <a:t>4/14/2014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AABFE-33F7-794C-A193-80E303339F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925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B0E3F-B646-44A4-9DF0-8CD941002570}" type="datetimeFigureOut">
              <a:rPr lang="en-US" smtClean="0"/>
              <a:pPr/>
              <a:t>4/14/2014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39775"/>
            <a:ext cx="6569075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632B8-5A7D-4309-A488-8EC1B58CD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21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39775"/>
            <a:ext cx="6569075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32B8-5A7D-4309-A488-8EC1B58CD56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17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39775"/>
            <a:ext cx="6569075" cy="3695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32B8-5A7D-4309-A488-8EC1B58CD564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0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w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wmf"/><Relationship Id="rId5" Type="http://schemas.openxmlformats.org/officeDocument/2006/relationships/image" Target="../media/image12.emf"/><Relationship Id="rId4" Type="http://schemas.openxmlformats.org/officeDocument/2006/relationships/image" Target="../media/image7.emf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Main Compan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Logo_AGT_rgb_1mm.wmf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612" y="418682"/>
            <a:ext cx="3295038" cy="83042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" y="5284469"/>
            <a:ext cx="14630400" cy="2945131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1527960" y="5125443"/>
            <a:ext cx="12435840" cy="1123950"/>
          </a:xfrm>
          <a:prstGeom prst="rect">
            <a:avLst/>
          </a:prstGeom>
        </p:spPr>
        <p:txBody>
          <a:bodyPr lIns="130622"/>
          <a:lstStyle>
            <a:lvl1pPr algn="l">
              <a:defRPr lang="en-US" sz="3200" b="1" kern="120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1527960" y="6434383"/>
            <a:ext cx="10241280" cy="476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2600" b="1" kern="12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27960" y="6870946"/>
            <a:ext cx="10241280" cy="3657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0622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600" b="0" kern="1200" dirty="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/>
            </a:lvl2pPr>
            <a:lvl3pPr marL="1306220" indent="0">
              <a:buNone/>
              <a:defRPr/>
            </a:lvl3pPr>
            <a:lvl4pPr marL="1959331" indent="0">
              <a:buNone/>
              <a:defRPr/>
            </a:lvl4pPr>
            <a:lvl5pPr marL="261244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0" y="1746883"/>
            <a:ext cx="14630400" cy="3476628"/>
            <a:chOff x="0" y="1455736"/>
            <a:chExt cx="9144000" cy="289719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1455738"/>
              <a:ext cx="180032" cy="2897187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615" y="1455738"/>
              <a:ext cx="8344631" cy="2897188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 userDrawn="1"/>
          </p:nvSpPr>
          <p:spPr>
            <a:xfrm>
              <a:off x="8623300" y="1455736"/>
              <a:ext cx="520700" cy="2897187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2310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s Intr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3619" y="1758616"/>
            <a:ext cx="14656496" cy="4755049"/>
            <a:chOff x="-2262" y="1465513"/>
            <a:chExt cx="9160310" cy="3962541"/>
          </a:xfrm>
        </p:grpSpPr>
        <p:sp>
          <p:nvSpPr>
            <p:cNvPr id="25" name="Rectangle 24"/>
            <p:cNvSpPr/>
            <p:nvPr userDrawn="1"/>
          </p:nvSpPr>
          <p:spPr>
            <a:xfrm>
              <a:off x="223428" y="1465513"/>
              <a:ext cx="8353727" cy="3962540"/>
            </a:xfrm>
            <a:prstGeom prst="rect">
              <a:avLst/>
            </a:prstGeom>
            <a:solidFill>
              <a:srgbClr val="7D7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8623300" y="1465513"/>
              <a:ext cx="534748" cy="3962540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-2262" y="1465514"/>
              <a:ext cx="180032" cy="3962540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ectangle 9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8" name="Text Placeholder 2"/>
          <p:cNvSpPr>
            <a:spLocks noGrp="1"/>
          </p:cNvSpPr>
          <p:nvPr userDrawn="1">
            <p:ph type="body" idx="24" hasCustomPrompt="1"/>
          </p:nvPr>
        </p:nvSpPr>
        <p:spPr bwMode="gray">
          <a:xfrm>
            <a:off x="2288414" y="4881997"/>
            <a:ext cx="3031832" cy="13944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857"/>
              </a:spcAft>
              <a:buNone/>
              <a:defRPr sz="19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700" dirty="0" smtClean="0">
                <a:solidFill>
                  <a:srgbClr val="F4F1E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Click to Insert Text</a:t>
            </a:r>
            <a:endParaRPr lang="en-US" sz="1700" dirty="0">
              <a:solidFill>
                <a:srgbClr val="F4F1E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Text Placeholder 2"/>
          <p:cNvSpPr>
            <a:spLocks noGrp="1"/>
          </p:cNvSpPr>
          <p:nvPr userDrawn="1">
            <p:ph type="body" idx="25" hasCustomPrompt="1"/>
          </p:nvPr>
        </p:nvSpPr>
        <p:spPr bwMode="gray">
          <a:xfrm>
            <a:off x="7957713" y="4881997"/>
            <a:ext cx="3031832" cy="139446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857"/>
              </a:spcAft>
              <a:buNone/>
              <a:defRPr sz="1900" b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700" dirty="0" smtClean="0">
                <a:solidFill>
                  <a:srgbClr val="F4F1EE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Click to Insert Text</a:t>
            </a:r>
            <a:endParaRPr lang="en-US" sz="1700" dirty="0">
              <a:solidFill>
                <a:srgbClr val="F4F1EE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1" name="Text Placeholder 7"/>
          <p:cNvSpPr>
            <a:spLocks noGrp="1"/>
          </p:cNvSpPr>
          <p:nvPr userDrawn="1">
            <p:ph type="body" sz="quarter" idx="26"/>
          </p:nvPr>
        </p:nvSpPr>
        <p:spPr bwMode="gray">
          <a:xfrm>
            <a:off x="2289170" y="4381965"/>
            <a:ext cx="3031830" cy="4572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 userDrawn="1">
            <p:ph type="body" sz="quarter" idx="27"/>
          </p:nvPr>
        </p:nvSpPr>
        <p:spPr bwMode="gray">
          <a:xfrm>
            <a:off x="7959092" y="4381965"/>
            <a:ext cx="3031830" cy="4572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2802577" y="3765043"/>
            <a:ext cx="0" cy="41148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8431481" y="3765043"/>
            <a:ext cx="0" cy="41148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Placeholder 1"/>
          <p:cNvSpPr>
            <a:spLocks noGrp="1"/>
          </p:cNvSpPr>
          <p:nvPr userDrawn="1">
            <p:ph type="title"/>
          </p:nvPr>
        </p:nvSpPr>
        <p:spPr bwMode="gray">
          <a:xfrm>
            <a:off x="731520" y="421006"/>
            <a:ext cx="12997181" cy="676274"/>
          </a:xfrm>
          <a:prstGeom prst="rect">
            <a:avLst/>
          </a:prstGeom>
        </p:spPr>
        <p:txBody>
          <a:bodyPr vert="horz" lIns="130622" tIns="65311" rIns="130622" bIns="65311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6" name="Oval 55"/>
          <p:cNvSpPr/>
          <p:nvPr/>
        </p:nvSpPr>
        <p:spPr bwMode="gray">
          <a:xfrm>
            <a:off x="1786543" y="1923803"/>
            <a:ext cx="2001686" cy="1887864"/>
          </a:xfrm>
          <a:prstGeom prst="ellipse">
            <a:avLst/>
          </a:prstGeom>
          <a:solidFill>
            <a:srgbClr val="464646"/>
          </a:solidFill>
          <a:ln w="19050">
            <a:solidFill>
              <a:srgbClr val="EFE9E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/>
          <p:cNvSpPr/>
          <p:nvPr/>
        </p:nvSpPr>
        <p:spPr bwMode="gray">
          <a:xfrm>
            <a:off x="7375331" y="1923803"/>
            <a:ext cx="2089303" cy="1887864"/>
          </a:xfrm>
          <a:prstGeom prst="ellipse">
            <a:avLst/>
          </a:prstGeom>
          <a:solidFill>
            <a:srgbClr val="464646"/>
          </a:solidFill>
          <a:ln w="19050">
            <a:solidFill>
              <a:srgbClr val="EFE9E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33" name="Grafik 8" descr="Logo_AGT_rgb_1mm.wmf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" y="7705682"/>
            <a:ext cx="1554480" cy="391764"/>
          </a:xfrm>
          <a:prstGeom prst="rect">
            <a:avLst/>
          </a:prstGeom>
        </p:spPr>
      </p:pic>
      <p:pic>
        <p:nvPicPr>
          <p:cNvPr id="34" name="Picture 33" descr="technical_img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194717" y="2259270"/>
            <a:ext cx="1225377" cy="1216417"/>
          </a:xfrm>
          <a:prstGeom prst="rect">
            <a:avLst/>
          </a:prstGeom>
        </p:spPr>
      </p:pic>
      <p:pic>
        <p:nvPicPr>
          <p:cNvPr id="35" name="Picture 34" descr="Process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20631" y="2259269"/>
            <a:ext cx="1375868" cy="121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35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Safe C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6400799" y="1758616"/>
            <a:ext cx="7333488" cy="4755048"/>
          </a:xfrm>
          <a:prstGeom prst="rect">
            <a:avLst/>
          </a:prstGeom>
          <a:solidFill>
            <a:srgbClr val="7D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3797280" y="1758616"/>
            <a:ext cx="855597" cy="4755048"/>
          </a:xfrm>
          <a:prstGeom prst="rect">
            <a:avLst/>
          </a:prstGeom>
          <a:solidFill>
            <a:srgbClr val="ED1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-3619" y="1758617"/>
            <a:ext cx="288051" cy="4755048"/>
          </a:xfrm>
          <a:prstGeom prst="rect">
            <a:avLst/>
          </a:prstGeom>
          <a:solidFill>
            <a:srgbClr val="ED1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 Placeholder 2"/>
          <p:cNvSpPr>
            <a:spLocks noGrp="1"/>
          </p:cNvSpPr>
          <p:nvPr userDrawn="1">
            <p:ph type="body" idx="13"/>
          </p:nvPr>
        </p:nvSpPr>
        <p:spPr bwMode="gray">
          <a:xfrm>
            <a:off x="6650185" y="2500893"/>
            <a:ext cx="6516726" cy="76771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3400" b="1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marL="0" lvl="0" indent="0" algn="l" defTabSz="130622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bg1"/>
              </a:buClr>
              <a:buFont typeface="Arial" pitchFamily="34" charset="0"/>
              <a:buNone/>
            </a:pPr>
            <a:r>
              <a:rPr lang="en-US" dirty="0" smtClean="0"/>
              <a:t>Click to edit</a:t>
            </a:r>
          </a:p>
        </p:txBody>
      </p:sp>
      <p:sp>
        <p:nvSpPr>
          <p:cNvPr id="45" name="Content Placeholder 3"/>
          <p:cNvSpPr>
            <a:spLocks noGrp="1"/>
          </p:cNvSpPr>
          <p:nvPr userDrawn="1">
            <p:ph sz="half" idx="14"/>
          </p:nvPr>
        </p:nvSpPr>
        <p:spPr bwMode="gray">
          <a:xfrm>
            <a:off x="6662060" y="3304486"/>
            <a:ext cx="6516726" cy="15049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0622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Font typeface="Arial" pitchFamily="34" charset="0"/>
              <a:buNone/>
              <a:defRPr lang="en-US" sz="2600" b="0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2pPr>
            <a:lvl3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3pPr>
            <a:lvl4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4pPr>
            <a:lvl5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6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1" name="Grafik 8" descr="Logo_AGT_rgb_1mm.wmf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" y="7705682"/>
            <a:ext cx="1554480" cy="391764"/>
          </a:xfrm>
          <a:prstGeom prst="rect">
            <a:avLst/>
          </a:prstGeom>
        </p:spPr>
      </p:pic>
      <p:pic>
        <p:nvPicPr>
          <p:cNvPr id="22" name="Picture 21" descr="Lego_Rolls_royce_engine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84432" y="1758616"/>
            <a:ext cx="6045116" cy="475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31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Safe Wor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1758616"/>
            <a:ext cx="14652877" cy="4757480"/>
            <a:chOff x="0" y="1465513"/>
            <a:chExt cx="9158048" cy="3964567"/>
          </a:xfrm>
        </p:grpSpPr>
        <p:sp>
          <p:nvSpPr>
            <p:cNvPr id="30" name="Rectangle 29"/>
            <p:cNvSpPr/>
            <p:nvPr userDrawn="1"/>
          </p:nvSpPr>
          <p:spPr>
            <a:xfrm>
              <a:off x="3104965" y="1465513"/>
              <a:ext cx="5472190" cy="3962540"/>
            </a:xfrm>
            <a:prstGeom prst="rect">
              <a:avLst/>
            </a:prstGeom>
            <a:solidFill>
              <a:srgbClr val="7D7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8623300" y="1465513"/>
              <a:ext cx="534748" cy="3962540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0" y="1465514"/>
              <a:ext cx="177770" cy="3962540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727" y="1465513"/>
              <a:ext cx="2842458" cy="3964567"/>
            </a:xfrm>
            <a:prstGeom prst="rect">
              <a:avLst/>
            </a:prstGeom>
          </p:spPr>
        </p:pic>
      </p:grpSp>
      <p:sp>
        <p:nvSpPr>
          <p:cNvPr id="28" name="Text Placeholder 2"/>
          <p:cNvSpPr>
            <a:spLocks noGrp="1"/>
          </p:cNvSpPr>
          <p:nvPr>
            <p:ph type="body" idx="13"/>
          </p:nvPr>
        </p:nvSpPr>
        <p:spPr bwMode="gray">
          <a:xfrm>
            <a:off x="5726621" y="2500589"/>
            <a:ext cx="7559040" cy="76771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3400" b="1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marL="0" lvl="0" indent="0" algn="l" defTabSz="130622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14"/>
          </p:nvPr>
        </p:nvSpPr>
        <p:spPr bwMode="gray">
          <a:xfrm>
            <a:off x="5726621" y="3304183"/>
            <a:ext cx="7559040" cy="15049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0622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Font typeface="Arial" pitchFamily="34" charset="0"/>
              <a:buNone/>
              <a:defRPr lang="en-US" sz="2600" b="0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2pPr>
            <a:lvl3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3pPr>
            <a:lvl4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4pPr>
            <a:lvl5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4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44" name="Group 43"/>
          <p:cNvGrpSpPr/>
          <p:nvPr userDrawn="1"/>
        </p:nvGrpSpPr>
        <p:grpSpPr bwMode="auto">
          <a:xfrm>
            <a:off x="5711591" y="5041833"/>
            <a:ext cx="855878" cy="855878"/>
            <a:chOff x="162973" y="2163931"/>
            <a:chExt cx="1426464" cy="1426464"/>
          </a:xfrm>
        </p:grpSpPr>
        <p:sp>
          <p:nvSpPr>
            <p:cNvPr id="45" name="Oval 44"/>
            <p:cNvSpPr/>
            <p:nvPr/>
          </p:nvSpPr>
          <p:spPr bwMode="auto">
            <a:xfrm>
              <a:off x="162973" y="2163931"/>
              <a:ext cx="1426464" cy="1426464"/>
            </a:xfrm>
            <a:prstGeom prst="ellipse">
              <a:avLst/>
            </a:prstGeom>
            <a:noFill/>
            <a:ln w="15875">
              <a:solidFill>
                <a:srgbClr val="EFE9E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3355" y="2484313"/>
              <a:ext cx="785700" cy="785700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 userDrawn="1"/>
        </p:nvGrpSpPr>
        <p:grpSpPr bwMode="auto">
          <a:xfrm>
            <a:off x="8578861" y="5041833"/>
            <a:ext cx="855878" cy="855878"/>
            <a:chOff x="162973" y="2163931"/>
            <a:chExt cx="1426464" cy="1426464"/>
          </a:xfrm>
        </p:grpSpPr>
        <p:sp>
          <p:nvSpPr>
            <p:cNvPr id="48" name="Oval 47"/>
            <p:cNvSpPr/>
            <p:nvPr/>
          </p:nvSpPr>
          <p:spPr bwMode="auto">
            <a:xfrm>
              <a:off x="162973" y="2163931"/>
              <a:ext cx="1426464" cy="1426464"/>
            </a:xfrm>
            <a:prstGeom prst="ellipse">
              <a:avLst/>
            </a:prstGeom>
            <a:noFill/>
            <a:ln w="15875">
              <a:solidFill>
                <a:srgbClr val="EFE9E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27339" y="2537821"/>
              <a:ext cx="716784" cy="716784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 userDrawn="1"/>
        </p:nvGrpSpPr>
        <p:grpSpPr bwMode="gray">
          <a:xfrm>
            <a:off x="7145226" y="5041833"/>
            <a:ext cx="855878" cy="855878"/>
            <a:chOff x="162973" y="2163931"/>
            <a:chExt cx="1426464" cy="1426464"/>
          </a:xfrm>
        </p:grpSpPr>
        <p:sp>
          <p:nvSpPr>
            <p:cNvPr id="51" name="Oval 50"/>
            <p:cNvSpPr/>
            <p:nvPr/>
          </p:nvSpPr>
          <p:spPr bwMode="gray">
            <a:xfrm>
              <a:off x="162973" y="2163931"/>
              <a:ext cx="1426464" cy="1426464"/>
            </a:xfrm>
            <a:prstGeom prst="ellipse">
              <a:avLst/>
            </a:prstGeom>
            <a:solidFill>
              <a:srgbClr val="464646"/>
            </a:solidFill>
            <a:ln w="15875">
              <a:solidFill>
                <a:srgbClr val="EFE9E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433593" y="2447251"/>
              <a:ext cx="914400" cy="914400"/>
            </a:xfrm>
            <a:prstGeom prst="rect">
              <a:avLst/>
            </a:prstGeom>
          </p:spPr>
        </p:pic>
      </p:grpSp>
      <p:pic>
        <p:nvPicPr>
          <p:cNvPr id="21" name="Grafik 8" descr="Logo_AGT_rgb_1mm.wmf"/>
          <p:cNvPicPr preferRelativeResize="0">
            <a:picLocks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" y="7705682"/>
            <a:ext cx="1554480" cy="3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36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Water Mana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3619" y="1758616"/>
            <a:ext cx="14656496" cy="4755049"/>
            <a:chOff x="-2262" y="1465513"/>
            <a:chExt cx="9160310" cy="3962541"/>
          </a:xfrm>
        </p:grpSpPr>
        <p:sp>
          <p:nvSpPr>
            <p:cNvPr id="29" name="Rectangle 28"/>
            <p:cNvSpPr/>
            <p:nvPr userDrawn="1"/>
          </p:nvSpPr>
          <p:spPr>
            <a:xfrm>
              <a:off x="3104965" y="1465513"/>
              <a:ext cx="5472190" cy="3962540"/>
            </a:xfrm>
            <a:prstGeom prst="rect">
              <a:avLst/>
            </a:prstGeom>
            <a:solidFill>
              <a:srgbClr val="7D7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8623300" y="1465513"/>
              <a:ext cx="534748" cy="3962540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-2262" y="1465514"/>
              <a:ext cx="180032" cy="3962540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 userDrawn="1"/>
          </p:nvSpPr>
          <p:spPr>
            <a:xfrm flipH="1">
              <a:off x="219556" y="1465514"/>
              <a:ext cx="2840336" cy="3962540"/>
            </a:xfrm>
            <a:prstGeom prst="rect">
              <a:avLst/>
            </a:prstGeom>
            <a:blipFill dpi="0" rotWithShape="1"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 bwMode="gray">
          <a:xfrm>
            <a:off x="5726621" y="2500589"/>
            <a:ext cx="7559040" cy="76771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3400" b="1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marL="0" lvl="0" indent="0" algn="l" defTabSz="130622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 bwMode="gray">
          <a:xfrm>
            <a:off x="5726621" y="3304183"/>
            <a:ext cx="7559040" cy="15049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0622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Font typeface="Arial" pitchFamily="34" charset="0"/>
              <a:buNone/>
              <a:defRPr lang="en-US" sz="2600" b="0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2pPr>
            <a:lvl3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3pPr>
            <a:lvl4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4pPr>
            <a:lvl5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5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26" name="Group 25"/>
          <p:cNvGrpSpPr/>
          <p:nvPr userDrawn="1"/>
        </p:nvGrpSpPr>
        <p:grpSpPr bwMode="gray">
          <a:xfrm>
            <a:off x="8578861" y="5041833"/>
            <a:ext cx="855878" cy="855878"/>
            <a:chOff x="162973" y="2163931"/>
            <a:chExt cx="1426464" cy="1426464"/>
          </a:xfrm>
        </p:grpSpPr>
        <p:sp>
          <p:nvSpPr>
            <p:cNvPr id="27" name="Oval 26"/>
            <p:cNvSpPr/>
            <p:nvPr/>
          </p:nvSpPr>
          <p:spPr bwMode="gray">
            <a:xfrm>
              <a:off x="162973" y="2163931"/>
              <a:ext cx="1426464" cy="1426464"/>
            </a:xfrm>
            <a:prstGeom prst="ellipse">
              <a:avLst/>
            </a:prstGeom>
            <a:solidFill>
              <a:srgbClr val="464646"/>
            </a:solidFill>
            <a:ln w="15875">
              <a:solidFill>
                <a:srgbClr val="EFE9E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527338" y="2537821"/>
              <a:ext cx="716784" cy="716784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 bwMode="auto">
          <a:xfrm>
            <a:off x="5711591" y="5041833"/>
            <a:ext cx="855878" cy="855878"/>
            <a:chOff x="162973" y="2163931"/>
            <a:chExt cx="1426464" cy="1426464"/>
          </a:xfrm>
        </p:grpSpPr>
        <p:sp>
          <p:nvSpPr>
            <p:cNvPr id="37" name="Oval 36"/>
            <p:cNvSpPr/>
            <p:nvPr/>
          </p:nvSpPr>
          <p:spPr bwMode="auto">
            <a:xfrm>
              <a:off x="162973" y="2163931"/>
              <a:ext cx="1426464" cy="1426464"/>
            </a:xfrm>
            <a:prstGeom prst="ellipse">
              <a:avLst/>
            </a:prstGeom>
            <a:noFill/>
            <a:ln w="15875">
              <a:solidFill>
                <a:srgbClr val="EFE9E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3355" y="2484313"/>
              <a:ext cx="785700" cy="785700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 userDrawn="1"/>
        </p:nvGrpSpPr>
        <p:grpSpPr bwMode="auto">
          <a:xfrm>
            <a:off x="7145226" y="5041833"/>
            <a:ext cx="855878" cy="855878"/>
            <a:chOff x="162973" y="2163931"/>
            <a:chExt cx="1426464" cy="1426464"/>
          </a:xfrm>
        </p:grpSpPr>
        <p:sp>
          <p:nvSpPr>
            <p:cNvPr id="43" name="Oval 42"/>
            <p:cNvSpPr/>
            <p:nvPr/>
          </p:nvSpPr>
          <p:spPr bwMode="auto">
            <a:xfrm>
              <a:off x="162973" y="2163931"/>
              <a:ext cx="1426464" cy="1426464"/>
            </a:xfrm>
            <a:prstGeom prst="ellipse">
              <a:avLst/>
            </a:prstGeom>
            <a:noFill/>
            <a:ln w="15875">
              <a:solidFill>
                <a:srgbClr val="EFE9E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33593" y="2447251"/>
              <a:ext cx="914400" cy="914400"/>
            </a:xfrm>
            <a:prstGeom prst="rect">
              <a:avLst/>
            </a:prstGeom>
          </p:spPr>
        </p:pic>
      </p:grpSp>
      <p:pic>
        <p:nvPicPr>
          <p:cNvPr id="21" name="Grafik 8" descr="Logo_AGT_rgb_1mm.wmf"/>
          <p:cNvPicPr preferRelativeResize="0">
            <a:picLocks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" y="7705682"/>
            <a:ext cx="1554480" cy="3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70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1758616"/>
            <a:ext cx="14652877" cy="4755049"/>
            <a:chOff x="0" y="1465513"/>
            <a:chExt cx="9158048" cy="3962541"/>
          </a:xfrm>
        </p:grpSpPr>
        <p:sp>
          <p:nvSpPr>
            <p:cNvPr id="22" name="Rectangle 21"/>
            <p:cNvSpPr/>
            <p:nvPr userDrawn="1"/>
          </p:nvSpPr>
          <p:spPr>
            <a:xfrm>
              <a:off x="3104965" y="1465513"/>
              <a:ext cx="5472190" cy="3962540"/>
            </a:xfrm>
            <a:prstGeom prst="rect">
              <a:avLst/>
            </a:prstGeom>
            <a:solidFill>
              <a:srgbClr val="7D7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8623300" y="1465513"/>
              <a:ext cx="534748" cy="3962540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0" y="1465514"/>
              <a:ext cx="177770" cy="3962540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0683" y="1758616"/>
            <a:ext cx="4531358" cy="475504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 bwMode="gray">
          <a:xfrm>
            <a:off x="5726621" y="3462063"/>
            <a:ext cx="7559040" cy="76771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3400" b="1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marL="0" lvl="0" indent="0" algn="l" defTabSz="130622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 bwMode="gray">
          <a:xfrm>
            <a:off x="5726621" y="4265656"/>
            <a:ext cx="7559040" cy="15049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0622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Font typeface="Arial" pitchFamily="34" charset="0"/>
              <a:buNone/>
              <a:defRPr lang="en-US" sz="2600" b="0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2pPr>
            <a:lvl3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3pPr>
            <a:lvl4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4pPr>
            <a:lvl5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4" name="Grafik 8" descr="Logo_AGT_rgb_1mm.wmf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" y="7705682"/>
            <a:ext cx="1554480" cy="3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67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3619" y="1758616"/>
            <a:ext cx="14656496" cy="4755049"/>
            <a:chOff x="-2262" y="1465513"/>
            <a:chExt cx="9160310" cy="3962541"/>
          </a:xfrm>
        </p:grpSpPr>
        <p:sp>
          <p:nvSpPr>
            <p:cNvPr id="16" name="Rectangle 15"/>
            <p:cNvSpPr/>
            <p:nvPr userDrawn="1"/>
          </p:nvSpPr>
          <p:spPr>
            <a:xfrm>
              <a:off x="224028" y="1465513"/>
              <a:ext cx="8353127" cy="3962540"/>
            </a:xfrm>
            <a:prstGeom prst="rect">
              <a:avLst/>
            </a:prstGeom>
            <a:solidFill>
              <a:srgbClr val="7D7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8623300" y="1465513"/>
              <a:ext cx="534748" cy="3962540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-2262" y="1465514"/>
              <a:ext cx="180032" cy="3962540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 bwMode="gray">
          <a:xfrm>
            <a:off x="853440" y="3462063"/>
            <a:ext cx="12432221" cy="76771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3400" b="1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marL="0" lvl="0" indent="0" algn="l" defTabSz="130622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4"/>
          </p:nvPr>
        </p:nvSpPr>
        <p:spPr bwMode="gray">
          <a:xfrm>
            <a:off x="853440" y="4265656"/>
            <a:ext cx="12432221" cy="15049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0622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Font typeface="Arial" pitchFamily="34" charset="0"/>
              <a:buNone/>
              <a:defRPr lang="en-US" sz="2600" b="0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2pPr>
            <a:lvl3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3pPr>
            <a:lvl4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4pPr>
            <a:lvl5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1" name="Grafik 8" descr="Logo_AGT_rgb_1mm.wmf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" y="7705682"/>
            <a:ext cx="1554480" cy="3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 +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31520" y="421006"/>
            <a:ext cx="12997181" cy="6762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369621" y="2248117"/>
            <a:ext cx="3057523" cy="182790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lang="en-US" dirty="0"/>
            </a:lvl1pPr>
          </a:lstStyle>
          <a:p>
            <a:endParaRPr lang="en-US" dirty="0"/>
          </a:p>
        </p:txBody>
      </p:sp>
      <p:sp>
        <p:nvSpPr>
          <p:cNvPr id="84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610023" y="2249069"/>
            <a:ext cx="3057523" cy="1827902"/>
          </a:xfrm>
          <a:prstGeom prst="rect">
            <a:avLst/>
          </a:prstGeom>
          <a:noFill/>
        </p:spPr>
        <p:txBody>
          <a:bodyPr vert="horz" lIns="130622" tIns="65311" rIns="130622" bIns="65311" rtlCol="0">
            <a:noAutofit/>
          </a:bodyPr>
          <a:lstStyle>
            <a:lvl1pPr marL="333359" indent="-333359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Font typeface="Arial" pitchFamily="34" charset="0"/>
              <a:buChar char="•"/>
              <a:defRPr lang="en-US" sz="2600" b="1" kern="1200" dirty="0">
                <a:solidFill>
                  <a:srgbClr val="ED1933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0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844712" y="2251926"/>
            <a:ext cx="3057523" cy="1827902"/>
          </a:xfrm>
          <a:prstGeom prst="rect">
            <a:avLst/>
          </a:prstGeom>
          <a:noFill/>
        </p:spPr>
        <p:txBody>
          <a:bodyPr vert="horz" lIns="130622" tIns="65311" rIns="130622" bIns="65311" rtlCol="0">
            <a:noAutofit/>
          </a:bodyPr>
          <a:lstStyle>
            <a:lvl1pPr marL="333359" indent="-333359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Font typeface="Arial" pitchFamily="34" charset="0"/>
              <a:buChar char="•"/>
              <a:defRPr lang="en-US" sz="2600" b="1" kern="1200" dirty="0">
                <a:solidFill>
                  <a:srgbClr val="ED1933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6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10077323" y="2253774"/>
            <a:ext cx="3057523" cy="1827902"/>
          </a:xfrm>
          <a:prstGeom prst="rect">
            <a:avLst/>
          </a:prstGeom>
          <a:noFill/>
        </p:spPr>
        <p:txBody>
          <a:bodyPr vert="horz" lIns="130622" tIns="65311" rIns="130622" bIns="65311" rtlCol="0">
            <a:noAutofit/>
          </a:bodyPr>
          <a:lstStyle>
            <a:lvl1pPr marL="333359" indent="-333359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Font typeface="Arial" pitchFamily="34" charset="0"/>
              <a:buChar char="•"/>
              <a:defRPr lang="en-US" sz="2600" b="1" kern="1200" dirty="0">
                <a:solidFill>
                  <a:srgbClr val="ED1933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4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369619" y="4703651"/>
            <a:ext cx="3057523" cy="1827902"/>
          </a:xfrm>
          <a:prstGeom prst="rect">
            <a:avLst/>
          </a:prstGeom>
          <a:noFill/>
        </p:spPr>
        <p:txBody>
          <a:bodyPr vert="horz" lIns="130622" tIns="65311" rIns="130622" bIns="65311" rtlCol="0">
            <a:noAutofit/>
          </a:bodyPr>
          <a:lstStyle>
            <a:lvl1pPr marL="333359" indent="-333359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Font typeface="Arial" pitchFamily="34" charset="0"/>
              <a:buChar char="•"/>
              <a:defRPr lang="en-US" sz="2600" b="1" kern="1200" dirty="0">
                <a:solidFill>
                  <a:srgbClr val="ED1933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7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3610021" y="4704603"/>
            <a:ext cx="3057523" cy="1827902"/>
          </a:xfrm>
          <a:prstGeom prst="rect">
            <a:avLst/>
          </a:prstGeom>
          <a:noFill/>
        </p:spPr>
        <p:txBody>
          <a:bodyPr vert="horz" lIns="130622" tIns="65311" rIns="130622" bIns="65311" rtlCol="0">
            <a:noAutofit/>
          </a:bodyPr>
          <a:lstStyle>
            <a:lvl1pPr marL="333359" indent="-333359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Font typeface="Arial" pitchFamily="34" charset="0"/>
              <a:buChar char="•"/>
              <a:defRPr lang="en-US" sz="2600" b="1" kern="1200" dirty="0">
                <a:solidFill>
                  <a:srgbClr val="ED1933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0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6844711" y="4707460"/>
            <a:ext cx="3057523" cy="1827902"/>
          </a:xfrm>
          <a:prstGeom prst="rect">
            <a:avLst/>
          </a:prstGeom>
          <a:noFill/>
        </p:spPr>
        <p:txBody>
          <a:bodyPr vert="horz" lIns="130622" tIns="65311" rIns="130622" bIns="65311" rtlCol="0">
            <a:noAutofit/>
          </a:bodyPr>
          <a:lstStyle>
            <a:lvl1pPr marL="333359" indent="-333359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Font typeface="Arial" pitchFamily="34" charset="0"/>
              <a:buChar char="•"/>
              <a:defRPr lang="en-US" sz="2600" b="1" kern="1200" dirty="0">
                <a:solidFill>
                  <a:srgbClr val="ED1933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3" name="Picture Placeholder 3"/>
          <p:cNvSpPr>
            <a:spLocks noGrp="1"/>
          </p:cNvSpPr>
          <p:nvPr>
            <p:ph type="pic" sz="quarter" idx="47"/>
          </p:nvPr>
        </p:nvSpPr>
        <p:spPr>
          <a:xfrm>
            <a:off x="10077322" y="4709308"/>
            <a:ext cx="3057523" cy="1827902"/>
          </a:xfrm>
          <a:prstGeom prst="rect">
            <a:avLst/>
          </a:prstGeom>
          <a:noFill/>
        </p:spPr>
        <p:txBody>
          <a:bodyPr vert="horz" lIns="130622" tIns="65311" rIns="130622" bIns="65311" rtlCol="0">
            <a:noAutofit/>
          </a:bodyPr>
          <a:lstStyle>
            <a:lvl1pPr marL="333359" indent="-333359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Font typeface="Arial" pitchFamily="34" charset="0"/>
              <a:buChar char="•"/>
              <a:defRPr lang="en-US" sz="2600" b="1" kern="1200" dirty="0">
                <a:solidFill>
                  <a:srgbClr val="ED1933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1" y="2242659"/>
            <a:ext cx="288050" cy="43035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64" hasCustomPrompt="1"/>
          </p:nvPr>
        </p:nvSpPr>
        <p:spPr>
          <a:xfrm>
            <a:off x="365760" y="4156610"/>
            <a:ext cx="3048000" cy="534659"/>
          </a:xfrm>
        </p:spPr>
        <p:txBody>
          <a:bodyPr vert="horz" lIns="130622" tIns="65311" rIns="130622" bIns="65311" rtlCol="0">
            <a:noAutofit/>
          </a:bodyPr>
          <a:lstStyle>
            <a:lvl1pPr marL="0" indent="0">
              <a:buNone/>
              <a:defRPr lang="en-US" sz="1700" b="0" kern="1200" dirty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Font typeface="Lucida Grande"/>
              <a:buNone/>
            </a:pPr>
            <a:r>
              <a:rPr lang="en-GB" dirty="0" smtClean="0"/>
              <a:t>Caption</a:t>
            </a:r>
            <a:endParaRPr lang="en-US" dirty="0"/>
          </a:p>
        </p:txBody>
      </p:sp>
      <p:sp>
        <p:nvSpPr>
          <p:cNvPr id="45" name="Text Placeholder 9"/>
          <p:cNvSpPr>
            <a:spLocks noGrp="1"/>
          </p:cNvSpPr>
          <p:nvPr>
            <p:ph type="body" sz="quarter" idx="65" hasCustomPrompt="1"/>
          </p:nvPr>
        </p:nvSpPr>
        <p:spPr>
          <a:xfrm>
            <a:off x="3620314" y="4156610"/>
            <a:ext cx="3048000" cy="534659"/>
          </a:xfrm>
        </p:spPr>
        <p:txBody>
          <a:bodyPr vert="horz" lIns="130622" tIns="65311" rIns="130622" bIns="65311" rtlCol="0">
            <a:noAutofit/>
          </a:bodyPr>
          <a:lstStyle>
            <a:lvl1pPr marL="0" indent="0">
              <a:buNone/>
              <a:defRPr lang="en-US" sz="1700" b="0" kern="1200" dirty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Font typeface="Lucida Grande"/>
              <a:buNone/>
            </a:pPr>
            <a:r>
              <a:rPr lang="en-GB" dirty="0" smtClean="0"/>
              <a:t>Caption</a:t>
            </a:r>
            <a:endParaRPr lang="en-US" dirty="0"/>
          </a:p>
        </p:txBody>
      </p:sp>
      <p:sp>
        <p:nvSpPr>
          <p:cNvPr id="47" name="Text Placeholder 9"/>
          <p:cNvSpPr>
            <a:spLocks noGrp="1"/>
          </p:cNvSpPr>
          <p:nvPr>
            <p:ph type="body" sz="quarter" idx="66" hasCustomPrompt="1"/>
          </p:nvPr>
        </p:nvSpPr>
        <p:spPr>
          <a:xfrm>
            <a:off x="6846163" y="4156610"/>
            <a:ext cx="3048000" cy="534659"/>
          </a:xfrm>
        </p:spPr>
        <p:txBody>
          <a:bodyPr vert="horz" lIns="130622" tIns="65311" rIns="130622" bIns="65311" rtlCol="0">
            <a:noAutofit/>
          </a:bodyPr>
          <a:lstStyle>
            <a:lvl1pPr marL="0" indent="0">
              <a:buNone/>
              <a:defRPr lang="en-US" sz="1700" b="0" kern="1200" dirty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Font typeface="Lucida Grande"/>
              <a:buNone/>
            </a:pPr>
            <a:r>
              <a:rPr lang="en-GB" dirty="0" smtClean="0"/>
              <a:t>Caption</a:t>
            </a:r>
            <a:endParaRPr lang="en-US" dirty="0"/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67" hasCustomPrompt="1"/>
          </p:nvPr>
        </p:nvSpPr>
        <p:spPr>
          <a:xfrm>
            <a:off x="10082074" y="4156610"/>
            <a:ext cx="3048000" cy="534659"/>
          </a:xfrm>
        </p:spPr>
        <p:txBody>
          <a:bodyPr vert="horz" lIns="130622" tIns="65311" rIns="130622" bIns="65311" rtlCol="0">
            <a:noAutofit/>
          </a:bodyPr>
          <a:lstStyle>
            <a:lvl1pPr marL="0" indent="0">
              <a:buNone/>
              <a:defRPr lang="en-US" sz="1700" b="0" kern="1200" dirty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Font typeface="Lucida Grande"/>
              <a:buNone/>
            </a:pPr>
            <a:r>
              <a:rPr lang="en-GB" dirty="0" smtClean="0"/>
              <a:t>Caption</a:t>
            </a:r>
            <a:endParaRPr lang="en-US" dirty="0"/>
          </a:p>
        </p:txBody>
      </p:sp>
      <p:sp>
        <p:nvSpPr>
          <p:cNvPr id="49" name="Text Placeholder 9"/>
          <p:cNvSpPr>
            <a:spLocks noGrp="1"/>
          </p:cNvSpPr>
          <p:nvPr>
            <p:ph type="body" sz="quarter" idx="68" hasCustomPrompt="1"/>
          </p:nvPr>
        </p:nvSpPr>
        <p:spPr>
          <a:xfrm>
            <a:off x="365760" y="6611509"/>
            <a:ext cx="3048000" cy="534659"/>
          </a:xfrm>
        </p:spPr>
        <p:txBody>
          <a:bodyPr>
            <a:noAutofit/>
          </a:bodyPr>
          <a:lstStyle>
            <a:lvl1pPr marL="0" indent="0">
              <a:buNone/>
              <a:defRPr sz="1700" b="0">
                <a:solidFill>
                  <a:srgbClr val="464646"/>
                </a:solidFill>
              </a:defRPr>
            </a:lvl1pPr>
          </a:lstStyle>
          <a:p>
            <a:pPr lvl="0"/>
            <a:r>
              <a:rPr lang="en-GB" dirty="0" smtClean="0"/>
              <a:t>Caption</a:t>
            </a:r>
            <a:endParaRPr 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69" hasCustomPrompt="1"/>
          </p:nvPr>
        </p:nvSpPr>
        <p:spPr>
          <a:xfrm>
            <a:off x="3620314" y="6611509"/>
            <a:ext cx="3048000" cy="534659"/>
          </a:xfrm>
        </p:spPr>
        <p:txBody>
          <a:bodyPr vert="horz" lIns="130622" tIns="65311" rIns="130622" bIns="65311" rtlCol="0">
            <a:noAutofit/>
          </a:bodyPr>
          <a:lstStyle>
            <a:lvl1pPr marL="0" indent="0">
              <a:buNone/>
              <a:defRPr lang="en-US" sz="1700" b="0" kern="1200" dirty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Font typeface="Lucida Grande"/>
              <a:buNone/>
            </a:pPr>
            <a:r>
              <a:rPr lang="en-GB" dirty="0" smtClean="0"/>
              <a:t>Caption</a:t>
            </a:r>
            <a:endParaRPr lang="en-US" dirty="0"/>
          </a:p>
        </p:txBody>
      </p:sp>
      <p:sp>
        <p:nvSpPr>
          <p:cNvPr id="51" name="Text Placeholder 9"/>
          <p:cNvSpPr>
            <a:spLocks noGrp="1"/>
          </p:cNvSpPr>
          <p:nvPr>
            <p:ph type="body" sz="quarter" idx="70" hasCustomPrompt="1"/>
          </p:nvPr>
        </p:nvSpPr>
        <p:spPr>
          <a:xfrm>
            <a:off x="6846163" y="6611509"/>
            <a:ext cx="3048000" cy="534659"/>
          </a:xfrm>
        </p:spPr>
        <p:txBody>
          <a:bodyPr vert="horz" lIns="130622" tIns="65311" rIns="130622" bIns="65311" rtlCol="0">
            <a:noAutofit/>
          </a:bodyPr>
          <a:lstStyle>
            <a:lvl1pPr marL="0" indent="0">
              <a:buNone/>
              <a:defRPr lang="en-US" sz="1700" b="0" kern="1200" dirty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Font typeface="Lucida Grande"/>
              <a:buNone/>
            </a:pPr>
            <a:r>
              <a:rPr lang="en-GB" dirty="0" smtClean="0"/>
              <a:t>Caption</a:t>
            </a:r>
            <a:endParaRPr lang="en-US" dirty="0"/>
          </a:p>
        </p:txBody>
      </p:sp>
      <p:sp>
        <p:nvSpPr>
          <p:cNvPr id="52" name="Text Placeholder 9"/>
          <p:cNvSpPr>
            <a:spLocks noGrp="1"/>
          </p:cNvSpPr>
          <p:nvPr>
            <p:ph type="body" sz="quarter" idx="71" hasCustomPrompt="1"/>
          </p:nvPr>
        </p:nvSpPr>
        <p:spPr>
          <a:xfrm>
            <a:off x="10082074" y="6611509"/>
            <a:ext cx="3048000" cy="534659"/>
          </a:xfrm>
        </p:spPr>
        <p:txBody>
          <a:bodyPr vert="horz" lIns="130622" tIns="65311" rIns="130622" bIns="65311" rtlCol="0">
            <a:noAutofit/>
          </a:bodyPr>
          <a:lstStyle>
            <a:lvl1pPr marL="0" indent="0">
              <a:buNone/>
              <a:defRPr lang="en-US" sz="1700" b="0" kern="1200" dirty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Font typeface="Lucida Grande"/>
              <a:buNone/>
            </a:pPr>
            <a:r>
              <a:rPr lang="en-GB" dirty="0" smtClean="0"/>
              <a:t>Caption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731520" y="1280160"/>
            <a:ext cx="13065760" cy="548640"/>
          </a:xfrm>
          <a:prstGeom prst="rect">
            <a:avLst/>
          </a:prstGeom>
        </p:spPr>
        <p:txBody>
          <a:bodyPr lIns="130622" anchor="t">
            <a:noAutofit/>
          </a:bodyPr>
          <a:lstStyle>
            <a:lvl1pPr marL="0" indent="0">
              <a:buNone/>
              <a:defRPr sz="29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3222445" y="2242660"/>
            <a:ext cx="1407955" cy="4307888"/>
          </a:xfrm>
          <a:prstGeom prst="rect">
            <a:avLst/>
          </a:prstGeom>
          <a:solidFill>
            <a:srgbClr val="ED1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789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/>
          </p:nvPr>
        </p:nvSpPr>
        <p:spPr>
          <a:xfrm>
            <a:off x="721064" y="2027583"/>
            <a:ext cx="13045440" cy="54704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731520" y="1280160"/>
            <a:ext cx="13065760" cy="548640"/>
          </a:xfrm>
          <a:prstGeom prst="rect">
            <a:avLst/>
          </a:prstGeom>
        </p:spPr>
        <p:txBody>
          <a:bodyPr lIns="130622" anchor="t">
            <a:noAutofit/>
          </a:bodyPr>
          <a:lstStyle>
            <a:lvl1pPr marL="0" indent="0">
              <a:buNone/>
              <a:defRPr sz="29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 bwMode="gray">
          <a:xfrm>
            <a:off x="731520" y="421006"/>
            <a:ext cx="12997181" cy="6762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3" name="Grafik 8" descr="Logo_AGT_rgb_1mm.wmf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" y="7705682"/>
            <a:ext cx="1554480" cy="3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6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731520" y="2067338"/>
            <a:ext cx="13045440" cy="520114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731520" y="1280160"/>
            <a:ext cx="13065760" cy="548640"/>
          </a:xfrm>
          <a:prstGeom prst="rect">
            <a:avLst/>
          </a:prstGeom>
        </p:spPr>
        <p:txBody>
          <a:bodyPr lIns="130622" anchor="t">
            <a:noAutofit/>
          </a:bodyPr>
          <a:lstStyle>
            <a:lvl1pPr marL="0" indent="0">
              <a:buNone/>
              <a:defRPr sz="29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 bwMode="gray">
          <a:xfrm>
            <a:off x="731520" y="421006"/>
            <a:ext cx="12997181" cy="6762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" name="Grafik 8" descr="Logo_AGT_rgb_1mm.wmf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" y="7705682"/>
            <a:ext cx="1554480" cy="3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64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27719" y="2110577"/>
            <a:ext cx="13084075" cy="5266944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2123642"/>
            <a:ext cx="288051" cy="5263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731520" y="1280160"/>
            <a:ext cx="13065760" cy="548640"/>
          </a:xfrm>
          <a:prstGeom prst="rect">
            <a:avLst/>
          </a:prstGeom>
        </p:spPr>
        <p:txBody>
          <a:bodyPr lIns="130622" anchor="t">
            <a:noAutofit/>
          </a:bodyPr>
          <a:lstStyle>
            <a:lvl1pPr marL="0" indent="0">
              <a:buNone/>
              <a:defRPr sz="29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 bwMode="gray">
          <a:xfrm>
            <a:off x="731520" y="421006"/>
            <a:ext cx="12997181" cy="6762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3" name="Grafik 8" descr="Logo_AGT_rgb_1mm.wmf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" y="7705682"/>
            <a:ext cx="1554480" cy="3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99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 -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" y="1746883"/>
            <a:ext cx="14630402" cy="6482717"/>
            <a:chOff x="0" y="1455736"/>
            <a:chExt cx="9144001" cy="5402264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" y="4403724"/>
              <a:ext cx="9144000" cy="2454276"/>
            </a:xfrm>
            <a:prstGeom prst="rect">
              <a:avLst/>
            </a:prstGeom>
            <a:solidFill>
              <a:srgbClr val="EFE9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0" y="1455738"/>
              <a:ext cx="180032" cy="2897187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8623300" y="1455736"/>
              <a:ext cx="520700" cy="2897187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230614" y="1455736"/>
              <a:ext cx="8344631" cy="2897187"/>
            </a:xfrm>
            <a:prstGeom prst="rect">
              <a:avLst/>
            </a:prstGeom>
            <a:solidFill>
              <a:srgbClr val="7D7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itle 1"/>
          <p:cNvSpPr>
            <a:spLocks noGrp="1"/>
          </p:cNvSpPr>
          <p:nvPr>
            <p:ph type="ctrTitle"/>
          </p:nvPr>
        </p:nvSpPr>
        <p:spPr bwMode="gray">
          <a:xfrm>
            <a:off x="1527961" y="2666476"/>
            <a:ext cx="11273640" cy="1123950"/>
          </a:xfrm>
          <a:prstGeom prst="rect">
            <a:avLst/>
          </a:prstGeom>
        </p:spPr>
        <p:txBody>
          <a:bodyPr lIns="39187"/>
          <a:lstStyle>
            <a:lvl1pPr algn="l">
              <a:defRPr lang="en-US" sz="3600" b="1" kern="120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Grafik 8" descr="Logo_AGT_rgb_1mm.wmf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612" y="418682"/>
            <a:ext cx="3295038" cy="83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96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730874" y="2117164"/>
            <a:ext cx="7988022" cy="4401037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8889267" y="2117163"/>
            <a:ext cx="4897120" cy="44076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2000"/>
            </a:lvl1pPr>
            <a:lvl2pPr marL="569913" indent="-315913">
              <a:buFont typeface="Arial" pitchFamily="34" charset="0"/>
              <a:buChar char="•"/>
              <a:tabLst/>
              <a:defRPr sz="2000"/>
            </a:lvl2pPr>
            <a:lvl3pPr marL="860425" indent="-255588">
              <a:buFont typeface="Arial" pitchFamily="34" charset="0"/>
              <a:buChar char="•"/>
              <a:defRPr sz="1800"/>
            </a:lvl3pPr>
            <a:lvl4pPr marL="1204913" indent="-268288" defTabSz="1474033">
              <a:tabLst/>
              <a:defRPr sz="1600"/>
            </a:lvl4pPr>
            <a:lvl5pPr marL="1632776" indent="-301611"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731520" y="1280160"/>
            <a:ext cx="13065760" cy="548640"/>
          </a:xfrm>
          <a:prstGeom prst="rect">
            <a:avLst/>
          </a:prstGeom>
        </p:spPr>
        <p:txBody>
          <a:bodyPr lIns="130622" anchor="t">
            <a:noAutofit/>
          </a:bodyPr>
          <a:lstStyle>
            <a:lvl1pPr marL="0" indent="0">
              <a:buNone/>
              <a:defRPr sz="29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 bwMode="gray">
          <a:xfrm>
            <a:off x="731520" y="421006"/>
            <a:ext cx="12997181" cy="6762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2123642"/>
            <a:ext cx="288051" cy="4418237"/>
          </a:xfrm>
          <a:prstGeom prst="rect">
            <a:avLst/>
          </a:prstGeom>
          <a:solidFill>
            <a:srgbClr val="ED1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1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5" name="Grafik 8" descr="Logo_AGT_rgb_1mm.wmf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" y="7705682"/>
            <a:ext cx="1554480" cy="3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69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trip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731520" y="1280160"/>
            <a:ext cx="13065760" cy="548640"/>
          </a:xfrm>
          <a:prstGeom prst="rect">
            <a:avLst/>
          </a:prstGeom>
        </p:spPr>
        <p:txBody>
          <a:bodyPr lIns="130622" anchor="t">
            <a:noAutofit/>
          </a:bodyPr>
          <a:lstStyle>
            <a:lvl1pPr marL="0" indent="0">
              <a:buNone/>
              <a:defRPr sz="29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 bwMode="gray">
          <a:xfrm>
            <a:off x="731520" y="421006"/>
            <a:ext cx="12997181" cy="6762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0" y="2242910"/>
            <a:ext cx="288051" cy="22027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730873" y="2236432"/>
            <a:ext cx="13080922" cy="2209254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3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Content Placeholder 21"/>
          <p:cNvSpPr>
            <a:spLocks noGrp="1"/>
          </p:cNvSpPr>
          <p:nvPr>
            <p:ph sz="quarter" idx="21"/>
          </p:nvPr>
        </p:nvSpPr>
        <p:spPr>
          <a:xfrm>
            <a:off x="685880" y="4725292"/>
            <a:ext cx="13125914" cy="2591611"/>
          </a:xfrm>
        </p:spPr>
        <p:txBody>
          <a:bodyPr/>
          <a:lstStyle>
            <a:lvl1pPr marL="0" indent="0">
              <a:buFont typeface="Arial" pitchFamily="34" charset="0"/>
              <a:buNone/>
              <a:defRPr sz="2600"/>
            </a:lvl1pPr>
            <a:lvl2pPr>
              <a:defRPr sz="2400"/>
            </a:lvl2pPr>
            <a:lvl3pPr marL="1204913" indent="-288925">
              <a:defRPr sz="2200"/>
            </a:lvl3pPr>
            <a:lvl4pPr marL="1709738" indent="-268288">
              <a:defRPr sz="20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2" name="Grafik 8" descr="Logo_AGT_rgb_1mm.wmf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" y="7705682"/>
            <a:ext cx="1554480" cy="3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10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trip + Text in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21"/>
          </p:nvPr>
        </p:nvSpPr>
        <p:spPr>
          <a:xfrm>
            <a:off x="685881" y="4606024"/>
            <a:ext cx="6568440" cy="2591611"/>
          </a:xfrm>
        </p:spPr>
        <p:txBody>
          <a:bodyPr/>
          <a:lstStyle>
            <a:lvl1pPr marL="0" indent="0">
              <a:buFont typeface="Arial" pitchFamily="34" charset="0"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3" name="Content Placeholder 21"/>
          <p:cNvSpPr>
            <a:spLocks noGrp="1"/>
          </p:cNvSpPr>
          <p:nvPr>
            <p:ph sz="quarter" idx="22"/>
          </p:nvPr>
        </p:nvSpPr>
        <p:spPr>
          <a:xfrm>
            <a:off x="7388785" y="4606024"/>
            <a:ext cx="6423010" cy="2591611"/>
          </a:xfrm>
        </p:spPr>
        <p:txBody>
          <a:bodyPr/>
          <a:lstStyle>
            <a:lvl1pPr marL="0" indent="0">
              <a:buFont typeface="Arial" pitchFamily="34" charset="0"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731520" y="1280160"/>
            <a:ext cx="13065760" cy="548640"/>
          </a:xfrm>
          <a:prstGeom prst="rect">
            <a:avLst/>
          </a:prstGeom>
        </p:spPr>
        <p:txBody>
          <a:bodyPr lIns="130622" anchor="t">
            <a:noAutofit/>
          </a:bodyPr>
          <a:lstStyle>
            <a:lvl1pPr marL="0" indent="0">
              <a:buNone/>
              <a:defRPr sz="29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 bwMode="gray">
          <a:xfrm>
            <a:off x="731520" y="421006"/>
            <a:ext cx="12997181" cy="6762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2123642"/>
            <a:ext cx="288051" cy="2202776"/>
          </a:xfrm>
          <a:prstGeom prst="rect">
            <a:avLst/>
          </a:prstGeom>
          <a:solidFill>
            <a:srgbClr val="ED1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730873" y="2117164"/>
            <a:ext cx="13063506" cy="2209254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3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4" name="Grafik 8" descr="Logo_AGT_rgb_1mm.wmf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" y="7705682"/>
            <a:ext cx="1554480" cy="3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31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s + Text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8" name="Text Placeholder 2"/>
          <p:cNvSpPr>
            <a:spLocks noGrp="1"/>
          </p:cNvSpPr>
          <p:nvPr userDrawn="1">
            <p:ph type="body" idx="12"/>
          </p:nvPr>
        </p:nvSpPr>
        <p:spPr>
          <a:xfrm>
            <a:off x="728047" y="4576518"/>
            <a:ext cx="4237125" cy="73152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000" b="1">
                <a:solidFill>
                  <a:srgbClr val="ED1A3B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28047" y="2228875"/>
            <a:ext cx="4237125" cy="2201136"/>
          </a:xfrm>
          <a:prstGeom prst="rect">
            <a:avLst/>
          </a:prstGeom>
          <a:noFill/>
        </p:spPr>
        <p:txBody>
          <a:bodyPr/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5168798" y="2228875"/>
            <a:ext cx="4237125" cy="2201136"/>
          </a:xfrm>
          <a:prstGeom prst="rect">
            <a:avLst/>
          </a:prstGeom>
          <a:noFill/>
        </p:spPr>
        <p:txBody>
          <a:bodyPr/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594486" y="2228875"/>
            <a:ext cx="4237125" cy="2201136"/>
          </a:xfrm>
          <a:prstGeom prst="rect">
            <a:avLst/>
          </a:prstGeom>
          <a:noFill/>
        </p:spPr>
        <p:txBody>
          <a:bodyPr/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731520" y="1280160"/>
            <a:ext cx="13065760" cy="548640"/>
          </a:xfrm>
          <a:prstGeom prst="rect">
            <a:avLst/>
          </a:prstGeom>
        </p:spPr>
        <p:txBody>
          <a:bodyPr lIns="130622" anchor="t">
            <a:noAutofit/>
          </a:bodyPr>
          <a:lstStyle>
            <a:lvl1pPr marL="0" indent="0">
              <a:buNone/>
              <a:defRPr sz="29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 bwMode="gray">
          <a:xfrm>
            <a:off x="731520" y="421006"/>
            <a:ext cx="12997181" cy="6762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7"/>
          </p:nvPr>
        </p:nvSpPr>
        <p:spPr>
          <a:xfrm>
            <a:off x="807559" y="5396377"/>
            <a:ext cx="4237125" cy="1884046"/>
          </a:xfrm>
        </p:spPr>
        <p:txBody>
          <a:bodyPr lIns="52249">
            <a:noAutofit/>
          </a:bodyPr>
          <a:lstStyle>
            <a:lvl1pPr marL="0" indent="0">
              <a:buClr>
                <a:schemeClr val="bg1"/>
              </a:buClr>
              <a:defRPr sz="1700" b="1">
                <a:solidFill>
                  <a:srgbClr val="464646"/>
                </a:solidFill>
              </a:defRPr>
            </a:lvl1pPr>
            <a:lvl2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2pPr>
            <a:lvl3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3pPr>
            <a:lvl4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4pPr>
            <a:lvl5pPr marL="288004" indent="-213168">
              <a:buClr>
                <a:srgbClr val="FF0000"/>
              </a:buClr>
              <a:defRPr sz="1700" b="0">
                <a:solidFill>
                  <a:srgbClr val="46464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28"/>
          </p:nvPr>
        </p:nvSpPr>
        <p:spPr>
          <a:xfrm>
            <a:off x="5168798" y="4576518"/>
            <a:ext cx="4221915" cy="73152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000" b="1">
                <a:solidFill>
                  <a:srgbClr val="ED1A3B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30"/>
          </p:nvPr>
        </p:nvSpPr>
        <p:spPr>
          <a:xfrm>
            <a:off x="9594486" y="4576518"/>
            <a:ext cx="4237125" cy="73152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000" b="1">
                <a:solidFill>
                  <a:srgbClr val="ED1A3B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31"/>
          </p:nvPr>
        </p:nvSpPr>
        <p:spPr>
          <a:xfrm>
            <a:off x="5248310" y="5396377"/>
            <a:ext cx="4237125" cy="1884046"/>
          </a:xfrm>
        </p:spPr>
        <p:txBody>
          <a:bodyPr lIns="52249">
            <a:noAutofit/>
          </a:bodyPr>
          <a:lstStyle>
            <a:lvl1pPr marL="0" indent="0">
              <a:buClr>
                <a:schemeClr val="bg1"/>
              </a:buClr>
              <a:defRPr sz="1700" b="1">
                <a:solidFill>
                  <a:srgbClr val="464646"/>
                </a:solidFill>
              </a:defRPr>
            </a:lvl1pPr>
            <a:lvl2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2pPr>
            <a:lvl3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3pPr>
            <a:lvl4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4pPr>
            <a:lvl5pPr marL="288004" indent="-213168">
              <a:buClr>
                <a:srgbClr val="FF0000"/>
              </a:buClr>
              <a:defRPr sz="1700" b="0">
                <a:solidFill>
                  <a:srgbClr val="46464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32"/>
          </p:nvPr>
        </p:nvSpPr>
        <p:spPr>
          <a:xfrm>
            <a:off x="9673998" y="5396377"/>
            <a:ext cx="4237125" cy="1884046"/>
          </a:xfrm>
        </p:spPr>
        <p:txBody>
          <a:bodyPr lIns="52249">
            <a:noAutofit/>
          </a:bodyPr>
          <a:lstStyle>
            <a:lvl1pPr marL="0" indent="0">
              <a:buClr>
                <a:schemeClr val="bg1"/>
              </a:buClr>
              <a:defRPr sz="1700" b="1">
                <a:solidFill>
                  <a:srgbClr val="464646"/>
                </a:solidFill>
              </a:defRPr>
            </a:lvl1pPr>
            <a:lvl2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2pPr>
            <a:lvl3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3pPr>
            <a:lvl4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4pPr>
            <a:lvl5pPr marL="288004" indent="-213168">
              <a:buClr>
                <a:srgbClr val="FF0000"/>
              </a:buClr>
              <a:defRPr sz="1700" b="0">
                <a:solidFill>
                  <a:srgbClr val="46464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0" y="2242910"/>
            <a:ext cx="288051" cy="2202776"/>
          </a:xfrm>
          <a:prstGeom prst="rect">
            <a:avLst/>
          </a:prstGeom>
          <a:solidFill>
            <a:srgbClr val="ED1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pic>
        <p:nvPicPr>
          <p:cNvPr id="20" name="Grafik 8" descr="Logo_AGT_rgb_1mm.wmf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" y="7705682"/>
            <a:ext cx="1554480" cy="3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35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s + Text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25425" y="2218632"/>
            <a:ext cx="3335533" cy="222705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123184" y="2217624"/>
            <a:ext cx="3335533" cy="222705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7524786" y="2216792"/>
            <a:ext cx="3335533" cy="222705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922544" y="2215784"/>
            <a:ext cx="3335533" cy="222705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 bwMode="gray">
          <a:xfrm>
            <a:off x="731520" y="421006"/>
            <a:ext cx="12997181" cy="6762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4" name="Text Placeholder 2"/>
          <p:cNvSpPr>
            <a:spLocks noGrp="1"/>
          </p:cNvSpPr>
          <p:nvPr>
            <p:ph type="body" idx="12"/>
          </p:nvPr>
        </p:nvSpPr>
        <p:spPr>
          <a:xfrm>
            <a:off x="725426" y="4576518"/>
            <a:ext cx="3335731" cy="73152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000" b="1">
                <a:solidFill>
                  <a:srgbClr val="ED1A3B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9"/>
          </p:nvPr>
        </p:nvSpPr>
        <p:spPr>
          <a:xfrm>
            <a:off x="4123184" y="4576518"/>
            <a:ext cx="3335731" cy="73152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000" b="1">
                <a:solidFill>
                  <a:srgbClr val="ED1A3B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31"/>
          </p:nvPr>
        </p:nvSpPr>
        <p:spPr>
          <a:xfrm>
            <a:off x="7524786" y="4576518"/>
            <a:ext cx="3335731" cy="73152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000" b="1">
                <a:solidFill>
                  <a:srgbClr val="ED1A3B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33"/>
          </p:nvPr>
        </p:nvSpPr>
        <p:spPr>
          <a:xfrm>
            <a:off x="10922544" y="4576518"/>
            <a:ext cx="3335731" cy="73152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000" b="1">
                <a:solidFill>
                  <a:srgbClr val="ED1A3B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" name="Text Placeholder 18"/>
          <p:cNvSpPr>
            <a:spLocks noGrp="1"/>
          </p:cNvSpPr>
          <p:nvPr>
            <p:ph type="body" sz="quarter" idx="34"/>
          </p:nvPr>
        </p:nvSpPr>
        <p:spPr>
          <a:xfrm>
            <a:off x="785060" y="5396377"/>
            <a:ext cx="3335731" cy="1884046"/>
          </a:xfrm>
        </p:spPr>
        <p:txBody>
          <a:bodyPr lIns="52249">
            <a:noAutofit/>
          </a:bodyPr>
          <a:lstStyle>
            <a:lvl1pPr marL="0" indent="0">
              <a:buClr>
                <a:schemeClr val="bg1"/>
              </a:buClr>
              <a:defRPr sz="1700" b="1">
                <a:solidFill>
                  <a:srgbClr val="464646"/>
                </a:solidFill>
              </a:defRPr>
            </a:lvl1pPr>
            <a:lvl2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2pPr>
            <a:lvl3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3pPr>
            <a:lvl4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4pPr>
            <a:lvl5pPr marL="288004" indent="-213168">
              <a:buClr>
                <a:srgbClr val="FF0000"/>
              </a:buClr>
              <a:defRPr sz="1700" b="0">
                <a:solidFill>
                  <a:srgbClr val="46464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ext Placeholder 18"/>
          <p:cNvSpPr>
            <a:spLocks noGrp="1"/>
          </p:cNvSpPr>
          <p:nvPr>
            <p:ph type="body" sz="quarter" idx="35"/>
          </p:nvPr>
        </p:nvSpPr>
        <p:spPr>
          <a:xfrm>
            <a:off x="4182818" y="5396377"/>
            <a:ext cx="3335731" cy="1884046"/>
          </a:xfrm>
        </p:spPr>
        <p:txBody>
          <a:bodyPr lIns="52249">
            <a:noAutofit/>
          </a:bodyPr>
          <a:lstStyle>
            <a:lvl1pPr marL="0" indent="0">
              <a:buClr>
                <a:schemeClr val="bg1"/>
              </a:buClr>
              <a:defRPr sz="1700" b="1">
                <a:solidFill>
                  <a:srgbClr val="464646"/>
                </a:solidFill>
              </a:defRPr>
            </a:lvl1pPr>
            <a:lvl2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2pPr>
            <a:lvl3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3pPr>
            <a:lvl4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4pPr>
            <a:lvl5pPr marL="288004" indent="-213168">
              <a:buClr>
                <a:srgbClr val="FF0000"/>
              </a:buClr>
              <a:defRPr sz="1700" b="0">
                <a:solidFill>
                  <a:srgbClr val="46464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36"/>
          </p:nvPr>
        </p:nvSpPr>
        <p:spPr>
          <a:xfrm>
            <a:off x="7584420" y="5396377"/>
            <a:ext cx="3335731" cy="1884046"/>
          </a:xfrm>
        </p:spPr>
        <p:txBody>
          <a:bodyPr lIns="52249">
            <a:noAutofit/>
          </a:bodyPr>
          <a:lstStyle>
            <a:lvl1pPr marL="0" indent="0">
              <a:buClr>
                <a:schemeClr val="bg1"/>
              </a:buClr>
              <a:defRPr sz="1700" b="1">
                <a:solidFill>
                  <a:srgbClr val="464646"/>
                </a:solidFill>
              </a:defRPr>
            </a:lvl1pPr>
            <a:lvl2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2pPr>
            <a:lvl3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3pPr>
            <a:lvl4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4pPr>
            <a:lvl5pPr marL="288004" indent="-213168">
              <a:buClr>
                <a:srgbClr val="FF0000"/>
              </a:buClr>
              <a:defRPr sz="1700" b="0">
                <a:solidFill>
                  <a:srgbClr val="46464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5" name="Text Placeholder 18"/>
          <p:cNvSpPr>
            <a:spLocks noGrp="1"/>
          </p:cNvSpPr>
          <p:nvPr>
            <p:ph type="body" sz="quarter" idx="37"/>
          </p:nvPr>
        </p:nvSpPr>
        <p:spPr>
          <a:xfrm>
            <a:off x="10982178" y="5396377"/>
            <a:ext cx="3335731" cy="1884046"/>
          </a:xfrm>
        </p:spPr>
        <p:txBody>
          <a:bodyPr lIns="52249">
            <a:noAutofit/>
          </a:bodyPr>
          <a:lstStyle>
            <a:lvl1pPr marL="0" indent="0">
              <a:buClr>
                <a:schemeClr val="bg1"/>
              </a:buClr>
              <a:defRPr sz="1700" b="1">
                <a:solidFill>
                  <a:srgbClr val="464646"/>
                </a:solidFill>
              </a:defRPr>
            </a:lvl1pPr>
            <a:lvl2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2pPr>
            <a:lvl3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3pPr>
            <a:lvl4pPr marL="288004" indent="-213168">
              <a:buClr>
                <a:schemeClr val="accent1"/>
              </a:buClr>
              <a:defRPr sz="1700" b="0">
                <a:solidFill>
                  <a:srgbClr val="464646"/>
                </a:solidFill>
              </a:defRPr>
            </a:lvl4pPr>
            <a:lvl5pPr marL="288004" indent="-213168">
              <a:buClr>
                <a:srgbClr val="FF0000"/>
              </a:buClr>
              <a:defRPr sz="1700" b="0">
                <a:solidFill>
                  <a:srgbClr val="46464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2242910"/>
            <a:ext cx="288051" cy="2202776"/>
          </a:xfrm>
          <a:prstGeom prst="rect">
            <a:avLst/>
          </a:prstGeom>
          <a:solidFill>
            <a:srgbClr val="ED1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pic>
        <p:nvPicPr>
          <p:cNvPr id="21" name="Grafik 8" descr="Logo_AGT_rgb_1mm.wmf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" y="7705682"/>
            <a:ext cx="1554480" cy="3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05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hotos + Tex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7648939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521" y="2241186"/>
            <a:ext cx="4537710" cy="2205557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731520" y="1280160"/>
            <a:ext cx="13065760" cy="548640"/>
          </a:xfrm>
          <a:prstGeom prst="rect">
            <a:avLst/>
          </a:prstGeom>
        </p:spPr>
        <p:txBody>
          <a:bodyPr lIns="130622" anchor="t">
            <a:noAutofit/>
          </a:bodyPr>
          <a:lstStyle>
            <a:lvl1pPr marL="0" indent="0">
              <a:buNone/>
              <a:defRPr sz="29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 bwMode="gray">
          <a:xfrm>
            <a:off x="731520" y="421006"/>
            <a:ext cx="12997181" cy="6762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2242910"/>
            <a:ext cx="288051" cy="4651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5354144" y="2240711"/>
            <a:ext cx="8829245" cy="22113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2000"/>
            </a:lvl1pPr>
            <a:lvl2pPr marL="730213" indent="-399123">
              <a:buFont typeface="Arial" pitchFamily="34" charset="0"/>
              <a:buChar char="•"/>
              <a:defRPr sz="2000"/>
            </a:lvl2pPr>
            <a:lvl3pPr marL="1056769" indent="-315217">
              <a:buFont typeface="Arial" pitchFamily="34" charset="0"/>
              <a:buChar char="•"/>
              <a:defRPr sz="1700"/>
            </a:lvl3pPr>
            <a:lvl4pPr marL="1476302" indent="-294807">
              <a:defRPr sz="1600"/>
            </a:lvl4pPr>
            <a:lvl5pPr marL="1802857" indent="-27893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31521" y="4678169"/>
            <a:ext cx="4537710" cy="2205557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5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5357779" y="4667322"/>
            <a:ext cx="8829245" cy="22113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itchFamily="34" charset="0"/>
              <a:buNone/>
              <a:defRPr sz="2000"/>
            </a:lvl1pPr>
            <a:lvl2pPr marL="730213" indent="-399123">
              <a:buFont typeface="Arial" pitchFamily="34" charset="0"/>
              <a:buChar char="•"/>
              <a:defRPr sz="2000"/>
            </a:lvl2pPr>
            <a:lvl3pPr marL="1056769" indent="-315217">
              <a:buFont typeface="Arial" pitchFamily="34" charset="0"/>
              <a:buChar char="•"/>
              <a:defRPr sz="1700"/>
            </a:lvl3pPr>
            <a:lvl4pPr marL="1476302" indent="-294807">
              <a:defRPr sz="1600"/>
            </a:lvl4pPr>
            <a:lvl5pPr marL="1802857" indent="-278933">
              <a:buFont typeface="Arial" pitchFamily="34" charset="0"/>
              <a:buChar char="•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8" name="Grafik 8" descr="Logo_AGT_rgb_1mm.wmf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" y="7705682"/>
            <a:ext cx="1554480" cy="3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93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s + Tex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731521" y="2239536"/>
            <a:ext cx="2430779" cy="922016"/>
          </a:xfrm>
          <a:prstGeom prst="rect">
            <a:avLst/>
          </a:prstGeom>
          <a:noFill/>
        </p:spPr>
        <p:txBody>
          <a:bodyPr wrap="square"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731521" y="3228229"/>
            <a:ext cx="2430779" cy="922016"/>
          </a:xfrm>
          <a:prstGeom prst="rect">
            <a:avLst/>
          </a:prstGeom>
          <a:noFill/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731521" y="4234069"/>
            <a:ext cx="2430779" cy="922016"/>
          </a:xfrm>
          <a:prstGeom prst="rect">
            <a:avLst/>
          </a:prstGeom>
          <a:noFill/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731521" y="5239909"/>
            <a:ext cx="2430779" cy="922016"/>
          </a:xfrm>
          <a:prstGeom prst="rect">
            <a:avLst/>
          </a:prstGeom>
          <a:noFill/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731521" y="6245749"/>
            <a:ext cx="2430779" cy="922016"/>
          </a:xfrm>
          <a:prstGeom prst="rect">
            <a:avLst/>
          </a:prstGeom>
          <a:noFill/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3284220" y="2239534"/>
            <a:ext cx="10513061" cy="927926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2000">
                <a:solidFill>
                  <a:srgbClr val="ED1A3B"/>
                </a:solidFill>
              </a:defRPr>
            </a:lvl1pPr>
            <a:lvl2pPr marL="396875" indent="-230188">
              <a:buFont typeface="Arial" pitchFamily="34" charset="0"/>
              <a:buChar char="•"/>
              <a:defRPr sz="1700">
                <a:solidFill>
                  <a:srgbClr val="464646"/>
                </a:solidFill>
              </a:defRPr>
            </a:lvl2pPr>
            <a:lvl3pPr>
              <a:defRPr sz="1700">
                <a:solidFill>
                  <a:srgbClr val="7D7D7D"/>
                </a:solidFill>
              </a:defRPr>
            </a:lvl3pPr>
            <a:lvl4pPr>
              <a:defRPr sz="1700">
                <a:solidFill>
                  <a:srgbClr val="7D7D7D"/>
                </a:solidFill>
              </a:defRPr>
            </a:lvl4pPr>
            <a:lvl5pPr>
              <a:defRPr sz="1700">
                <a:solidFill>
                  <a:srgbClr val="7D7D7D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731520" y="1280160"/>
            <a:ext cx="13065760" cy="548640"/>
          </a:xfrm>
          <a:prstGeom prst="rect">
            <a:avLst/>
          </a:prstGeom>
        </p:spPr>
        <p:txBody>
          <a:bodyPr lIns="130622" anchor="t">
            <a:noAutofit/>
          </a:bodyPr>
          <a:lstStyle>
            <a:lvl1pPr marL="0" indent="0">
              <a:buNone/>
              <a:defRPr sz="29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 bwMode="gray">
          <a:xfrm>
            <a:off x="731520" y="421006"/>
            <a:ext cx="12997181" cy="6762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2242910"/>
            <a:ext cx="288051" cy="49303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22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44"/>
          </p:nvPr>
        </p:nvSpPr>
        <p:spPr>
          <a:xfrm>
            <a:off x="3284220" y="3228228"/>
            <a:ext cx="10513061" cy="927926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2000">
                <a:solidFill>
                  <a:srgbClr val="ED1A3B"/>
                </a:solidFill>
              </a:defRPr>
            </a:lvl1pPr>
            <a:lvl2pPr marL="167813" indent="0">
              <a:buFont typeface="Arial" pitchFamily="34" charset="0"/>
              <a:buNone/>
              <a:defRPr lang="en-US" sz="1700" kern="1200" dirty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>
              <a:defRPr sz="1700">
                <a:solidFill>
                  <a:srgbClr val="7D7D7D"/>
                </a:solidFill>
              </a:defRPr>
            </a:lvl3pPr>
            <a:lvl4pPr>
              <a:defRPr sz="1700">
                <a:solidFill>
                  <a:srgbClr val="7D7D7D"/>
                </a:solidFill>
              </a:defRPr>
            </a:lvl4pPr>
            <a:lvl5pPr>
              <a:defRPr sz="1700">
                <a:solidFill>
                  <a:srgbClr val="7D7D7D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403658" lvl="1" indent="-235845" algn="l" defTabSz="1306220" rtl="0" eaLnBrk="1" latinLnBrk="0" hangingPunct="1">
              <a:lnSpc>
                <a:spcPct val="100000"/>
              </a:lnSpc>
              <a:spcBef>
                <a:spcPts val="857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1798322" algn="l"/>
              </a:tabLst>
            </a:pPr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45"/>
          </p:nvPr>
        </p:nvSpPr>
        <p:spPr>
          <a:xfrm>
            <a:off x="3284220" y="4234068"/>
            <a:ext cx="10513061" cy="927926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2000">
                <a:solidFill>
                  <a:srgbClr val="ED1A3B"/>
                </a:solidFill>
              </a:defRPr>
            </a:lvl1pPr>
            <a:lvl2pPr marL="167813" indent="0">
              <a:buFont typeface="Arial" pitchFamily="34" charset="0"/>
              <a:buNone/>
              <a:defRPr lang="en-US" sz="1700" kern="1200" dirty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>
              <a:defRPr sz="1700">
                <a:solidFill>
                  <a:srgbClr val="7D7D7D"/>
                </a:solidFill>
              </a:defRPr>
            </a:lvl3pPr>
            <a:lvl4pPr>
              <a:defRPr sz="1700">
                <a:solidFill>
                  <a:srgbClr val="7D7D7D"/>
                </a:solidFill>
              </a:defRPr>
            </a:lvl4pPr>
            <a:lvl5pPr>
              <a:defRPr sz="1700">
                <a:solidFill>
                  <a:srgbClr val="7D7D7D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403658" lvl="1" indent="-235845" algn="l" defTabSz="1306220" rtl="0" eaLnBrk="1" latinLnBrk="0" hangingPunct="1">
              <a:lnSpc>
                <a:spcPct val="100000"/>
              </a:lnSpc>
              <a:spcBef>
                <a:spcPts val="857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1798322" algn="l"/>
              </a:tabLst>
            </a:pPr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46"/>
          </p:nvPr>
        </p:nvSpPr>
        <p:spPr>
          <a:xfrm>
            <a:off x="3284220" y="5235907"/>
            <a:ext cx="10513061" cy="927926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2000">
                <a:solidFill>
                  <a:srgbClr val="ED1A3B"/>
                </a:solidFill>
              </a:defRPr>
            </a:lvl1pPr>
            <a:lvl2pPr marL="167813" indent="0">
              <a:buFont typeface="Arial" pitchFamily="34" charset="0"/>
              <a:buNone/>
              <a:defRPr lang="en-US" sz="1700" kern="1200" dirty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>
              <a:defRPr sz="1700">
                <a:solidFill>
                  <a:srgbClr val="7D7D7D"/>
                </a:solidFill>
              </a:defRPr>
            </a:lvl3pPr>
            <a:lvl4pPr>
              <a:defRPr sz="1700">
                <a:solidFill>
                  <a:srgbClr val="7D7D7D"/>
                </a:solidFill>
              </a:defRPr>
            </a:lvl4pPr>
            <a:lvl5pPr>
              <a:defRPr sz="1700">
                <a:solidFill>
                  <a:srgbClr val="7D7D7D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403658" lvl="1" indent="-235845" algn="l" defTabSz="1306220" rtl="0" eaLnBrk="1" latinLnBrk="0" hangingPunct="1">
              <a:lnSpc>
                <a:spcPct val="100000"/>
              </a:lnSpc>
              <a:spcBef>
                <a:spcPts val="857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1798322" algn="l"/>
              </a:tabLst>
            </a:pPr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3284220" y="6258892"/>
            <a:ext cx="10513061" cy="927926"/>
          </a:xfrm>
          <a:prstGeom prst="rect">
            <a:avLst/>
          </a:prstGeom>
        </p:spPr>
        <p:txBody>
          <a:bodyPr/>
          <a:lstStyle>
            <a:lvl1pPr marL="0" indent="0">
              <a:buFont typeface="Arial" pitchFamily="34" charset="0"/>
              <a:buNone/>
              <a:defRPr sz="2000">
                <a:solidFill>
                  <a:srgbClr val="ED1A3B"/>
                </a:solidFill>
              </a:defRPr>
            </a:lvl1pPr>
            <a:lvl2pPr marL="167813" indent="0">
              <a:buFont typeface="Arial" pitchFamily="34" charset="0"/>
              <a:buNone/>
              <a:defRPr lang="en-US" sz="1700" kern="1200" dirty="0">
                <a:solidFill>
                  <a:srgbClr val="464646"/>
                </a:solidFill>
                <a:latin typeface="+mn-lt"/>
                <a:ea typeface="+mn-ea"/>
                <a:cs typeface="+mn-cs"/>
              </a:defRPr>
            </a:lvl2pPr>
            <a:lvl3pPr>
              <a:defRPr sz="1700">
                <a:solidFill>
                  <a:srgbClr val="7D7D7D"/>
                </a:solidFill>
              </a:defRPr>
            </a:lvl3pPr>
            <a:lvl4pPr>
              <a:defRPr sz="1700">
                <a:solidFill>
                  <a:srgbClr val="7D7D7D"/>
                </a:solidFill>
              </a:defRPr>
            </a:lvl4pPr>
            <a:lvl5pPr>
              <a:defRPr sz="1700">
                <a:solidFill>
                  <a:srgbClr val="7D7D7D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403658" lvl="1" indent="-235845" algn="l" defTabSz="1306220" rtl="0" eaLnBrk="1" latinLnBrk="0" hangingPunct="1">
              <a:lnSpc>
                <a:spcPct val="100000"/>
              </a:lnSpc>
              <a:spcBef>
                <a:spcPts val="857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tabLst>
                <a:tab pos="1798322" algn="l"/>
              </a:tabLst>
            </a:pPr>
            <a:r>
              <a:rPr lang="en-US" dirty="0" smtClean="0"/>
              <a:t>Second level</a:t>
            </a:r>
            <a:endParaRPr lang="en-US" dirty="0"/>
          </a:p>
        </p:txBody>
      </p:sp>
      <p:pic>
        <p:nvPicPr>
          <p:cNvPr id="21" name="Grafik 8" descr="Logo_AGT_rgb_1mm.wmf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" y="7705682"/>
            <a:ext cx="1554480" cy="3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98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731521" y="2242910"/>
            <a:ext cx="2926078" cy="2350657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10" name="Grafik 8" descr="Logo_AGT_rgb_1mm.wmf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" y="7705682"/>
            <a:ext cx="1554480" cy="391764"/>
          </a:xfrm>
          <a:prstGeom prst="rect">
            <a:avLst/>
          </a:prstGeom>
        </p:spPr>
      </p:pic>
      <p:sp>
        <p:nvSpPr>
          <p:cNvPr id="26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7754108" y="2242910"/>
            <a:ext cx="2926078" cy="2350657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727689" y="4964774"/>
            <a:ext cx="2926078" cy="2371789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7750276" y="4964774"/>
            <a:ext cx="2926078" cy="2355078"/>
          </a:xfrm>
          <a:prstGeom prst="rect">
            <a:avLst/>
          </a:prstGeo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731520" y="1280160"/>
            <a:ext cx="13065760" cy="548640"/>
          </a:xfrm>
          <a:prstGeom prst="rect">
            <a:avLst/>
          </a:prstGeom>
        </p:spPr>
        <p:txBody>
          <a:bodyPr lIns="130622" anchor="t">
            <a:noAutofit/>
          </a:bodyPr>
          <a:lstStyle>
            <a:lvl1pPr marL="0" indent="0">
              <a:buNone/>
              <a:defRPr sz="29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2242910"/>
            <a:ext cx="288051" cy="5110751"/>
          </a:xfrm>
          <a:prstGeom prst="rect">
            <a:avLst/>
          </a:prstGeom>
          <a:solidFill>
            <a:srgbClr val="ED1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6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7" name="Title 36"/>
          <p:cNvSpPr>
            <a:spLocks noGrp="1"/>
          </p:cNvSpPr>
          <p:nvPr>
            <p:ph type="title"/>
          </p:nvPr>
        </p:nvSpPr>
        <p:spPr bwMode="gray">
          <a:xfrm>
            <a:off x="731520" y="421006"/>
            <a:ext cx="12997181" cy="6762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50"/>
          </p:nvPr>
        </p:nvSpPr>
        <p:spPr>
          <a:xfrm>
            <a:off x="10759238" y="2243344"/>
            <a:ext cx="3449320" cy="2350770"/>
          </a:xfrm>
        </p:spPr>
        <p:txBody>
          <a:bodyPr/>
          <a:lstStyle>
            <a:lvl1pPr marL="0" indent="0">
              <a:buFont typeface="Arial" pitchFamily="34" charset="0"/>
              <a:buNone/>
              <a:defRPr sz="2000"/>
            </a:lvl1pPr>
            <a:lvl2pPr marL="496637" indent="-253987">
              <a:defRPr sz="1700"/>
            </a:lvl2pPr>
            <a:lvl3pPr marL="823192" indent="-242649">
              <a:defRPr sz="1600"/>
            </a:lvl3pPr>
            <a:lvl4pPr marL="1149747" indent="-247185">
              <a:defRPr sz="1500"/>
            </a:lvl4pPr>
            <a:lvl5pPr marL="1476302" indent="-247185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52"/>
          </p:nvPr>
        </p:nvSpPr>
        <p:spPr>
          <a:xfrm>
            <a:off x="3756697" y="2242797"/>
            <a:ext cx="3449320" cy="2350770"/>
          </a:xfrm>
        </p:spPr>
        <p:txBody>
          <a:bodyPr/>
          <a:lstStyle>
            <a:lvl1pPr marL="0" indent="0">
              <a:buFont typeface="Arial" pitchFamily="34" charset="0"/>
              <a:buNone/>
              <a:defRPr sz="2000"/>
            </a:lvl1pPr>
            <a:lvl2pPr marL="496637" indent="-253987">
              <a:defRPr sz="1700"/>
            </a:lvl2pPr>
            <a:lvl3pPr marL="823192" indent="-242649">
              <a:defRPr sz="1600"/>
            </a:lvl3pPr>
            <a:lvl4pPr marL="1149747" indent="-247185">
              <a:defRPr sz="1500"/>
            </a:lvl4pPr>
            <a:lvl5pPr marL="1476302" indent="-247185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53"/>
          </p:nvPr>
        </p:nvSpPr>
        <p:spPr>
          <a:xfrm>
            <a:off x="10759238" y="4965321"/>
            <a:ext cx="3449320" cy="2350770"/>
          </a:xfrm>
        </p:spPr>
        <p:txBody>
          <a:bodyPr/>
          <a:lstStyle>
            <a:lvl1pPr marL="0" indent="0">
              <a:buFont typeface="Arial" pitchFamily="34" charset="0"/>
              <a:buNone/>
              <a:defRPr sz="2000"/>
            </a:lvl1pPr>
            <a:lvl2pPr marL="496637" indent="-253987">
              <a:defRPr sz="1700"/>
            </a:lvl2pPr>
            <a:lvl3pPr marL="823192" indent="-242649">
              <a:defRPr sz="1600"/>
            </a:lvl3pPr>
            <a:lvl4pPr marL="1149747" indent="-247185">
              <a:defRPr sz="1500"/>
            </a:lvl4pPr>
            <a:lvl5pPr marL="1476302" indent="-247185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54"/>
          </p:nvPr>
        </p:nvSpPr>
        <p:spPr>
          <a:xfrm>
            <a:off x="3756697" y="4964774"/>
            <a:ext cx="3449320" cy="2350770"/>
          </a:xfrm>
        </p:spPr>
        <p:txBody>
          <a:bodyPr/>
          <a:lstStyle>
            <a:lvl1pPr marL="0" indent="0">
              <a:buFont typeface="Arial" pitchFamily="34" charset="0"/>
              <a:buNone/>
              <a:defRPr sz="2000"/>
            </a:lvl1pPr>
            <a:lvl2pPr marL="496637" indent="-253987">
              <a:defRPr sz="1700"/>
            </a:lvl2pPr>
            <a:lvl3pPr marL="823192" indent="-242649">
              <a:defRPr sz="1600"/>
            </a:lvl3pPr>
            <a:lvl4pPr marL="1149747" indent="-247185">
              <a:defRPr sz="1500"/>
            </a:lvl4pPr>
            <a:lvl5pPr marL="1476302" indent="-247185"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3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vider -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1758616"/>
            <a:ext cx="14652877" cy="4755049"/>
            <a:chOff x="0" y="1465513"/>
            <a:chExt cx="9158048" cy="3962541"/>
          </a:xfrm>
        </p:grpSpPr>
        <p:sp>
          <p:nvSpPr>
            <p:cNvPr id="22" name="Rectangle 21"/>
            <p:cNvSpPr/>
            <p:nvPr userDrawn="1"/>
          </p:nvSpPr>
          <p:spPr>
            <a:xfrm>
              <a:off x="3104965" y="1465513"/>
              <a:ext cx="5472190" cy="3962540"/>
            </a:xfrm>
            <a:prstGeom prst="rect">
              <a:avLst/>
            </a:prstGeom>
            <a:solidFill>
              <a:srgbClr val="7D7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8623300" y="1465513"/>
              <a:ext cx="534748" cy="3962540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0" y="1465514"/>
              <a:ext cx="177770" cy="3962540"/>
            </a:xfrm>
            <a:prstGeom prst="rect">
              <a:avLst/>
            </a:prstGeom>
            <a:solidFill>
              <a:srgbClr val="ED1A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0683" y="1758616"/>
            <a:ext cx="4531358" cy="475504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 bwMode="gray">
          <a:xfrm>
            <a:off x="5726621" y="3462063"/>
            <a:ext cx="7559040" cy="76771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3400" b="1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marL="0" lvl="0" indent="0" algn="l" defTabSz="130622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 bwMode="gray">
          <a:xfrm>
            <a:off x="5726621" y="4265656"/>
            <a:ext cx="7559040" cy="15049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06220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rgbClr val="C00000"/>
              </a:buClr>
              <a:buFont typeface="Arial" pitchFamily="34" charset="0"/>
              <a:buNone/>
              <a:defRPr lang="en-US" sz="2600" b="0" kern="12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2pPr>
            <a:lvl3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3pPr>
            <a:lvl4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4pPr>
            <a:lvl5pPr marL="0" indent="0">
              <a:buClr>
                <a:srgbClr val="C00000"/>
              </a:buClr>
              <a:buFontTx/>
              <a:buNone/>
              <a:defRPr sz="2300" b="0">
                <a:solidFill>
                  <a:schemeClr val="tx2"/>
                </a:solidFill>
                <a:latin typeface="Verdana" pitchFamily="34" charset="0"/>
              </a:defRPr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4" name="Grafik 8" descr="Logo_AGT_rgb_1mm.wmf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" y="7705682"/>
            <a:ext cx="1554480" cy="3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79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2" y="5284469"/>
            <a:ext cx="14630400" cy="2945131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0" y="1746886"/>
            <a:ext cx="288051" cy="3476624"/>
          </a:xfrm>
          <a:prstGeom prst="rect">
            <a:avLst/>
          </a:prstGeom>
          <a:solidFill>
            <a:srgbClr val="ED1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13797280" y="1746884"/>
            <a:ext cx="833120" cy="3476624"/>
          </a:xfrm>
          <a:prstGeom prst="rect">
            <a:avLst/>
          </a:prstGeom>
          <a:solidFill>
            <a:srgbClr val="ED1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0681" y="1756909"/>
            <a:ext cx="13368021" cy="3476624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527960" y="5125443"/>
            <a:ext cx="12435840" cy="1123950"/>
          </a:xfrm>
          <a:prstGeom prst="rect">
            <a:avLst/>
          </a:prstGeom>
        </p:spPr>
        <p:txBody>
          <a:bodyPr vert="horz" lIns="130622" tIns="65311" rIns="130622" bIns="65311" rtlCol="0" anchor="b">
            <a:noAutofit/>
          </a:bodyPr>
          <a:lstStyle>
            <a:lvl1pPr algn="l" defTabSz="1306220" rtl="0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527960" y="6434383"/>
            <a:ext cx="10241280" cy="476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2600" b="1" kern="12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27960" y="6870946"/>
            <a:ext cx="10241280" cy="3657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0622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600" b="0" kern="1200" dirty="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/>
            </a:lvl2pPr>
            <a:lvl3pPr marL="1306220" indent="0">
              <a:buNone/>
              <a:defRPr/>
            </a:lvl3pPr>
            <a:lvl4pPr marL="1959331" indent="0">
              <a:buNone/>
              <a:defRPr/>
            </a:lvl4pPr>
            <a:lvl5pPr marL="261244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4" name="Grafik 8" descr="Logo_AGT_rgb_1mm.wmf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612" y="418682"/>
            <a:ext cx="3295038" cy="83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38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-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8" descr="Logo_AGT_rgb_1mm.wmf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612" y="418682"/>
            <a:ext cx="3295038" cy="830424"/>
          </a:xfrm>
          <a:prstGeom prst="rect">
            <a:avLst/>
          </a:prstGeom>
        </p:spPr>
      </p:pic>
      <p:sp>
        <p:nvSpPr>
          <p:cNvPr id="27" name="Rectangle 26"/>
          <p:cNvSpPr/>
          <p:nvPr userDrawn="1"/>
        </p:nvSpPr>
        <p:spPr>
          <a:xfrm>
            <a:off x="0" y="1746886"/>
            <a:ext cx="277091" cy="6482714"/>
          </a:xfrm>
          <a:prstGeom prst="rect">
            <a:avLst/>
          </a:prstGeom>
          <a:solidFill>
            <a:srgbClr val="ED1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5597238" y="1746883"/>
            <a:ext cx="8123157" cy="6482717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lvl="0" algn="ctr"/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0679" y="1756908"/>
            <a:ext cx="5152814" cy="6472692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804367" y="1907290"/>
            <a:ext cx="7711874" cy="1123950"/>
          </a:xfrm>
          <a:prstGeom prst="rect">
            <a:avLst/>
          </a:prstGeom>
        </p:spPr>
        <p:txBody>
          <a:bodyPr lIns="130622"/>
          <a:lstStyle>
            <a:lvl1pPr marL="0" indent="0" algn="l">
              <a:defRPr lang="en-US" sz="3200" b="1" kern="1200" smtClean="0">
                <a:solidFill>
                  <a:srgbClr val="ED1A3B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5804367" y="3216230"/>
            <a:ext cx="7711874" cy="4761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2600" b="1" kern="120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5804367" y="3652793"/>
            <a:ext cx="7711874" cy="3657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0622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600" b="0" kern="1200" dirty="0" smtClean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53110" indent="0">
              <a:buNone/>
              <a:defRPr/>
            </a:lvl2pPr>
            <a:lvl3pPr marL="1306220" indent="0">
              <a:buNone/>
              <a:defRPr/>
            </a:lvl3pPr>
            <a:lvl4pPr marL="1959331" indent="0">
              <a:buNone/>
              <a:defRPr/>
            </a:lvl4pPr>
            <a:lvl5pPr marL="2612441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3797280" y="1746883"/>
            <a:ext cx="833120" cy="6482717"/>
          </a:xfrm>
          <a:prstGeom prst="rect">
            <a:avLst/>
          </a:prstGeom>
          <a:solidFill>
            <a:srgbClr val="ED1A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38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" y="1543050"/>
            <a:ext cx="14630400" cy="5760720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31520" y="421006"/>
            <a:ext cx="12997181" cy="6762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731522" y="1885096"/>
            <a:ext cx="13028022" cy="5064344"/>
          </a:xfrm>
          <a:noFill/>
        </p:spPr>
        <p:txBody>
          <a:bodyPr lIns="130622">
            <a:noAutofit/>
          </a:bodyPr>
          <a:lstStyle>
            <a:lvl1pPr marL="326555" indent="-326555">
              <a:buClr>
                <a:srgbClr val="ED1933"/>
              </a:buClr>
              <a:buFont typeface="Arial" pitchFamily="34" charset="0"/>
              <a:buChar char="•"/>
              <a:defRPr sz="2800">
                <a:solidFill>
                  <a:schemeClr val="bg2"/>
                </a:solidFill>
              </a:defRPr>
            </a:lvl1pPr>
            <a:lvl2pPr marL="730213" indent="-326555">
              <a:buClr>
                <a:schemeClr val="accent1"/>
              </a:buClr>
              <a:buFont typeface="Arial" pitchFamily="34" charset="0"/>
              <a:buChar char="•"/>
              <a:tabLst/>
              <a:defRPr>
                <a:solidFill>
                  <a:schemeClr val="bg2"/>
                </a:solidFill>
              </a:defRPr>
            </a:lvl2pPr>
            <a:lvl3pPr marL="1154282" indent="-353768">
              <a:defRPr>
                <a:solidFill>
                  <a:schemeClr val="bg2"/>
                </a:solidFill>
              </a:defRPr>
            </a:lvl3pPr>
            <a:lvl4pPr marL="1555672" indent="-326555">
              <a:defRPr>
                <a:solidFill>
                  <a:schemeClr val="bg2"/>
                </a:solidFill>
              </a:defRPr>
            </a:lvl4pPr>
            <a:lvl5pPr marL="1882227" indent="-249452"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31544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31520" y="421006"/>
            <a:ext cx="12997181" cy="6762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31520" y="1887321"/>
            <a:ext cx="12978115" cy="5309125"/>
          </a:xfrm>
        </p:spPr>
        <p:txBody>
          <a:bodyPr lIns="130622"/>
          <a:lstStyle>
            <a:lvl1pPr marL="0" indent="0">
              <a:buClr>
                <a:schemeClr val="accent1"/>
              </a:buClr>
              <a:defRPr sz="2800"/>
            </a:lvl1pPr>
            <a:lvl2pPr marL="730213" indent="-322020">
              <a:defRPr/>
            </a:lvl2pPr>
            <a:lvl3pPr marL="1136140" indent="-322020">
              <a:defRPr/>
            </a:lvl3pPr>
            <a:lvl4pPr marL="1544334" indent="-322020">
              <a:defRPr/>
            </a:lvl4pPr>
            <a:lvl5pPr marL="1891298" indent="-263058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2875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23198" y="421006"/>
            <a:ext cx="12997181" cy="6762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23198" y="2125857"/>
            <a:ext cx="12978115" cy="5309125"/>
          </a:xfrm>
        </p:spPr>
        <p:txBody>
          <a:bodyPr lIns="130622"/>
          <a:lstStyle>
            <a:lvl1pPr marL="0" indent="0">
              <a:buClr>
                <a:schemeClr val="accent1"/>
              </a:buClr>
              <a:defRPr sz="2800"/>
            </a:lvl1pPr>
            <a:lvl2pPr marL="730213" indent="-322020">
              <a:defRPr/>
            </a:lvl2pPr>
            <a:lvl3pPr marL="1136140" indent="-322020">
              <a:defRPr/>
            </a:lvl3pPr>
            <a:lvl4pPr marL="1544334" indent="-322020">
              <a:defRPr/>
            </a:lvl4pPr>
            <a:lvl5pPr marL="1891298" indent="-263058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23199" y="1268953"/>
            <a:ext cx="12957176" cy="526596"/>
          </a:xfrm>
        </p:spPr>
        <p:txBody>
          <a:bodyPr/>
          <a:lstStyle>
            <a:lvl1pPr marL="0" indent="0">
              <a:buNone/>
              <a:defRPr lang="en-US" sz="3000" b="1" kern="1200" dirty="0">
                <a:solidFill>
                  <a:srgbClr val="7D7D7D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306220" rtl="0" eaLnBrk="1" latinLnBrk="0" hangingPunct="1">
              <a:lnSpc>
                <a:spcPct val="100000"/>
              </a:lnSpc>
              <a:spcBef>
                <a:spcPts val="1429"/>
              </a:spcBef>
              <a:buClr>
                <a:schemeClr val="accent1"/>
              </a:buClr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09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n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731521" y="2143102"/>
            <a:ext cx="6458277" cy="5316912"/>
          </a:xfrm>
          <a:prstGeom prst="rect">
            <a:avLst/>
          </a:prstGeom>
        </p:spPr>
        <p:txBody>
          <a:bodyPr lIns="130622">
            <a:noAutofit/>
          </a:bodyPr>
          <a:lstStyle>
            <a:lvl1pPr marL="0" indent="0">
              <a:buClr>
                <a:schemeClr val="accent1"/>
              </a:buClr>
              <a:buFont typeface="Arial" pitchFamily="34" charset="0"/>
              <a:buNone/>
              <a:defRPr lang="en-US" sz="2200" b="1" kern="1200" dirty="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88975" indent="-336550">
              <a:buClr>
                <a:schemeClr val="accent1"/>
              </a:buClr>
              <a:buFont typeface="Arial" pitchFamily="34" charset="0"/>
              <a:buChar char="•"/>
              <a:tabLst/>
              <a:defRPr sz="2000">
                <a:solidFill>
                  <a:srgbClr val="4646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085850" indent="-268288">
              <a:buClr>
                <a:schemeClr val="accent1"/>
              </a:buClr>
              <a:buFont typeface="Arial" pitchFamily="34" charset="0"/>
              <a:buChar char="•"/>
              <a:defRPr sz="1800">
                <a:solidFill>
                  <a:srgbClr val="4646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3375" indent="-296863">
              <a:buClr>
                <a:schemeClr val="accent1"/>
              </a:buClr>
              <a:defRPr sz="1600">
                <a:solidFill>
                  <a:srgbClr val="4646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959331" indent="-308413">
              <a:buClr>
                <a:schemeClr val="accent1"/>
              </a:buClr>
              <a:buFont typeface="Arial" pitchFamily="34" charset="0"/>
              <a:buChar char="•"/>
              <a:defRPr sz="1400">
                <a:solidFill>
                  <a:srgbClr val="4646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731520" y="1267097"/>
            <a:ext cx="13065760" cy="548640"/>
          </a:xfrm>
          <a:prstGeom prst="rect">
            <a:avLst/>
          </a:prstGeom>
        </p:spPr>
        <p:txBody>
          <a:bodyPr lIns="130622" anchor="t">
            <a:noAutofit/>
          </a:bodyPr>
          <a:lstStyle>
            <a:lvl1pPr marL="0" indent="0">
              <a:buNone/>
              <a:defRPr sz="3000">
                <a:solidFill>
                  <a:srgbClr val="7D7D7D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 bwMode="gray">
          <a:xfrm>
            <a:off x="731520" y="421006"/>
            <a:ext cx="12997181" cy="6762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8"/>
          </p:nvPr>
        </p:nvSpPr>
        <p:spPr>
          <a:xfrm>
            <a:off x="7358873" y="2143102"/>
            <a:ext cx="6458277" cy="5316912"/>
          </a:xfrm>
          <a:prstGeom prst="rect">
            <a:avLst/>
          </a:prstGeom>
        </p:spPr>
        <p:txBody>
          <a:bodyPr lIns="130622">
            <a:noAutofit/>
          </a:bodyPr>
          <a:lstStyle>
            <a:lvl1pPr marL="0" indent="0">
              <a:buClr>
                <a:schemeClr val="accent1"/>
              </a:buClr>
              <a:buFont typeface="Arial" pitchFamily="34" charset="0"/>
              <a:buNone/>
              <a:defRPr lang="en-US" sz="2200" b="1" kern="1200" dirty="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688975" indent="-336550">
              <a:buClr>
                <a:schemeClr val="accent1"/>
              </a:buClr>
              <a:buFont typeface="Arial" pitchFamily="34" charset="0"/>
              <a:buChar char="•"/>
              <a:tabLst/>
              <a:defRPr sz="2000">
                <a:solidFill>
                  <a:srgbClr val="4646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085850" indent="-268288">
              <a:buClr>
                <a:schemeClr val="accent1"/>
              </a:buClr>
              <a:buFont typeface="Arial" pitchFamily="34" charset="0"/>
              <a:buChar char="•"/>
              <a:defRPr sz="1800">
                <a:solidFill>
                  <a:srgbClr val="4646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3375" indent="-296863">
              <a:buClr>
                <a:schemeClr val="accent1"/>
              </a:buClr>
              <a:defRPr sz="1600">
                <a:solidFill>
                  <a:srgbClr val="4646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959331" indent="-308413">
              <a:buClr>
                <a:schemeClr val="accent1"/>
              </a:buClr>
              <a:buFont typeface="Arial" pitchFamily="34" charset="0"/>
              <a:buChar char="•"/>
              <a:defRPr sz="1400">
                <a:solidFill>
                  <a:srgbClr val="464646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13" name="Grafik 8" descr="Logo_AGT_rgb_1mm.wmf"/>
          <p:cNvPicPr preferRelativeResize="0"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" y="7705682"/>
            <a:ext cx="1554480" cy="3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52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731520" y="423236"/>
            <a:ext cx="12997181" cy="67404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 flipV="1">
            <a:off x="-17802" y="0"/>
            <a:ext cx="14678888" cy="1207008"/>
          </a:xfrm>
          <a:prstGeom prst="rect">
            <a:avLst/>
          </a:prstGeom>
          <a:solidFill>
            <a:srgbClr val="7D7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7624282"/>
            <a:ext cx="14630400" cy="605318"/>
          </a:xfrm>
          <a:prstGeom prst="rect">
            <a:avLst/>
          </a:prstGeom>
          <a:solidFill>
            <a:srgbClr val="EFE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0622" tIns="65311" rIns="130622" bIns="6531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11" name="Grafik 8" descr="Logo_AGT_rgb_1mm.wmf"/>
          <p:cNvPicPr preferRelativeResize="0">
            <a:picLocks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" y="7705682"/>
            <a:ext cx="1554480" cy="391764"/>
          </a:xfrm>
          <a:prstGeom prst="rect">
            <a:avLst/>
          </a:prstGeom>
        </p:spPr>
      </p:pic>
      <p:sp>
        <p:nvSpPr>
          <p:cNvPr id="12" name="Title Placeholder 1"/>
          <p:cNvSpPr>
            <a:spLocks noGrp="1"/>
          </p:cNvSpPr>
          <p:nvPr>
            <p:ph type="title"/>
          </p:nvPr>
        </p:nvSpPr>
        <p:spPr bwMode="gray">
          <a:xfrm>
            <a:off x="696685" y="421006"/>
            <a:ext cx="12997181" cy="676274"/>
          </a:xfrm>
          <a:prstGeom prst="rect">
            <a:avLst/>
          </a:prstGeom>
        </p:spPr>
        <p:txBody>
          <a:bodyPr vert="horz" lIns="130622" tIns="65311" rIns="130622" bIns="65311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696685" y="1340930"/>
            <a:ext cx="13503088" cy="6065711"/>
          </a:xfrm>
          <a:prstGeom prst="rect">
            <a:avLst/>
          </a:prstGeom>
        </p:spPr>
        <p:txBody>
          <a:bodyPr vert="horz" lIns="130622" tIns="65311" rIns="130622" bIns="65311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5" name="Rectangle 26"/>
          <p:cNvSpPr>
            <a:spLocks noChangeArrowheads="1"/>
          </p:cNvSpPr>
          <p:nvPr userDrawn="1"/>
        </p:nvSpPr>
        <p:spPr bwMode="black">
          <a:xfrm>
            <a:off x="13167360" y="7699248"/>
            <a:ext cx="731520" cy="438912"/>
          </a:xfrm>
          <a:prstGeom prst="rect">
            <a:avLst/>
          </a:prstGeom>
          <a:noFill/>
        </p:spPr>
        <p:txBody>
          <a:bodyPr vert="horz" lIns="130622" tIns="65311" rIns="130622" bIns="65311" rtlCol="0" anchor="ctr"/>
          <a:lstStyle/>
          <a:p>
            <a:pPr marL="0" algn="r" defTabSz="1306220" rtl="0" eaLnBrk="1" latinLnBrk="0" hangingPunct="1">
              <a:spcBef>
                <a:spcPct val="0"/>
              </a:spcBef>
              <a:tabLst>
                <a:tab pos="659914" algn="l"/>
                <a:tab pos="6531102" algn="ctr"/>
                <a:tab pos="12087074" algn="r"/>
                <a:tab pos="12649475" algn="r"/>
              </a:tabLst>
              <a:defRPr/>
            </a:pPr>
            <a:fld id="{E46DE64C-7D15-458B-8CF1-EEE6A14FF4AB}" type="slidenum">
              <a:rPr lang="en-US" sz="1400" kern="120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r" defTabSz="1306220" rtl="0" eaLnBrk="1" latinLnBrk="0" hangingPunct="1">
                <a:spcBef>
                  <a:spcPct val="0"/>
                </a:spcBef>
                <a:tabLst>
                  <a:tab pos="659914" algn="l"/>
                  <a:tab pos="6531102" algn="ctr"/>
                  <a:tab pos="12087074" algn="r"/>
                  <a:tab pos="12649475" algn="r"/>
                </a:tabLst>
                <a:defRPr/>
              </a:pPr>
              <a:t>‹#›</a:t>
            </a:fld>
            <a:endParaRPr lang="en-US" sz="1400" kern="1200" dirty="0">
              <a:solidFill>
                <a:schemeClr val="bg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01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649" r:id="rId2"/>
    <p:sldLayoutId id="2147483703" r:id="rId3"/>
    <p:sldLayoutId id="2147483716" r:id="rId4"/>
    <p:sldLayoutId id="2147483720" r:id="rId5"/>
    <p:sldLayoutId id="2147483723" r:id="rId6"/>
    <p:sldLayoutId id="2147483724" r:id="rId7"/>
    <p:sldLayoutId id="2147483664" r:id="rId8"/>
    <p:sldLayoutId id="2147483711" r:id="rId9"/>
    <p:sldLayoutId id="2147483681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708" r:id="rId16"/>
    <p:sldLayoutId id="2147483665" r:id="rId17"/>
    <p:sldLayoutId id="2147483666" r:id="rId18"/>
    <p:sldLayoutId id="2147483686" r:id="rId19"/>
    <p:sldLayoutId id="2147483699" r:id="rId20"/>
    <p:sldLayoutId id="2147483701" r:id="rId21"/>
    <p:sldLayoutId id="2147483687" r:id="rId22"/>
    <p:sldLayoutId id="2147483684" r:id="rId23"/>
    <p:sldLayoutId id="2147483692" r:id="rId24"/>
    <p:sldLayoutId id="2147483683" r:id="rId25"/>
    <p:sldLayoutId id="2147483691" r:id="rId26"/>
    <p:sldLayoutId id="2147483693" r:id="rId27"/>
    <p:sldLayoutId id="2147483725" r:id="rId2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30622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1306220" rtl="0" eaLnBrk="1" latinLnBrk="0" hangingPunct="1">
        <a:lnSpc>
          <a:spcPct val="100000"/>
        </a:lnSpc>
        <a:spcBef>
          <a:spcPts val="1429"/>
        </a:spcBef>
        <a:buClr>
          <a:schemeClr val="accent1"/>
        </a:buClr>
        <a:buFont typeface="Arial" pitchFamily="34" charset="0"/>
        <a:buNone/>
        <a:defRPr sz="2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795338" indent="-346075" algn="l" defTabSz="1306220" rtl="0" eaLnBrk="1" latinLnBrk="0" hangingPunct="1">
        <a:lnSpc>
          <a:spcPct val="100000"/>
        </a:lnSpc>
        <a:spcBef>
          <a:spcPts val="857"/>
        </a:spcBef>
        <a:spcAft>
          <a:spcPts val="0"/>
        </a:spcAft>
        <a:buClr>
          <a:schemeClr val="accent1"/>
        </a:buClr>
        <a:buFont typeface="Arial" pitchFamily="34" charset="0"/>
        <a:buChar char="•"/>
        <a:tabLst>
          <a:tab pos="1798322" algn="l"/>
        </a:tabLst>
        <a:defRPr sz="2600" kern="1200">
          <a:solidFill>
            <a:schemeClr val="bg2"/>
          </a:solidFill>
          <a:latin typeface="+mn-lt"/>
          <a:ea typeface="+mn-ea"/>
          <a:cs typeface="+mn-cs"/>
        </a:defRPr>
      </a:lvl2pPr>
      <a:lvl3pPr marL="1258888" indent="-342900" algn="l" defTabSz="1306220" rtl="0" eaLnBrk="1" latinLnBrk="0" hangingPunct="1">
        <a:lnSpc>
          <a:spcPct val="100000"/>
        </a:lnSpc>
        <a:spcBef>
          <a:spcPts val="571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774825" indent="-333375" algn="l" defTabSz="1306220" rtl="0" eaLnBrk="1" latinLnBrk="0" hangingPunct="1">
        <a:lnSpc>
          <a:spcPct val="100000"/>
        </a:lnSpc>
        <a:spcBef>
          <a:spcPts val="571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204247" indent="-390052" algn="l" defTabSz="1306220" rtl="0" eaLnBrk="1" latinLnBrk="0" hangingPunct="1">
        <a:lnSpc>
          <a:spcPct val="100000"/>
        </a:lnSpc>
        <a:spcBef>
          <a:spcPts val="571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359210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Analytics – System Design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Joy Chakraborty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-1428712" y="2845389"/>
            <a:ext cx="263860" cy="532007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2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31520" y="1887322"/>
            <a:ext cx="12978115" cy="4844218"/>
          </a:xfrm>
        </p:spPr>
        <p:txBody>
          <a:bodyPr/>
          <a:lstStyle/>
          <a:p>
            <a:r>
              <a:rPr lang="en-US" dirty="0"/>
              <a:t>		</a:t>
            </a:r>
            <a:r>
              <a:rPr lang="en-US" dirty="0" smtClean="0"/>
              <a:t>Component or Module or Service</a:t>
            </a:r>
            <a:endParaRPr lang="en-US" dirty="0"/>
          </a:p>
          <a:p>
            <a:r>
              <a:rPr lang="en-US" dirty="0" smtClean="0"/>
              <a:t>		Synchronous</a:t>
            </a:r>
            <a:endParaRPr lang="en-US" dirty="0"/>
          </a:p>
          <a:p>
            <a:r>
              <a:rPr lang="en-US" dirty="0" smtClean="0"/>
              <a:t>		Asynchronous Queued Persistent</a:t>
            </a:r>
          </a:p>
          <a:p>
            <a:r>
              <a:rPr lang="en-US" dirty="0"/>
              <a:t>	</a:t>
            </a:r>
            <a:r>
              <a:rPr lang="en-US" dirty="0" smtClean="0"/>
              <a:t>	Asynchronous Queued Transient</a:t>
            </a:r>
          </a:p>
          <a:p>
            <a:r>
              <a:rPr lang="en-US" dirty="0"/>
              <a:t>	</a:t>
            </a:r>
            <a:r>
              <a:rPr lang="en-US" dirty="0" smtClean="0"/>
              <a:t>	Context boundary and the context 				depends on the respective diagram. E.g. In 			process diagram -&gt; it means process boundary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31520" y="3419543"/>
            <a:ext cx="1068025" cy="0"/>
          </a:xfrm>
          <a:prstGeom prst="straightConnector1">
            <a:avLst/>
          </a:prstGeom>
          <a:ln w="476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31520" y="3999110"/>
            <a:ext cx="1068025" cy="0"/>
          </a:xfrm>
          <a:prstGeom prst="straightConnector1">
            <a:avLst/>
          </a:prstGeom>
          <a:ln w="47625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31520" y="2744725"/>
            <a:ext cx="1068025" cy="0"/>
          </a:xfrm>
          <a:prstGeom prst="straightConnector1">
            <a:avLst/>
          </a:prstGeom>
          <a:ln w="476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731521" y="1843077"/>
            <a:ext cx="982954" cy="51912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792137" y="6731540"/>
            <a:ext cx="135906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70C0"/>
                </a:solidFill>
              </a:rPr>
              <a:t>*** Color coding is used to show the components of different layers in different colors</a:t>
            </a:r>
          </a:p>
        </p:txBody>
      </p:sp>
      <p:sp>
        <p:nvSpPr>
          <p:cNvPr id="9" name="Rectangle 62"/>
          <p:cNvSpPr>
            <a:spLocks noChangeArrowheads="1"/>
          </p:cNvSpPr>
          <p:nvPr/>
        </p:nvSpPr>
        <p:spPr bwMode="auto">
          <a:xfrm>
            <a:off x="731520" y="4495800"/>
            <a:ext cx="1068025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65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Architecture</a:t>
            </a:r>
            <a:endParaRPr lang="en-US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804367" y="3352415"/>
            <a:ext cx="7711874" cy="476111"/>
          </a:xfrm>
        </p:spPr>
        <p:txBody>
          <a:bodyPr/>
          <a:lstStyle/>
          <a:p>
            <a:r>
              <a:rPr lang="en-US" sz="3200" dirty="0" smtClean="0"/>
              <a:t>Static Aspect</a:t>
            </a:r>
            <a:endParaRPr lang="en-US" sz="3200" dirty="0"/>
          </a:p>
        </p:txBody>
      </p:sp>
      <p:pic>
        <p:nvPicPr>
          <p:cNvPr id="8" name="Picture Placeholder 7"/>
          <p:cNvPicPr preferRelativeResize="0">
            <a:picLocks noGrp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18" t="-5558" r="-5970" b="5558"/>
          <a:stretch/>
        </p:blipFill>
        <p:spPr/>
      </p:pic>
    </p:spTree>
    <p:extLst>
      <p:ext uri="{BB962C8B-B14F-4D97-AF65-F5344CB8AC3E}">
        <p14:creationId xmlns:p14="http://schemas.microsoft.com/office/powerpoint/2010/main" val="16392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Static Tier View </a:t>
            </a:r>
            <a:r>
              <a:rPr lang="en-US" sz="2400" dirty="0" smtClean="0"/>
              <a:t>(Components or Services or Modules)</a:t>
            </a:r>
            <a:endParaRPr lang="en-US" sz="2400" dirty="0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444300" y="4812499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Resource</a:t>
            </a:r>
            <a:br>
              <a:rPr lang="en-US" sz="1400" b="1" dirty="0" smtClean="0">
                <a:solidFill>
                  <a:srgbClr val="000000"/>
                </a:solidFill>
              </a:rPr>
            </a:br>
            <a:r>
              <a:rPr lang="en-US" sz="1400" b="1" dirty="0" smtClean="0">
                <a:solidFill>
                  <a:srgbClr val="000000"/>
                </a:solidFill>
              </a:rPr>
              <a:t>Access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444300" y="1348308"/>
            <a:ext cx="18389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Presentation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Or External System</a:t>
            </a: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444300" y="6683895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000000"/>
                </a:solidFill>
              </a:rPr>
              <a:t>Resource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400" b="1" smtClean="0">
              <a:solidFill>
                <a:srgbClr val="000000"/>
              </a:solidFill>
            </a:endParaRP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444300" y="2358224"/>
            <a:ext cx="9715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Business</a:t>
            </a:r>
            <a:br>
              <a:rPr lang="en-US" sz="1400" b="1" dirty="0" smtClean="0">
                <a:solidFill>
                  <a:srgbClr val="000000"/>
                </a:solidFill>
              </a:rPr>
            </a:br>
            <a:r>
              <a:rPr lang="en-US" sz="1400" b="1" dirty="0" smtClean="0">
                <a:solidFill>
                  <a:srgbClr val="000000"/>
                </a:solidFill>
              </a:rPr>
              <a:t>Logic</a:t>
            </a: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3255823" y="1341958"/>
            <a:ext cx="901700" cy="522287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30994" y="2335999"/>
            <a:ext cx="11603455" cy="222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30994" y="4801399"/>
            <a:ext cx="9527267" cy="111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0994" y="6683895"/>
            <a:ext cx="11583373" cy="63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203032" y="4923624"/>
            <a:ext cx="922337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Detection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2218701" y="6799783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Detection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309798" y="2616987"/>
            <a:ext cx="922338" cy="6937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Detection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3309798" y="3418674"/>
            <a:ext cx="922338" cy="67231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7804011" y="6842645"/>
            <a:ext cx="920750" cy="5238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Report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7804011" y="4917274"/>
            <a:ext cx="922337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Report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094243" y="1317080"/>
            <a:ext cx="2049563" cy="536681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</a:rPr>
              <a:t>Utilities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0317778" y="2417216"/>
            <a:ext cx="801246" cy="31221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Host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10332214" y="1701459"/>
            <a:ext cx="1634598" cy="526661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 Proxy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(SDK, API, Etc.)</a:t>
            </a: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4338498" y="1341958"/>
            <a:ext cx="901700" cy="522287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Public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4384536" y="2616988"/>
            <a:ext cx="922337" cy="7048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Real-Time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5492611" y="2616988"/>
            <a:ext cx="922337" cy="70484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Feed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4384536" y="3420262"/>
            <a:ext cx="922337" cy="67072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Analytics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Matching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sp>
        <p:nvSpPr>
          <p:cNvPr id="29" name="Rectangle 19"/>
          <p:cNvSpPr>
            <a:spLocks noChangeArrowheads="1"/>
          </p:cNvSpPr>
          <p:nvPr/>
        </p:nvSpPr>
        <p:spPr bwMode="auto">
          <a:xfrm>
            <a:off x="7635736" y="3420262"/>
            <a:ext cx="1089025" cy="67072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Analytics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Transformation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6576873" y="2616988"/>
            <a:ext cx="922338" cy="70484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4378186" y="4923624"/>
            <a:ext cx="922337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5452923" y="4923624"/>
            <a:ext cx="922338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Historical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33" name="AutoShape 3"/>
          <p:cNvSpPr>
            <a:spLocks noChangeArrowheads="1"/>
          </p:cNvSpPr>
          <p:nvPr/>
        </p:nvSpPr>
        <p:spPr bwMode="auto">
          <a:xfrm>
            <a:off x="5375136" y="6801370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Historical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34" name="AutoShape 3"/>
          <p:cNvSpPr>
            <a:spLocks noChangeArrowheads="1"/>
          </p:cNvSpPr>
          <p:nvPr/>
        </p:nvSpPr>
        <p:spPr bwMode="auto">
          <a:xfrm>
            <a:off x="6472098" y="6812483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35" name="AutoShape 3"/>
          <p:cNvSpPr>
            <a:spLocks noChangeArrowheads="1"/>
          </p:cNvSpPr>
          <p:nvPr/>
        </p:nvSpPr>
        <p:spPr bwMode="auto">
          <a:xfrm>
            <a:off x="4314686" y="6799783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6527661" y="4923624"/>
            <a:ext cx="922337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37" name="Rectangle 19"/>
          <p:cNvSpPr>
            <a:spLocks noChangeArrowheads="1"/>
          </p:cNvSpPr>
          <p:nvPr/>
        </p:nvSpPr>
        <p:spPr bwMode="auto">
          <a:xfrm>
            <a:off x="7635736" y="2616988"/>
            <a:ext cx="1089025" cy="69373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8897798" y="4923624"/>
            <a:ext cx="922338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Statistical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sp>
        <p:nvSpPr>
          <p:cNvPr id="39" name="Rectangle 19"/>
          <p:cNvSpPr>
            <a:spLocks noChangeArrowheads="1"/>
          </p:cNvSpPr>
          <p:nvPr/>
        </p:nvSpPr>
        <p:spPr bwMode="auto">
          <a:xfrm>
            <a:off x="8926373" y="6831533"/>
            <a:ext cx="920750" cy="5238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Statistical</a:t>
            </a:r>
            <a:endParaRPr lang="en-US" sz="1200" dirty="0" smtClean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3279636" y="4929223"/>
            <a:ext cx="922337" cy="5222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5492611" y="3418674"/>
            <a:ext cx="922337" cy="67231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Filter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sp>
        <p:nvSpPr>
          <p:cNvPr id="42" name="AutoShape 3"/>
          <p:cNvSpPr>
            <a:spLocks noChangeArrowheads="1"/>
          </p:cNvSpPr>
          <p:nvPr/>
        </p:nvSpPr>
        <p:spPr bwMode="auto">
          <a:xfrm>
            <a:off x="3280556" y="6823304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44" name="Rectangle 12"/>
          <p:cNvSpPr>
            <a:spLocks noChangeArrowheads="1"/>
          </p:cNvSpPr>
          <p:nvPr/>
        </p:nvSpPr>
        <p:spPr bwMode="auto">
          <a:xfrm>
            <a:off x="10314538" y="3677915"/>
            <a:ext cx="1649034" cy="31221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Provision</a:t>
            </a:r>
          </a:p>
        </p:txBody>
      </p:sp>
      <p:sp>
        <p:nvSpPr>
          <p:cNvPr id="45" name="Rectangle 12"/>
          <p:cNvSpPr>
            <a:spLocks noChangeArrowheads="1"/>
          </p:cNvSpPr>
          <p:nvPr/>
        </p:nvSpPr>
        <p:spPr bwMode="auto">
          <a:xfrm>
            <a:off x="10314538" y="2822849"/>
            <a:ext cx="804486" cy="31221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sp>
        <p:nvSpPr>
          <p:cNvPr id="46" name="Rectangle 12"/>
          <p:cNvSpPr>
            <a:spLocks noChangeArrowheads="1"/>
          </p:cNvSpPr>
          <p:nvPr/>
        </p:nvSpPr>
        <p:spPr bwMode="auto">
          <a:xfrm>
            <a:off x="11253071" y="2805179"/>
            <a:ext cx="726716" cy="325176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Logger</a:t>
            </a:r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10308058" y="4080626"/>
            <a:ext cx="1649034" cy="31221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Scheduler</a:t>
            </a:r>
          </a:p>
        </p:txBody>
      </p:sp>
      <p:sp>
        <p:nvSpPr>
          <p:cNvPr id="48" name="Rectangle 12"/>
          <p:cNvSpPr>
            <a:spLocks noChangeArrowheads="1"/>
          </p:cNvSpPr>
          <p:nvPr/>
        </p:nvSpPr>
        <p:spPr bwMode="auto">
          <a:xfrm>
            <a:off x="10327513" y="4489181"/>
            <a:ext cx="1649034" cy="31221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Exception</a:t>
            </a:r>
          </a:p>
        </p:txBody>
      </p: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10327513" y="4897736"/>
            <a:ext cx="1649034" cy="31221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Configuration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11253071" y="2414622"/>
            <a:ext cx="697219" cy="314811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DAL</a:t>
            </a:r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10327513" y="5301902"/>
            <a:ext cx="1649034" cy="31221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Service Bus</a:t>
            </a:r>
          </a:p>
        </p:txBody>
      </p:sp>
      <p:sp>
        <p:nvSpPr>
          <p:cNvPr id="52" name="Rectangle 12"/>
          <p:cNvSpPr>
            <a:spLocks noChangeArrowheads="1"/>
          </p:cNvSpPr>
          <p:nvPr/>
        </p:nvSpPr>
        <p:spPr bwMode="auto">
          <a:xfrm>
            <a:off x="10327513" y="5710457"/>
            <a:ext cx="1649034" cy="31221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Message Bus</a:t>
            </a: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>
            <a:off x="10327513" y="6119012"/>
            <a:ext cx="1649034" cy="31221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Instrumentation</a:t>
            </a:r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5375778" y="1346878"/>
            <a:ext cx="901700" cy="522287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Admin</a:t>
            </a:r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6398310" y="1351798"/>
            <a:ext cx="901700" cy="522287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Mobile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10327780" y="3262565"/>
            <a:ext cx="791244" cy="31221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Security</a:t>
            </a:r>
          </a:p>
        </p:txBody>
      </p:sp>
      <p:sp>
        <p:nvSpPr>
          <p:cNvPr id="62" name="Text Box 10"/>
          <p:cNvSpPr txBox="1">
            <a:spLocks noChangeArrowheads="1"/>
          </p:cNvSpPr>
          <p:nvPr/>
        </p:nvSpPr>
        <p:spPr bwMode="auto">
          <a:xfrm>
            <a:off x="3415569" y="7773094"/>
            <a:ext cx="74783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0000"/>
                </a:solidFill>
              </a:rPr>
              <a:t>*** Color coding is used to show the components of different layers in different colors</a:t>
            </a:r>
          </a:p>
        </p:txBody>
      </p:sp>
      <p:sp>
        <p:nvSpPr>
          <p:cNvPr id="81" name="Rectangle 12"/>
          <p:cNvSpPr>
            <a:spLocks noChangeArrowheads="1"/>
          </p:cNvSpPr>
          <p:nvPr/>
        </p:nvSpPr>
        <p:spPr bwMode="auto">
          <a:xfrm>
            <a:off x="11247076" y="3252737"/>
            <a:ext cx="716496" cy="31221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Pub/Sub</a:t>
            </a:r>
          </a:p>
        </p:txBody>
      </p:sp>
    </p:spTree>
    <p:extLst>
      <p:ext uri="{BB962C8B-B14F-4D97-AF65-F5344CB8AC3E}">
        <p14:creationId xmlns:p14="http://schemas.microsoft.com/office/powerpoint/2010/main" val="30893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Infrastructural Static Tier 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5640" y="1912053"/>
            <a:ext cx="9914529" cy="3470229"/>
          </a:xfrm>
          <a:prstGeom prst="rect">
            <a:avLst/>
          </a:prstGeom>
          <a:solidFill>
            <a:schemeClr val="tx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BBig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5640" y="5569086"/>
            <a:ext cx="12167460" cy="1982088"/>
          </a:xfrm>
          <a:prstGeom prst="rect">
            <a:avLst/>
          </a:prstGeom>
          <a:solidFill>
            <a:schemeClr val="tx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78897" y="3994189"/>
            <a:ext cx="4962336" cy="13013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74597" y="4961795"/>
            <a:ext cx="4966637" cy="33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</a:rPr>
              <a:t>Data Processing Clusters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1319051" y="2890820"/>
            <a:ext cx="1456473" cy="20081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40306" y="2890822"/>
            <a:ext cx="1456473" cy="20081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5525" y="2905355"/>
            <a:ext cx="5364781" cy="939207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319051" y="2890248"/>
            <a:ext cx="8277728" cy="2008674"/>
            <a:chOff x="1187624" y="3573016"/>
            <a:chExt cx="6120680" cy="1667217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187624" y="5240233"/>
              <a:ext cx="107693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2264563" y="4365104"/>
              <a:ext cx="0" cy="8751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264563" y="4365104"/>
              <a:ext cx="396362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228184" y="4365104"/>
              <a:ext cx="0" cy="8751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228184" y="5240233"/>
              <a:ext cx="108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187624" y="3573016"/>
              <a:ext cx="0" cy="16672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187624" y="3573016"/>
              <a:ext cx="61206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308304" y="3573016"/>
              <a:ext cx="0" cy="16672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8198084" y="3079967"/>
            <a:ext cx="1203925" cy="5205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Administration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2682442" y="3063760"/>
            <a:ext cx="1460775" cy="5205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Configuration</a:t>
            </a:r>
            <a:endParaRPr lang="en-US" sz="1000" dirty="0"/>
          </a:p>
        </p:txBody>
      </p:sp>
      <p:sp>
        <p:nvSpPr>
          <p:cNvPr id="21" name="Rectangle 20"/>
          <p:cNvSpPr/>
          <p:nvPr/>
        </p:nvSpPr>
        <p:spPr>
          <a:xfrm>
            <a:off x="1491556" y="3067469"/>
            <a:ext cx="1111462" cy="5421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Workflow Mgmt.</a:t>
            </a:r>
            <a:endParaRPr lang="en-US" sz="1000" dirty="0"/>
          </a:p>
        </p:txBody>
      </p:sp>
      <p:sp>
        <p:nvSpPr>
          <p:cNvPr id="22" name="Rectangle 21"/>
          <p:cNvSpPr/>
          <p:nvPr/>
        </p:nvSpPr>
        <p:spPr>
          <a:xfrm>
            <a:off x="8428159" y="3725228"/>
            <a:ext cx="973850" cy="3521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Hosting</a:t>
            </a:r>
            <a:endParaRPr lang="en-US" sz="1000" dirty="0"/>
          </a:p>
        </p:txBody>
      </p:sp>
      <p:sp>
        <p:nvSpPr>
          <p:cNvPr id="23" name="Rectangle 22"/>
          <p:cNvSpPr/>
          <p:nvPr/>
        </p:nvSpPr>
        <p:spPr>
          <a:xfrm>
            <a:off x="4225099" y="3063760"/>
            <a:ext cx="1230663" cy="5205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Instrumentation</a:t>
            </a:r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5535025" y="3079967"/>
            <a:ext cx="1334973" cy="5205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Exception Handling</a:t>
            </a:r>
            <a:endParaRPr lang="en-US" sz="1000" dirty="0"/>
          </a:p>
        </p:txBody>
      </p:sp>
      <p:sp>
        <p:nvSpPr>
          <p:cNvPr id="25" name="Rectangle 24"/>
          <p:cNvSpPr/>
          <p:nvPr/>
        </p:nvSpPr>
        <p:spPr>
          <a:xfrm>
            <a:off x="1491555" y="3709702"/>
            <a:ext cx="1111463" cy="3083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Caching</a:t>
            </a:r>
            <a:endParaRPr lang="en-US" sz="1000" dirty="0"/>
          </a:p>
        </p:txBody>
      </p:sp>
      <p:sp>
        <p:nvSpPr>
          <p:cNvPr id="26" name="Rectangle 25"/>
          <p:cNvSpPr/>
          <p:nvPr/>
        </p:nvSpPr>
        <p:spPr>
          <a:xfrm>
            <a:off x="8428159" y="4493177"/>
            <a:ext cx="973850" cy="2974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:::</a:t>
            </a:r>
            <a:endParaRPr lang="en-US" sz="1000" dirty="0"/>
          </a:p>
        </p:txBody>
      </p:sp>
      <p:sp>
        <p:nvSpPr>
          <p:cNvPr id="27" name="Rectangle 26"/>
          <p:cNvSpPr/>
          <p:nvPr/>
        </p:nvSpPr>
        <p:spPr>
          <a:xfrm>
            <a:off x="1473596" y="4102822"/>
            <a:ext cx="1111462" cy="3215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Security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6967383" y="3079967"/>
            <a:ext cx="1137516" cy="5205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Command Processor</a:t>
            </a:r>
            <a:endParaRPr lang="en-US" sz="1000" dirty="0"/>
          </a:p>
        </p:txBody>
      </p:sp>
      <p:sp>
        <p:nvSpPr>
          <p:cNvPr id="29" name="Rectangle 28"/>
          <p:cNvSpPr/>
          <p:nvPr/>
        </p:nvSpPr>
        <p:spPr>
          <a:xfrm>
            <a:off x="637356" y="2345831"/>
            <a:ext cx="9652457" cy="457660"/>
          </a:xfrm>
          <a:prstGeom prst="rect">
            <a:avLst/>
          </a:prstGeom>
          <a:pattFill prst="pct70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37356" y="2761762"/>
            <a:ext cx="595649" cy="2470889"/>
          </a:xfrm>
          <a:prstGeom prst="rect">
            <a:avLst/>
          </a:prstGeom>
          <a:pattFill prst="pct70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710319" y="2786764"/>
            <a:ext cx="595649" cy="2470889"/>
          </a:xfrm>
          <a:prstGeom prst="rect">
            <a:avLst/>
          </a:prstGeom>
          <a:pattFill prst="pct70">
            <a:fgClr>
              <a:schemeClr val="accent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637356" y="2345831"/>
            <a:ext cx="9652457" cy="2886821"/>
            <a:chOff x="1179240" y="1176930"/>
            <a:chExt cx="7137176" cy="2396087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179240" y="3573016"/>
              <a:ext cx="440432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1619672" y="1556792"/>
              <a:ext cx="0" cy="2016225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619672" y="1556792"/>
              <a:ext cx="6264696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884368" y="1556792"/>
              <a:ext cx="0" cy="2016224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7884368" y="3573016"/>
              <a:ext cx="432048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1179240" y="1176930"/>
              <a:ext cx="0" cy="239608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179240" y="1176930"/>
              <a:ext cx="7137176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8316416" y="1176930"/>
              <a:ext cx="0" cy="2396086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4197112" y="2407796"/>
            <a:ext cx="207140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2"/>
                </a:solidFill>
              </a:rPr>
              <a:t>Respective Interfaces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37356" y="6200258"/>
            <a:ext cx="11950053" cy="1017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04082" y="6230868"/>
            <a:ext cx="4840835" cy="8675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20641" y="6355170"/>
            <a:ext cx="1075978" cy="4095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Redis</a:t>
            </a:r>
            <a:endParaRPr lang="en-US" sz="1000" dirty="0"/>
          </a:p>
        </p:txBody>
      </p:sp>
      <p:sp>
        <p:nvSpPr>
          <p:cNvPr id="45" name="Rectangle 44"/>
          <p:cNvSpPr/>
          <p:nvPr/>
        </p:nvSpPr>
        <p:spPr>
          <a:xfrm>
            <a:off x="3847210" y="6355170"/>
            <a:ext cx="1569498" cy="4095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Other Storages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2039055" y="6341877"/>
            <a:ext cx="1666884" cy="4095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No-SQL Storage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643025" y="6784968"/>
            <a:ext cx="5058352" cy="33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</a:rPr>
              <a:t>Big-Data/High-</a:t>
            </a:r>
            <a:r>
              <a:rPr lang="en-US" sz="1200" dirty="0" err="1" smtClean="0">
                <a:solidFill>
                  <a:schemeClr val="bg2"/>
                </a:solidFill>
              </a:rPr>
              <a:t>Perf</a:t>
            </a:r>
            <a:r>
              <a:rPr lang="en-US" sz="1200" dirty="0" smtClean="0">
                <a:solidFill>
                  <a:schemeClr val="bg2"/>
                </a:solidFill>
              </a:rPr>
              <a:t> Data Storage (e.g. HDFS)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84482" y="6234330"/>
            <a:ext cx="4621486" cy="8675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686525" y="6775269"/>
            <a:ext cx="4619442" cy="33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2"/>
                </a:solidFill>
              </a:rPr>
              <a:t>Relational Data Storage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794020" y="6362151"/>
            <a:ext cx="1420468" cy="4095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SQL Server</a:t>
            </a:r>
            <a:endParaRPr lang="en-US" sz="1000" dirty="0"/>
          </a:p>
        </p:txBody>
      </p:sp>
      <p:sp>
        <p:nvSpPr>
          <p:cNvPr id="51" name="Rectangle 50"/>
          <p:cNvSpPr/>
          <p:nvPr/>
        </p:nvSpPr>
        <p:spPr>
          <a:xfrm>
            <a:off x="7367640" y="6355169"/>
            <a:ext cx="2813449" cy="4095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Other relational Data Storage</a:t>
            </a:r>
            <a:endParaRPr lang="en-US" sz="1000" dirty="0"/>
          </a:p>
        </p:txBody>
      </p:sp>
      <p:sp>
        <p:nvSpPr>
          <p:cNvPr id="52" name="Rectangle 51"/>
          <p:cNvSpPr/>
          <p:nvPr/>
        </p:nvSpPr>
        <p:spPr>
          <a:xfrm>
            <a:off x="10460169" y="6242858"/>
            <a:ext cx="1960776" cy="887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Other Storages</a:t>
            </a:r>
            <a:endParaRPr 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39971" y="7217444"/>
            <a:ext cx="12075744" cy="33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Shared Data Storage Platform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30188" y="5679724"/>
            <a:ext cx="11957221" cy="433778"/>
          </a:xfrm>
          <a:prstGeom prst="rect">
            <a:avLst/>
          </a:prstGeom>
          <a:pattFill prst="diagBrick">
            <a:fgClr>
              <a:schemeClr val="accent1"/>
            </a:fgClr>
            <a:bgClr>
              <a:schemeClr val="bg1"/>
            </a:bgClr>
          </a:patt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519057" y="5742597"/>
            <a:ext cx="2549924" cy="29664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2"/>
                </a:solidFill>
              </a:rPr>
              <a:t>Storage related Interfaces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300588" y="1912053"/>
            <a:ext cx="3714103" cy="370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Data Processing Platform</a:t>
            </a:r>
          </a:p>
        </p:txBody>
      </p:sp>
      <p:sp>
        <p:nvSpPr>
          <p:cNvPr id="57" name="Up-Down Arrow 56"/>
          <p:cNvSpPr/>
          <p:nvPr/>
        </p:nvSpPr>
        <p:spPr>
          <a:xfrm>
            <a:off x="7433600" y="5066744"/>
            <a:ext cx="322551" cy="836072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Up-Down Arrow 57"/>
          <p:cNvSpPr/>
          <p:nvPr/>
        </p:nvSpPr>
        <p:spPr>
          <a:xfrm>
            <a:off x="2292902" y="2360389"/>
            <a:ext cx="292155" cy="477202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Up-Down Arrow 58"/>
          <p:cNvSpPr/>
          <p:nvPr/>
        </p:nvSpPr>
        <p:spPr>
          <a:xfrm>
            <a:off x="8282081" y="2353629"/>
            <a:ext cx="292155" cy="477202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-Right Arrow 59"/>
          <p:cNvSpPr/>
          <p:nvPr/>
        </p:nvSpPr>
        <p:spPr>
          <a:xfrm>
            <a:off x="616333" y="3659106"/>
            <a:ext cx="565109" cy="283010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-Right Arrow 60"/>
          <p:cNvSpPr/>
          <p:nvPr/>
        </p:nvSpPr>
        <p:spPr>
          <a:xfrm>
            <a:off x="9700207" y="3739198"/>
            <a:ext cx="565109" cy="283010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647324" y="1912051"/>
            <a:ext cx="647157" cy="34702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63" name="Rectangle 62"/>
          <p:cNvSpPr/>
          <p:nvPr/>
        </p:nvSpPr>
        <p:spPr>
          <a:xfrm>
            <a:off x="11447095" y="1912053"/>
            <a:ext cx="642190" cy="34702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:::</a:t>
            </a:r>
            <a:endParaRPr lang="en-US" sz="1400" b="1" dirty="0"/>
          </a:p>
        </p:txBody>
      </p:sp>
      <p:sp>
        <p:nvSpPr>
          <p:cNvPr id="64" name="Rectangle 63"/>
          <p:cNvSpPr/>
          <p:nvPr/>
        </p:nvSpPr>
        <p:spPr>
          <a:xfrm>
            <a:off x="539971" y="1304764"/>
            <a:ext cx="12173129" cy="3470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Communication Infrastructure Layer (E.g. Pub-Sub, Service Bus, ESB)   </a:t>
            </a:r>
            <a:endParaRPr lang="en-US" sz="1400" dirty="0"/>
          </a:p>
        </p:txBody>
      </p:sp>
      <p:sp>
        <p:nvSpPr>
          <p:cNvPr id="65" name="Up-Down Arrow 64"/>
          <p:cNvSpPr/>
          <p:nvPr/>
        </p:nvSpPr>
        <p:spPr>
          <a:xfrm>
            <a:off x="10862787" y="1478275"/>
            <a:ext cx="292152" cy="619183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Up-Down Arrow 65"/>
          <p:cNvSpPr/>
          <p:nvPr/>
        </p:nvSpPr>
        <p:spPr>
          <a:xfrm>
            <a:off x="11641865" y="1472327"/>
            <a:ext cx="292152" cy="619183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 rot="5400000">
            <a:off x="9956581" y="3349115"/>
            <a:ext cx="2091993" cy="499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USH Services</a:t>
            </a:r>
          </a:p>
        </p:txBody>
      </p:sp>
      <p:sp>
        <p:nvSpPr>
          <p:cNvPr id="68" name="Up-Down Arrow 67"/>
          <p:cNvSpPr/>
          <p:nvPr/>
        </p:nvSpPr>
        <p:spPr>
          <a:xfrm>
            <a:off x="10862784" y="5097956"/>
            <a:ext cx="322551" cy="836072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Up-Down Arrow 68"/>
          <p:cNvSpPr/>
          <p:nvPr/>
        </p:nvSpPr>
        <p:spPr>
          <a:xfrm>
            <a:off x="11739250" y="5101868"/>
            <a:ext cx="322551" cy="836072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Up-Down Arrow 69"/>
          <p:cNvSpPr/>
          <p:nvPr/>
        </p:nvSpPr>
        <p:spPr>
          <a:xfrm>
            <a:off x="12274180" y="1478274"/>
            <a:ext cx="341535" cy="4459664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Up-Down Arrow 70"/>
          <p:cNvSpPr/>
          <p:nvPr/>
        </p:nvSpPr>
        <p:spPr>
          <a:xfrm>
            <a:off x="1181441" y="1478275"/>
            <a:ext cx="292155" cy="929520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Up-Down Arrow 72"/>
          <p:cNvSpPr/>
          <p:nvPr/>
        </p:nvSpPr>
        <p:spPr>
          <a:xfrm>
            <a:off x="3662615" y="5060542"/>
            <a:ext cx="322551" cy="836072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480649" y="4101911"/>
            <a:ext cx="1222802" cy="6940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Big-Data</a:t>
            </a:r>
            <a:endParaRPr lang="en-US" sz="1000" dirty="0"/>
          </a:p>
        </p:txBody>
      </p:sp>
      <p:sp>
        <p:nvSpPr>
          <p:cNvPr id="83" name="Rectangle 82"/>
          <p:cNvSpPr/>
          <p:nvPr/>
        </p:nvSpPr>
        <p:spPr>
          <a:xfrm>
            <a:off x="3408169" y="4188668"/>
            <a:ext cx="1222802" cy="6940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Big-Data</a:t>
            </a:r>
            <a:endParaRPr lang="en-US" sz="1000" dirty="0"/>
          </a:p>
        </p:txBody>
      </p:sp>
      <p:sp>
        <p:nvSpPr>
          <p:cNvPr id="84" name="Rectangle 83"/>
          <p:cNvSpPr/>
          <p:nvPr/>
        </p:nvSpPr>
        <p:spPr>
          <a:xfrm>
            <a:off x="3351152" y="4267749"/>
            <a:ext cx="1222802" cy="6940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Big-Data</a:t>
            </a:r>
            <a:endParaRPr lang="en-US" sz="1000" dirty="0"/>
          </a:p>
        </p:txBody>
      </p:sp>
      <p:sp>
        <p:nvSpPr>
          <p:cNvPr id="85" name="Rectangle 84"/>
          <p:cNvSpPr/>
          <p:nvPr/>
        </p:nvSpPr>
        <p:spPr>
          <a:xfrm>
            <a:off x="5004613" y="4092083"/>
            <a:ext cx="1222802" cy="6940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Big-Data</a:t>
            </a:r>
            <a:endParaRPr lang="en-US" sz="1000" dirty="0"/>
          </a:p>
        </p:txBody>
      </p:sp>
      <p:sp>
        <p:nvSpPr>
          <p:cNvPr id="86" name="Rectangle 85"/>
          <p:cNvSpPr/>
          <p:nvPr/>
        </p:nvSpPr>
        <p:spPr>
          <a:xfrm>
            <a:off x="4932133" y="4178840"/>
            <a:ext cx="1222802" cy="6940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Big-Data</a:t>
            </a:r>
            <a:endParaRPr lang="en-US" sz="1000" dirty="0"/>
          </a:p>
        </p:txBody>
      </p:sp>
      <p:sp>
        <p:nvSpPr>
          <p:cNvPr id="87" name="Rectangle 86"/>
          <p:cNvSpPr/>
          <p:nvPr/>
        </p:nvSpPr>
        <p:spPr>
          <a:xfrm>
            <a:off x="4875116" y="4257921"/>
            <a:ext cx="1222802" cy="6940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Non Big-Data</a:t>
            </a:r>
            <a:endParaRPr lang="en-US" sz="1000" dirty="0"/>
          </a:p>
        </p:txBody>
      </p:sp>
      <p:sp>
        <p:nvSpPr>
          <p:cNvPr id="88" name="Rectangle 87"/>
          <p:cNvSpPr/>
          <p:nvPr/>
        </p:nvSpPr>
        <p:spPr>
          <a:xfrm>
            <a:off x="6553153" y="4077335"/>
            <a:ext cx="1222802" cy="6940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Big-Data</a:t>
            </a:r>
            <a:endParaRPr lang="en-US" sz="1000" dirty="0"/>
          </a:p>
        </p:txBody>
      </p:sp>
      <p:sp>
        <p:nvSpPr>
          <p:cNvPr id="89" name="Rectangle 88"/>
          <p:cNvSpPr/>
          <p:nvPr/>
        </p:nvSpPr>
        <p:spPr>
          <a:xfrm>
            <a:off x="6480673" y="4164092"/>
            <a:ext cx="1222802" cy="6940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Big-Data</a:t>
            </a:r>
            <a:endParaRPr lang="en-US" sz="1000" dirty="0"/>
          </a:p>
        </p:txBody>
      </p:sp>
      <p:sp>
        <p:nvSpPr>
          <p:cNvPr id="90" name="Rectangle 89"/>
          <p:cNvSpPr/>
          <p:nvPr/>
        </p:nvSpPr>
        <p:spPr>
          <a:xfrm>
            <a:off x="6423656" y="4243173"/>
            <a:ext cx="1222802" cy="6940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GPU Clusters</a:t>
            </a:r>
            <a:endParaRPr lang="en-US" sz="1000" dirty="0"/>
          </a:p>
        </p:txBody>
      </p:sp>
      <p:sp>
        <p:nvSpPr>
          <p:cNvPr id="91" name="Rectangle 90"/>
          <p:cNvSpPr/>
          <p:nvPr/>
        </p:nvSpPr>
        <p:spPr>
          <a:xfrm>
            <a:off x="1464327" y="4521735"/>
            <a:ext cx="1111462" cy="2689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Scheduler</a:t>
            </a:r>
            <a:endParaRPr lang="en-US" sz="1000" dirty="0"/>
          </a:p>
        </p:txBody>
      </p:sp>
      <p:sp>
        <p:nvSpPr>
          <p:cNvPr id="92" name="Rectangle 91"/>
          <p:cNvSpPr/>
          <p:nvPr/>
        </p:nvSpPr>
        <p:spPr>
          <a:xfrm>
            <a:off x="8418331" y="4157840"/>
            <a:ext cx="973850" cy="2665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Provisioning</a:t>
            </a:r>
            <a:endParaRPr lang="en-US" sz="1000" dirty="0"/>
          </a:p>
        </p:txBody>
      </p:sp>
      <p:sp>
        <p:nvSpPr>
          <p:cNvPr id="93" name="Text Box 10"/>
          <p:cNvSpPr txBox="1">
            <a:spLocks noChangeArrowheads="1"/>
          </p:cNvSpPr>
          <p:nvPr/>
        </p:nvSpPr>
        <p:spPr bwMode="auto">
          <a:xfrm>
            <a:off x="3415569" y="7773094"/>
            <a:ext cx="74783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0000"/>
                </a:solidFill>
              </a:rPr>
              <a:t>*** Color coding is used to show the components of different layers in different colors</a:t>
            </a:r>
          </a:p>
        </p:txBody>
      </p:sp>
      <p:sp>
        <p:nvSpPr>
          <p:cNvPr id="94" name="Text Box 10"/>
          <p:cNvSpPr txBox="1">
            <a:spLocks noChangeArrowheads="1"/>
          </p:cNvSpPr>
          <p:nvPr/>
        </p:nvSpPr>
        <p:spPr bwMode="auto">
          <a:xfrm>
            <a:off x="12787592" y="2684795"/>
            <a:ext cx="15062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 smtClean="0">
                <a:solidFill>
                  <a:srgbClr val="FF0000"/>
                </a:solidFill>
              </a:rPr>
              <a:t>Index:</a:t>
            </a:r>
          </a:p>
        </p:txBody>
      </p:sp>
      <p:sp>
        <p:nvSpPr>
          <p:cNvPr id="95" name="Left-Right Arrow 94"/>
          <p:cNvSpPr/>
          <p:nvPr/>
        </p:nvSpPr>
        <p:spPr>
          <a:xfrm>
            <a:off x="12745031" y="3182522"/>
            <a:ext cx="565109" cy="283010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 Box 10"/>
          <p:cNvSpPr txBox="1">
            <a:spLocks noChangeArrowheads="1"/>
          </p:cNvSpPr>
          <p:nvPr/>
        </p:nvSpPr>
        <p:spPr bwMode="auto">
          <a:xfrm>
            <a:off x="13324889" y="3067468"/>
            <a:ext cx="118752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Data or command flow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2934988" y="3826764"/>
            <a:ext cx="375152" cy="2624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99" name="Text Box 10"/>
          <p:cNvSpPr txBox="1">
            <a:spLocks noChangeArrowheads="1"/>
          </p:cNvSpPr>
          <p:nvPr/>
        </p:nvSpPr>
        <p:spPr bwMode="auto">
          <a:xfrm>
            <a:off x="13344556" y="3736048"/>
            <a:ext cx="143333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/>
              <a:t>System Infrastructure component</a:t>
            </a:r>
          </a:p>
        </p:txBody>
      </p:sp>
    </p:spTree>
    <p:extLst>
      <p:ext uri="{BB962C8B-B14F-4D97-AF65-F5344CB8AC3E}">
        <p14:creationId xmlns:p14="http://schemas.microsoft.com/office/powerpoint/2010/main" val="3572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1" r="2326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Architecture</a:t>
            </a:r>
            <a:endParaRPr lang="en-US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804367" y="3352415"/>
            <a:ext cx="7711874" cy="476111"/>
          </a:xfrm>
        </p:spPr>
        <p:txBody>
          <a:bodyPr/>
          <a:lstStyle/>
          <a:p>
            <a:r>
              <a:rPr lang="en-US" sz="3200" dirty="0" smtClean="0"/>
              <a:t>Dynamic Aspect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1929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Bus Interaction Pattern</a:t>
            </a:r>
            <a:endParaRPr lang="en-US" dirty="0"/>
          </a:p>
        </p:txBody>
      </p:sp>
      <p:cxnSp>
        <p:nvCxnSpPr>
          <p:cNvPr id="3" name="Straight Arrow Connector 2"/>
          <p:cNvCxnSpPr>
            <a:stCxn id="4" idx="2"/>
            <a:endCxn id="5" idx="0"/>
          </p:cNvCxnSpPr>
          <p:nvPr/>
        </p:nvCxnSpPr>
        <p:spPr>
          <a:xfrm>
            <a:off x="3404328" y="4733534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4"/>
          <p:cNvSpPr>
            <a:spLocks noChangeArrowheads="1"/>
          </p:cNvSpPr>
          <p:nvPr/>
        </p:nvSpPr>
        <p:spPr bwMode="auto">
          <a:xfrm>
            <a:off x="2947128" y="4212326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3336526" y="5128231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>
            <a:stCxn id="4" idx="2"/>
            <a:endCxn id="31" idx="0"/>
          </p:cNvCxnSpPr>
          <p:nvPr/>
        </p:nvCxnSpPr>
        <p:spPr>
          <a:xfrm flipH="1">
            <a:off x="2603378" y="4733534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2"/>
            <a:endCxn id="27" idx="0"/>
          </p:cNvCxnSpPr>
          <p:nvPr/>
        </p:nvCxnSpPr>
        <p:spPr>
          <a:xfrm>
            <a:off x="3793726" y="5649439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36727" y="3825546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522332" y="3825547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9920" y="1528896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Analytics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204203" y="2051184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458636" y="2051184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34020" y="1528896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Public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58305" y="2051184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512736" y="2051184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936626" y="1528896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Admin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260909" y="2051184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15342" y="2051184"/>
            <a:ext cx="0" cy="40977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979308" y="1528896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Mobile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303591" y="2051184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558024" y="2051184"/>
            <a:ext cx="0" cy="40977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2923926" y="2467990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1921320" y="2460960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867220" y="2467990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3979308" y="2460960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2937265" y="3304846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3336526" y="5983101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28" name="Straight Arrow Connector 27"/>
          <p:cNvCxnSpPr>
            <a:stCxn id="27" idx="2"/>
            <a:endCxn id="29" idx="0"/>
          </p:cNvCxnSpPr>
          <p:nvPr/>
        </p:nvCxnSpPr>
        <p:spPr>
          <a:xfrm>
            <a:off x="3793726" y="6503801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9"/>
          <p:cNvSpPr>
            <a:spLocks noChangeArrowheads="1"/>
          </p:cNvSpPr>
          <p:nvPr/>
        </p:nvSpPr>
        <p:spPr bwMode="auto">
          <a:xfrm>
            <a:off x="3336526" y="6750807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30" name="AutoShape 3"/>
          <p:cNvSpPr>
            <a:spLocks noChangeArrowheads="1"/>
          </p:cNvSpPr>
          <p:nvPr/>
        </p:nvSpPr>
        <p:spPr bwMode="auto">
          <a:xfrm>
            <a:off x="2146178" y="6750807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2146178" y="5983101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32" name="Straight Arrow Connector 31"/>
          <p:cNvCxnSpPr>
            <a:stCxn id="31" idx="2"/>
            <a:endCxn id="30" idx="1"/>
          </p:cNvCxnSpPr>
          <p:nvPr/>
        </p:nvCxnSpPr>
        <p:spPr>
          <a:xfrm>
            <a:off x="2603378" y="6503801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4" idx="2"/>
            <a:endCxn id="35" idx="0"/>
          </p:cNvCxnSpPr>
          <p:nvPr/>
        </p:nvCxnSpPr>
        <p:spPr>
          <a:xfrm>
            <a:off x="6761933" y="4733450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6304733" y="4212242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7"/>
          <p:cNvSpPr>
            <a:spLocks noChangeArrowheads="1"/>
          </p:cNvSpPr>
          <p:nvPr/>
        </p:nvSpPr>
        <p:spPr bwMode="auto">
          <a:xfrm>
            <a:off x="6694131" y="5128147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Straight Arrow Connector 35"/>
          <p:cNvCxnSpPr>
            <a:stCxn id="34" idx="2"/>
            <a:endCxn id="45" idx="0"/>
          </p:cNvCxnSpPr>
          <p:nvPr/>
        </p:nvCxnSpPr>
        <p:spPr>
          <a:xfrm flipH="1">
            <a:off x="5960983" y="4733450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2"/>
            <a:endCxn id="41" idx="0"/>
          </p:cNvCxnSpPr>
          <p:nvPr/>
        </p:nvCxnSpPr>
        <p:spPr>
          <a:xfrm>
            <a:off x="7151331" y="5649355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610822" y="3825859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896427" y="3825860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2"/>
          <p:cNvSpPr>
            <a:spLocks noChangeArrowheads="1"/>
          </p:cNvSpPr>
          <p:nvPr/>
        </p:nvSpPr>
        <p:spPr bwMode="auto">
          <a:xfrm>
            <a:off x="6311360" y="3305159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6694131" y="5983017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42" name="Straight Arrow Connector 41"/>
          <p:cNvCxnSpPr>
            <a:stCxn id="41" idx="2"/>
            <a:endCxn id="43" idx="0"/>
          </p:cNvCxnSpPr>
          <p:nvPr/>
        </p:nvCxnSpPr>
        <p:spPr>
          <a:xfrm>
            <a:off x="7151331" y="6503717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19"/>
          <p:cNvSpPr>
            <a:spLocks noChangeArrowheads="1"/>
          </p:cNvSpPr>
          <p:nvPr/>
        </p:nvSpPr>
        <p:spPr bwMode="auto">
          <a:xfrm>
            <a:off x="6694131" y="6750723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44" name="AutoShape 3"/>
          <p:cNvSpPr>
            <a:spLocks noChangeArrowheads="1"/>
          </p:cNvSpPr>
          <p:nvPr/>
        </p:nvSpPr>
        <p:spPr bwMode="auto">
          <a:xfrm>
            <a:off x="5503783" y="6750723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5503783" y="5983017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46" name="Straight Arrow Connector 45"/>
          <p:cNvCxnSpPr>
            <a:stCxn id="45" idx="2"/>
            <a:endCxn id="44" idx="1"/>
          </p:cNvCxnSpPr>
          <p:nvPr/>
        </p:nvCxnSpPr>
        <p:spPr>
          <a:xfrm>
            <a:off x="5960983" y="6503717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77922" y="3334676"/>
            <a:ext cx="67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94681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1: Manage Detection</a:t>
            </a:r>
            <a:endParaRPr lang="en-US" dirty="0"/>
          </a:p>
        </p:txBody>
      </p:sp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4082862" y="3702281"/>
            <a:ext cx="931862" cy="67799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Detection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3103374" y="4792687"/>
            <a:ext cx="9223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092387" y="6517276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Detection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cxnSp>
        <p:nvCxnSpPr>
          <p:cNvPr id="6" name="Straight Arrow Connector 5"/>
          <p:cNvCxnSpPr>
            <a:stCxn id="3" idx="2"/>
            <a:endCxn id="4" idx="0"/>
          </p:cNvCxnSpPr>
          <p:nvPr/>
        </p:nvCxnSpPr>
        <p:spPr>
          <a:xfrm flipH="1">
            <a:off x="3564543" y="4380271"/>
            <a:ext cx="984250" cy="4124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092387" y="5499737"/>
            <a:ext cx="922337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Detection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8" name="Straight Arrow Connector 7"/>
          <p:cNvCxnSpPr>
            <a:stCxn id="7" idx="2"/>
            <a:endCxn id="5" idx="1"/>
          </p:cNvCxnSpPr>
          <p:nvPr/>
        </p:nvCxnSpPr>
        <p:spPr>
          <a:xfrm flipH="1">
            <a:off x="4548000" y="6022025"/>
            <a:ext cx="5556" cy="49525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2"/>
            <a:endCxn id="7" idx="0"/>
          </p:cNvCxnSpPr>
          <p:nvPr/>
        </p:nvCxnSpPr>
        <p:spPr>
          <a:xfrm>
            <a:off x="4548793" y="4380271"/>
            <a:ext cx="4763" cy="11194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1"/>
            <a:endCxn id="12" idx="3"/>
          </p:cNvCxnSpPr>
          <p:nvPr/>
        </p:nvCxnSpPr>
        <p:spPr>
          <a:xfrm flipH="1" flipV="1">
            <a:off x="3393887" y="4039546"/>
            <a:ext cx="688975" cy="17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6479817" y="3686406"/>
            <a:ext cx="922338" cy="69386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Real-Time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489012" y="3779196"/>
            <a:ext cx="90487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2327" y="3594330"/>
            <a:ext cx="939800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Workflows</a:t>
            </a:r>
          </a:p>
        </p:txBody>
      </p:sp>
      <p:cxnSp>
        <p:nvCxnSpPr>
          <p:cNvPr id="14" name="Straight Connector 13"/>
          <p:cNvCxnSpPr>
            <a:stCxn id="12" idx="1"/>
            <a:endCxn id="13" idx="3"/>
          </p:cNvCxnSpPr>
          <p:nvPr/>
        </p:nvCxnSpPr>
        <p:spPr>
          <a:xfrm flipH="1" flipV="1">
            <a:off x="1772127" y="3799118"/>
            <a:ext cx="716885" cy="240428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300916" y="1557568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625199" y="2079856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79632" y="2079856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1288216" y="2496662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99786" y="3303187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685391" y="3303188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4100324" y="2782487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787217" y="3303187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072822" y="3303188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6487755" y="2782487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>
            <a:stCxn id="21" idx="3"/>
            <a:endCxn id="24" idx="1"/>
          </p:cNvCxnSpPr>
          <p:nvPr/>
        </p:nvCxnSpPr>
        <p:spPr>
          <a:xfrm>
            <a:off x="5014724" y="3042837"/>
            <a:ext cx="1473031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9"/>
          <p:cNvSpPr>
            <a:spLocks noChangeArrowheads="1"/>
          </p:cNvSpPr>
          <p:nvPr/>
        </p:nvSpPr>
        <p:spPr bwMode="auto">
          <a:xfrm>
            <a:off x="5108230" y="4792688"/>
            <a:ext cx="914399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Filter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cxnSp>
        <p:nvCxnSpPr>
          <p:cNvPr id="30" name="Straight Arrow Connector 29"/>
          <p:cNvCxnSpPr>
            <a:stCxn id="3" idx="2"/>
            <a:endCxn id="29" idx="0"/>
          </p:cNvCxnSpPr>
          <p:nvPr/>
        </p:nvCxnSpPr>
        <p:spPr>
          <a:xfrm>
            <a:off x="4548793" y="4380271"/>
            <a:ext cx="1016637" cy="4124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50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2: Real-Time Match</a:t>
            </a:r>
            <a:endParaRPr lang="en-US" dirty="0"/>
          </a:p>
        </p:txBody>
      </p:sp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3741738" y="4146732"/>
            <a:ext cx="920750" cy="64649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Matching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cxnSp>
        <p:nvCxnSpPr>
          <p:cNvPr id="4" name="Straight Arrow Connector 3"/>
          <p:cNvCxnSpPr>
            <a:stCxn id="18" idx="2"/>
            <a:endCxn id="3" idx="0"/>
          </p:cNvCxnSpPr>
          <p:nvPr/>
        </p:nvCxnSpPr>
        <p:spPr>
          <a:xfrm flipH="1">
            <a:off x="4202113" y="3539612"/>
            <a:ext cx="7824" cy="607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3" idx="2"/>
            <a:endCxn id="6" idx="0"/>
          </p:cNvCxnSpPr>
          <p:nvPr/>
        </p:nvCxnSpPr>
        <p:spPr>
          <a:xfrm flipH="1">
            <a:off x="4200526" y="4793226"/>
            <a:ext cx="1587" cy="56307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748088" y="5356297"/>
            <a:ext cx="90487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sp>
        <p:nvSpPr>
          <p:cNvPr id="7" name="Rectangle 6"/>
          <p:cNvSpPr/>
          <p:nvPr/>
        </p:nvSpPr>
        <p:spPr>
          <a:xfrm>
            <a:off x="5224310" y="5151510"/>
            <a:ext cx="1801812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Models, Detections</a:t>
            </a:r>
            <a:endParaRPr lang="en-US" sz="11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Connector 7"/>
          <p:cNvCxnSpPr>
            <a:stCxn id="6" idx="3"/>
            <a:endCxn id="7" idx="1"/>
          </p:cNvCxnSpPr>
          <p:nvPr/>
        </p:nvCxnSpPr>
        <p:spPr>
          <a:xfrm flipV="1">
            <a:off x="4652963" y="5356298"/>
            <a:ext cx="571347" cy="260349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 flipV="1">
            <a:off x="2871788" y="2216415"/>
            <a:ext cx="885598" cy="793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056848" y="2476765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342453" y="2476766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757386" y="1956065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839611" y="2476765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25216" y="2476766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540149" y="1956065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>
            <a:stCxn id="12" idx="3"/>
            <a:endCxn id="15" idx="1"/>
          </p:cNvCxnSpPr>
          <p:nvPr/>
        </p:nvCxnSpPr>
        <p:spPr>
          <a:xfrm>
            <a:off x="4671786" y="2216415"/>
            <a:ext cx="868363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5540149" y="2863148"/>
            <a:ext cx="922337" cy="522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3757386" y="2863147"/>
            <a:ext cx="905102" cy="67646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Real-Time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19255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3: Process Analytics </a:t>
            </a:r>
            <a:endParaRPr lang="en-US" dirty="0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3359386" y="6444547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3901521" y="3067880"/>
            <a:ext cx="9223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2462982" y="4134735"/>
            <a:ext cx="1168650" cy="717484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Transformation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 flipH="1">
            <a:off x="3047307" y="3590168"/>
            <a:ext cx="1315383" cy="5445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54624" y="5182485"/>
            <a:ext cx="922337" cy="5222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8" name="Straight Arrow Connector 7"/>
          <p:cNvCxnSpPr>
            <a:stCxn id="7" idx="2"/>
            <a:endCxn id="3" idx="1"/>
          </p:cNvCxnSpPr>
          <p:nvPr/>
        </p:nvCxnSpPr>
        <p:spPr>
          <a:xfrm flipH="1">
            <a:off x="3814999" y="5704772"/>
            <a:ext cx="0" cy="7397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7" idx="0"/>
          </p:cNvCxnSpPr>
          <p:nvPr/>
        </p:nvCxnSpPr>
        <p:spPr>
          <a:xfrm flipH="1">
            <a:off x="3815793" y="3590168"/>
            <a:ext cx="546897" cy="15923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5692775" y="3090160"/>
            <a:ext cx="922338" cy="5207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Feed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4648994" y="6444547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Historical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644231" y="5182485"/>
            <a:ext cx="922338" cy="5222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Historical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13" name="Straight Arrow Connector 12"/>
          <p:cNvCxnSpPr>
            <a:stCxn id="12" idx="2"/>
            <a:endCxn id="11" idx="1"/>
          </p:cNvCxnSpPr>
          <p:nvPr/>
        </p:nvCxnSpPr>
        <p:spPr>
          <a:xfrm flipH="1">
            <a:off x="5104606" y="5704772"/>
            <a:ext cx="0" cy="7397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12" idx="0"/>
          </p:cNvCxnSpPr>
          <p:nvPr/>
        </p:nvCxnSpPr>
        <p:spPr>
          <a:xfrm>
            <a:off x="4362690" y="3590168"/>
            <a:ext cx="742710" cy="15923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8" idx="1"/>
          </p:cNvCxnSpPr>
          <p:nvPr/>
        </p:nvCxnSpPr>
        <p:spPr>
          <a:xfrm flipV="1">
            <a:off x="3032352" y="2419323"/>
            <a:ext cx="885598" cy="793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17412" y="2679673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503017" y="2679674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3917950" y="2158973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000175" y="2679673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285780" y="2679674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5700713" y="2158973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>
            <a:stCxn id="18" idx="3"/>
            <a:endCxn id="21" idx="1"/>
          </p:cNvCxnSpPr>
          <p:nvPr/>
        </p:nvCxnSpPr>
        <p:spPr>
          <a:xfrm>
            <a:off x="4832350" y="2419323"/>
            <a:ext cx="868363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95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4: Manage Analytics Result Feedback</a:t>
            </a:r>
            <a:endParaRPr lang="en-US" dirty="0"/>
          </a:p>
        </p:txBody>
      </p:sp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4405331" y="3552911"/>
            <a:ext cx="931862" cy="6651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3425843" y="4599073"/>
            <a:ext cx="9223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414856" y="6767598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cxnSp>
        <p:nvCxnSpPr>
          <p:cNvPr id="6" name="Straight Arrow Connector 5"/>
          <p:cNvCxnSpPr>
            <a:stCxn id="3" idx="2"/>
            <a:endCxn id="4" idx="0"/>
          </p:cNvCxnSpPr>
          <p:nvPr/>
        </p:nvCxnSpPr>
        <p:spPr>
          <a:xfrm flipH="1">
            <a:off x="3887012" y="4218039"/>
            <a:ext cx="984250" cy="3810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414856" y="5646823"/>
            <a:ext cx="922337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8" name="Straight Arrow Connector 7"/>
          <p:cNvCxnSpPr>
            <a:stCxn id="7" idx="2"/>
            <a:endCxn id="5" idx="1"/>
          </p:cNvCxnSpPr>
          <p:nvPr/>
        </p:nvCxnSpPr>
        <p:spPr>
          <a:xfrm flipH="1">
            <a:off x="4872056" y="6169111"/>
            <a:ext cx="4762" cy="5984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2"/>
            <a:endCxn id="7" idx="0"/>
          </p:cNvCxnSpPr>
          <p:nvPr/>
        </p:nvCxnSpPr>
        <p:spPr>
          <a:xfrm>
            <a:off x="4871262" y="4218039"/>
            <a:ext cx="4763" cy="14287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2" idx="3"/>
          </p:cNvCxnSpPr>
          <p:nvPr/>
        </p:nvCxnSpPr>
        <p:spPr>
          <a:xfrm flipH="1">
            <a:off x="3716356" y="3814848"/>
            <a:ext cx="6985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811481" y="3556086"/>
            <a:ext cx="90487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65488" y="3547354"/>
            <a:ext cx="939800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Workflows</a:t>
            </a:r>
          </a:p>
        </p:txBody>
      </p:sp>
      <p:cxnSp>
        <p:nvCxnSpPr>
          <p:cNvPr id="14" name="Straight Connector 13"/>
          <p:cNvCxnSpPr>
            <a:stCxn id="12" idx="1"/>
            <a:endCxn id="13" idx="3"/>
          </p:cNvCxnSpPr>
          <p:nvPr/>
        </p:nvCxnSpPr>
        <p:spPr>
          <a:xfrm flipH="1" flipV="1">
            <a:off x="2305288" y="3752142"/>
            <a:ext cx="506193" cy="64294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56672" y="1513324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580955" y="2035612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35388" y="2035612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1243972" y="2452418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704793" y="3150256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990398" y="3150257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4405331" y="2629556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95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2" r="20182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Mission Statement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804367" y="3430235"/>
            <a:ext cx="7711874" cy="2289629"/>
          </a:xfrm>
        </p:spPr>
        <p:txBody>
          <a:bodyPr/>
          <a:lstStyle/>
          <a:p>
            <a:r>
              <a:rPr lang="en-US" sz="3600" b="0" dirty="0" smtClean="0"/>
              <a:t>Create a Data Platform to enable the efficient, robust and flexible processing and storage of current and future data. 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324684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5: Manage Detection Type</a:t>
            </a:r>
            <a:endParaRPr lang="en-US" dirty="0"/>
          </a:p>
        </p:txBody>
      </p:sp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4405331" y="3552911"/>
            <a:ext cx="931862" cy="66512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3425843" y="4599073"/>
            <a:ext cx="9223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4414856" y="6767598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Detection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cxnSp>
        <p:nvCxnSpPr>
          <p:cNvPr id="6" name="Straight Arrow Connector 5"/>
          <p:cNvCxnSpPr>
            <a:stCxn id="3" idx="2"/>
            <a:endCxn id="4" idx="0"/>
          </p:cNvCxnSpPr>
          <p:nvPr/>
        </p:nvCxnSpPr>
        <p:spPr>
          <a:xfrm flipH="1">
            <a:off x="3887012" y="4218039"/>
            <a:ext cx="984250" cy="3810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414856" y="5646823"/>
            <a:ext cx="922337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Detection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8" name="Straight Arrow Connector 7"/>
          <p:cNvCxnSpPr>
            <a:stCxn id="7" idx="2"/>
            <a:endCxn id="5" idx="1"/>
          </p:cNvCxnSpPr>
          <p:nvPr/>
        </p:nvCxnSpPr>
        <p:spPr>
          <a:xfrm flipH="1">
            <a:off x="4872056" y="6169111"/>
            <a:ext cx="4762" cy="5984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2"/>
            <a:endCxn id="7" idx="0"/>
          </p:cNvCxnSpPr>
          <p:nvPr/>
        </p:nvCxnSpPr>
        <p:spPr>
          <a:xfrm>
            <a:off x="4871262" y="4218039"/>
            <a:ext cx="4763" cy="14287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2" idx="3"/>
          </p:cNvCxnSpPr>
          <p:nvPr/>
        </p:nvCxnSpPr>
        <p:spPr>
          <a:xfrm flipH="1">
            <a:off x="3716356" y="3814848"/>
            <a:ext cx="6985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6180157" y="3537359"/>
            <a:ext cx="922337" cy="6806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811481" y="3556086"/>
            <a:ext cx="90487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65488" y="3547354"/>
            <a:ext cx="939800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Workflows</a:t>
            </a:r>
          </a:p>
        </p:txBody>
      </p:sp>
      <p:cxnSp>
        <p:nvCxnSpPr>
          <p:cNvPr id="14" name="Straight Connector 13"/>
          <p:cNvCxnSpPr>
            <a:stCxn id="12" idx="1"/>
            <a:endCxn id="13" idx="3"/>
          </p:cNvCxnSpPr>
          <p:nvPr/>
        </p:nvCxnSpPr>
        <p:spPr>
          <a:xfrm flipH="1" flipV="1">
            <a:off x="2305288" y="3752142"/>
            <a:ext cx="506193" cy="64294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56672" y="1513324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Admin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580955" y="2035612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35388" y="2035612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1243972" y="2452418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704793" y="3150256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990398" y="3150257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4405331" y="2629556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487556" y="3150256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773161" y="3150257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6188094" y="2629556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Straight Arrow Connector 24"/>
          <p:cNvCxnSpPr>
            <a:stCxn id="21" idx="3"/>
            <a:endCxn id="24" idx="1"/>
          </p:cNvCxnSpPr>
          <p:nvPr/>
        </p:nvCxnSpPr>
        <p:spPr>
          <a:xfrm>
            <a:off x="5319731" y="2889906"/>
            <a:ext cx="868363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49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423236"/>
            <a:ext cx="13898880" cy="674044"/>
          </a:xfrm>
        </p:spPr>
        <p:txBody>
          <a:bodyPr/>
          <a:lstStyle/>
          <a:p>
            <a:r>
              <a:rPr lang="en-US" dirty="0" smtClean="0"/>
              <a:t>6: Manage Client, Feed, Notification</a:t>
            </a:r>
            <a:endParaRPr lang="en-US" dirty="0"/>
          </a:p>
        </p:txBody>
      </p:sp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4343625" y="3507143"/>
            <a:ext cx="1039536" cy="66665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cxnSp>
        <p:nvCxnSpPr>
          <p:cNvPr id="4" name="Straight Arrow Connector 3"/>
          <p:cNvCxnSpPr>
            <a:stCxn id="3" idx="1"/>
            <a:endCxn id="5" idx="3"/>
          </p:cNvCxnSpPr>
          <p:nvPr/>
        </p:nvCxnSpPr>
        <p:spPr>
          <a:xfrm flipH="1">
            <a:off x="3654650" y="3840469"/>
            <a:ext cx="688975" cy="39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749775" y="3584058"/>
            <a:ext cx="90487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sp>
        <p:nvSpPr>
          <p:cNvPr id="6" name="Rectangle 5"/>
          <p:cNvSpPr/>
          <p:nvPr/>
        </p:nvSpPr>
        <p:spPr>
          <a:xfrm>
            <a:off x="1321244" y="3453009"/>
            <a:ext cx="939800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Workflows</a:t>
            </a:r>
          </a:p>
        </p:txBody>
      </p:sp>
      <p:cxnSp>
        <p:nvCxnSpPr>
          <p:cNvPr id="7" name="Straight Connector 6"/>
          <p:cNvCxnSpPr>
            <a:stCxn id="5" idx="1"/>
            <a:endCxn id="6" idx="3"/>
          </p:cNvCxnSpPr>
          <p:nvPr/>
        </p:nvCxnSpPr>
        <p:spPr>
          <a:xfrm flipH="1" flipV="1">
            <a:off x="2261044" y="3657797"/>
            <a:ext cx="488731" cy="186611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3364137" y="4553305"/>
            <a:ext cx="9223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4397394" y="6721830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cxnSp>
        <p:nvCxnSpPr>
          <p:cNvPr id="10" name="Straight Arrow Connector 9"/>
          <p:cNvCxnSpPr>
            <a:stCxn id="3" idx="2"/>
            <a:endCxn id="8" idx="0"/>
          </p:cNvCxnSpPr>
          <p:nvPr/>
        </p:nvCxnSpPr>
        <p:spPr>
          <a:xfrm flipH="1">
            <a:off x="3825306" y="4173794"/>
            <a:ext cx="1038087" cy="3795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397394" y="5601055"/>
            <a:ext cx="922337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12" name="Straight Arrow Connector 11"/>
          <p:cNvCxnSpPr>
            <a:stCxn id="11" idx="2"/>
            <a:endCxn id="9" idx="1"/>
          </p:cNvCxnSpPr>
          <p:nvPr/>
        </p:nvCxnSpPr>
        <p:spPr>
          <a:xfrm flipH="1">
            <a:off x="4853007" y="6123343"/>
            <a:ext cx="5556" cy="5984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11" idx="0"/>
          </p:cNvCxnSpPr>
          <p:nvPr/>
        </p:nvCxnSpPr>
        <p:spPr>
          <a:xfrm flipH="1">
            <a:off x="4858563" y="4173794"/>
            <a:ext cx="4830" cy="142726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12428" y="1483828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Admin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536711" y="2006116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791144" y="2006116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1199728" y="2422922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660549" y="3120760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946154" y="3120761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4361087" y="2600060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7: Manage Workflows</a:t>
            </a:r>
            <a:endParaRPr lang="en-US" dirty="0"/>
          </a:p>
        </p:txBody>
      </p:sp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4107657" y="3580883"/>
            <a:ext cx="931862" cy="66665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cxnSp>
        <p:nvCxnSpPr>
          <p:cNvPr id="4" name="Straight Arrow Connector 3"/>
          <p:cNvCxnSpPr>
            <a:stCxn id="3" idx="1"/>
            <a:endCxn id="5" idx="3"/>
          </p:cNvCxnSpPr>
          <p:nvPr/>
        </p:nvCxnSpPr>
        <p:spPr>
          <a:xfrm flipH="1">
            <a:off x="3418682" y="3914209"/>
            <a:ext cx="688975" cy="393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513807" y="3657798"/>
            <a:ext cx="90487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5276" y="3526749"/>
            <a:ext cx="939800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Workflows</a:t>
            </a:r>
          </a:p>
        </p:txBody>
      </p:sp>
      <p:cxnSp>
        <p:nvCxnSpPr>
          <p:cNvPr id="7" name="Straight Connector 6"/>
          <p:cNvCxnSpPr>
            <a:stCxn id="5" idx="1"/>
            <a:endCxn id="6" idx="3"/>
          </p:cNvCxnSpPr>
          <p:nvPr/>
        </p:nvCxnSpPr>
        <p:spPr>
          <a:xfrm flipH="1" flipV="1">
            <a:off x="2025076" y="3731537"/>
            <a:ext cx="488731" cy="186611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2513807" y="4810499"/>
            <a:ext cx="9223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4117182" y="6426870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cxnSp>
        <p:nvCxnSpPr>
          <p:cNvPr id="10" name="Straight Arrow Connector 9"/>
          <p:cNvCxnSpPr>
            <a:stCxn id="3" idx="2"/>
            <a:endCxn id="8" idx="0"/>
          </p:cNvCxnSpPr>
          <p:nvPr/>
        </p:nvCxnSpPr>
        <p:spPr>
          <a:xfrm flipH="1">
            <a:off x="2974976" y="4247535"/>
            <a:ext cx="1598612" cy="5629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117182" y="5365087"/>
            <a:ext cx="922337" cy="5222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12" name="Straight Arrow Connector 11"/>
          <p:cNvCxnSpPr>
            <a:stCxn id="11" idx="2"/>
            <a:endCxn id="9" idx="1"/>
          </p:cNvCxnSpPr>
          <p:nvPr/>
        </p:nvCxnSpPr>
        <p:spPr>
          <a:xfrm flipH="1">
            <a:off x="4572795" y="5887375"/>
            <a:ext cx="5556" cy="5394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11" idx="0"/>
          </p:cNvCxnSpPr>
          <p:nvPr/>
        </p:nvCxnSpPr>
        <p:spPr>
          <a:xfrm>
            <a:off x="4573588" y="4247535"/>
            <a:ext cx="4763" cy="11175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6460" y="1557568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Admin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300743" y="2079856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555176" y="2079856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963760" y="2496662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424581" y="3194500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710186" y="3194501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4125119" y="2673800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62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8: Querying Analytics</a:t>
            </a:r>
            <a:endParaRPr lang="en-US" dirty="0"/>
          </a:p>
        </p:txBody>
      </p:sp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4586455" y="3129448"/>
            <a:ext cx="922338" cy="522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Feed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3757081" y="4169260"/>
            <a:ext cx="9223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cxnSp>
        <p:nvCxnSpPr>
          <p:cNvPr id="5" name="Straight Arrow Connector 4"/>
          <p:cNvCxnSpPr>
            <a:stCxn id="3" idx="2"/>
            <a:endCxn id="4" idx="0"/>
          </p:cNvCxnSpPr>
          <p:nvPr/>
        </p:nvCxnSpPr>
        <p:spPr>
          <a:xfrm flipH="1">
            <a:off x="4218250" y="3651735"/>
            <a:ext cx="829374" cy="5175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247369" y="4170848"/>
            <a:ext cx="906462" cy="52228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cxnSp>
        <p:nvCxnSpPr>
          <p:cNvPr id="7" name="Straight Arrow Connector 6"/>
          <p:cNvCxnSpPr>
            <a:stCxn id="4" idx="1"/>
            <a:endCxn id="6" idx="3"/>
          </p:cNvCxnSpPr>
          <p:nvPr/>
        </p:nvCxnSpPr>
        <p:spPr>
          <a:xfrm flipH="1">
            <a:off x="3153831" y="4431198"/>
            <a:ext cx="6032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04344" y="3677135"/>
            <a:ext cx="1055687" cy="5111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Filter setup </a:t>
            </a:r>
          </a:p>
        </p:txBody>
      </p:sp>
      <p:cxnSp>
        <p:nvCxnSpPr>
          <p:cNvPr id="9" name="Straight Connector 8"/>
          <p:cNvCxnSpPr>
            <a:stCxn id="6" idx="1"/>
            <a:endCxn id="8" idx="2"/>
          </p:cNvCxnSpPr>
          <p:nvPr/>
        </p:nvCxnSpPr>
        <p:spPr>
          <a:xfrm flipH="1" flipV="1">
            <a:off x="1431394" y="4188310"/>
            <a:ext cx="815975" cy="242888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5016519" y="5175107"/>
            <a:ext cx="920750" cy="5238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Report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016519" y="4178157"/>
            <a:ext cx="920750" cy="5222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Report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108719" y="4184507"/>
            <a:ext cx="923925" cy="5222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Statistical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6111894" y="5179869"/>
            <a:ext cx="920750" cy="5238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Statistical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cxnSp>
        <p:nvCxnSpPr>
          <p:cNvPr id="14" name="Straight Arrow Connector 13"/>
          <p:cNvCxnSpPr>
            <a:stCxn id="3" idx="2"/>
            <a:endCxn id="11" idx="0"/>
          </p:cNvCxnSpPr>
          <p:nvPr/>
        </p:nvCxnSpPr>
        <p:spPr>
          <a:xfrm>
            <a:off x="5047624" y="3651735"/>
            <a:ext cx="429270" cy="5264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2"/>
            <a:endCxn id="12" idx="0"/>
          </p:cNvCxnSpPr>
          <p:nvPr/>
        </p:nvCxnSpPr>
        <p:spPr>
          <a:xfrm>
            <a:off x="5047624" y="3651735"/>
            <a:ext cx="1523058" cy="5327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0" idx="0"/>
          </p:cNvCxnSpPr>
          <p:nvPr/>
        </p:nvCxnSpPr>
        <p:spPr>
          <a:xfrm flipH="1">
            <a:off x="5476894" y="4700444"/>
            <a:ext cx="0" cy="4746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0"/>
          </p:cNvCxnSpPr>
          <p:nvPr/>
        </p:nvCxnSpPr>
        <p:spPr>
          <a:xfrm>
            <a:off x="6570681" y="4706794"/>
            <a:ext cx="1588" cy="4730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98581" y="4169260"/>
            <a:ext cx="65921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98581" y="5179869"/>
            <a:ext cx="65921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168184" y="1616560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492467" y="2138848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1746900" y="2138848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1155484" y="2555654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893855" y="2732792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179460" y="2732793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4594393" y="2212092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46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Subscribe/Produce Feeds</a:t>
            </a:r>
            <a:endParaRPr lang="en-US" dirty="0"/>
          </a:p>
        </p:txBody>
      </p:sp>
      <p:sp>
        <p:nvSpPr>
          <p:cNvPr id="3" name="Rectangle 19"/>
          <p:cNvSpPr>
            <a:spLocks noChangeArrowheads="1"/>
          </p:cNvSpPr>
          <p:nvPr/>
        </p:nvSpPr>
        <p:spPr bwMode="auto">
          <a:xfrm>
            <a:off x="3237264" y="3158944"/>
            <a:ext cx="922338" cy="5222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Feed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5091464" y="3158944"/>
            <a:ext cx="904875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Pub/Sub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Service</a:t>
            </a:r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3237264" y="4331183"/>
            <a:ext cx="922338" cy="5222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Filter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cxnSp>
        <p:nvCxnSpPr>
          <p:cNvPr id="6" name="Straight Arrow Connector 5"/>
          <p:cNvCxnSpPr>
            <a:stCxn id="3" idx="2"/>
            <a:endCxn id="5" idx="0"/>
          </p:cNvCxnSpPr>
          <p:nvPr/>
        </p:nvCxnSpPr>
        <p:spPr>
          <a:xfrm>
            <a:off x="3698433" y="3681231"/>
            <a:ext cx="0" cy="6499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748189" y="4323910"/>
            <a:ext cx="904875" cy="52228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Cache</a:t>
            </a:r>
          </a:p>
        </p:txBody>
      </p:sp>
      <p:cxnSp>
        <p:nvCxnSpPr>
          <p:cNvPr id="8" name="Straight Arrow Connector 7"/>
          <p:cNvCxnSpPr>
            <a:stCxn id="5" idx="1"/>
            <a:endCxn id="7" idx="3"/>
          </p:cNvCxnSpPr>
          <p:nvPr/>
        </p:nvCxnSpPr>
        <p:spPr>
          <a:xfrm flipH="1" flipV="1">
            <a:off x="2653064" y="4585054"/>
            <a:ext cx="584200" cy="72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98864" y="3509398"/>
            <a:ext cx="1055687" cy="5111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Filter setup </a:t>
            </a:r>
          </a:p>
        </p:txBody>
      </p:sp>
      <p:cxnSp>
        <p:nvCxnSpPr>
          <p:cNvPr id="10" name="Straight Connector 9"/>
          <p:cNvCxnSpPr>
            <a:stCxn id="7" idx="1"/>
            <a:endCxn id="9" idx="2"/>
          </p:cNvCxnSpPr>
          <p:nvPr/>
        </p:nvCxnSpPr>
        <p:spPr>
          <a:xfrm flipH="1" flipV="1">
            <a:off x="1326708" y="4020573"/>
            <a:ext cx="421481" cy="564481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2" idx="3"/>
            <a:endCxn id="4" idx="3"/>
          </p:cNvCxnSpPr>
          <p:nvPr/>
        </p:nvCxnSpPr>
        <p:spPr>
          <a:xfrm flipH="1" flipV="1">
            <a:off x="5996339" y="3419294"/>
            <a:ext cx="1674586" cy="158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6750175" y="3158944"/>
            <a:ext cx="920750" cy="5238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&lt;Public&gt;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cxnSp>
        <p:nvCxnSpPr>
          <p:cNvPr id="13" name="Straight Arrow Connector 12"/>
          <p:cNvCxnSpPr>
            <a:stCxn id="4" idx="1"/>
            <a:endCxn id="3" idx="3"/>
          </p:cNvCxnSpPr>
          <p:nvPr/>
        </p:nvCxnSpPr>
        <p:spPr>
          <a:xfrm flipH="1">
            <a:off x="4159602" y="3419294"/>
            <a:ext cx="931862" cy="7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41924" y="1646056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566207" y="2168344"/>
            <a:ext cx="2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820640" y="2168344"/>
            <a:ext cx="0" cy="4097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1229224" y="2585150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81401" y="2762289"/>
            <a:ext cx="0" cy="38638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667006" y="2762290"/>
            <a:ext cx="0" cy="38638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5081939" y="2241589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8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4" r="22134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804367" y="4178541"/>
            <a:ext cx="7711874" cy="1123950"/>
          </a:xfrm>
        </p:spPr>
        <p:txBody>
          <a:bodyPr/>
          <a:lstStyle/>
          <a:p>
            <a:r>
              <a:rPr lang="en-US" sz="6000" dirty="0" smtClean="0"/>
              <a:t>Assemblies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282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Assemblies</a:t>
            </a:r>
            <a:endParaRPr lang="en-US" dirty="0"/>
          </a:p>
        </p:txBody>
      </p:sp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734952" y="2644931"/>
            <a:ext cx="1683783" cy="8645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Engine</a:t>
            </a:r>
            <a:r>
              <a:rPr lang="en-US" sz="1200" dirty="0" smtClean="0">
                <a:solidFill>
                  <a:srgbClr val="000000"/>
                </a:solidFill>
              </a:rPr>
              <a:t/>
            </a:r>
            <a:br>
              <a:rPr lang="en-US" sz="1200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2564996" y="1695861"/>
            <a:ext cx="1712036" cy="79607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Feed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Manager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4424484" y="4544509"/>
            <a:ext cx="1666601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Analytics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6219771" y="4545451"/>
            <a:ext cx="1670617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Historical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2554364" y="2648255"/>
            <a:ext cx="1722668" cy="86127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Filter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Engine</a:t>
            </a:r>
            <a:r>
              <a:rPr lang="en-US" sz="1200" dirty="0" smtClean="0">
                <a:solidFill>
                  <a:srgbClr val="000000"/>
                </a:solidFill>
              </a:rPr>
              <a:t/>
            </a:r>
            <a:br>
              <a:rPr lang="en-US" sz="1200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734952" y="6586079"/>
            <a:ext cx="1683783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Reporting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API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2564995" y="6582994"/>
            <a:ext cx="1712035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Statistical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API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4424482" y="6582992"/>
            <a:ext cx="1666601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&lt;…&gt;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API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760333" y="1695861"/>
            <a:ext cx="1658402" cy="79607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Detection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Manager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12" name="Rectangle 30"/>
          <p:cNvSpPr>
            <a:spLocks noChangeArrowheads="1"/>
          </p:cNvSpPr>
          <p:nvPr/>
        </p:nvSpPr>
        <p:spPr bwMode="auto">
          <a:xfrm>
            <a:off x="4424484" y="1695861"/>
            <a:ext cx="1666601" cy="79607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Admin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Manager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734951" y="4544509"/>
            <a:ext cx="1683784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Detection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2554362" y="4533010"/>
            <a:ext cx="1722669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Admin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15" name="Rectangle 30"/>
          <p:cNvSpPr>
            <a:spLocks noChangeArrowheads="1"/>
          </p:cNvSpPr>
          <p:nvPr/>
        </p:nvSpPr>
        <p:spPr bwMode="auto">
          <a:xfrm>
            <a:off x="4424483" y="2648255"/>
            <a:ext cx="1666601" cy="86127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Matching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Engine</a:t>
            </a:r>
            <a:r>
              <a:rPr lang="en-US" sz="1200" dirty="0" smtClean="0">
                <a:solidFill>
                  <a:srgbClr val="000000"/>
                </a:solidFill>
              </a:rPr>
              <a:t/>
            </a:r>
            <a:br>
              <a:rPr lang="en-US" sz="1200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16" name="Rectangle 30"/>
          <p:cNvSpPr>
            <a:spLocks noChangeArrowheads="1"/>
          </p:cNvSpPr>
          <p:nvPr/>
        </p:nvSpPr>
        <p:spPr bwMode="auto">
          <a:xfrm>
            <a:off x="6219771" y="1695861"/>
            <a:ext cx="1670617" cy="79607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Real-Time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Manager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17" name="Rectangle 30"/>
          <p:cNvSpPr>
            <a:spLocks noChangeArrowheads="1"/>
          </p:cNvSpPr>
          <p:nvPr/>
        </p:nvSpPr>
        <p:spPr bwMode="auto">
          <a:xfrm>
            <a:off x="6219770" y="2648255"/>
            <a:ext cx="1670617" cy="86127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Transform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Engine</a:t>
            </a:r>
            <a:r>
              <a:rPr lang="en-US" sz="1200" dirty="0" smtClean="0">
                <a:solidFill>
                  <a:srgbClr val="000000"/>
                </a:solidFill>
              </a:rPr>
              <a:t/>
            </a:r>
            <a:br>
              <a:rPr lang="en-US" sz="1200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8008320" y="1695861"/>
            <a:ext cx="1651874" cy="79607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Manager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8008320" y="4545451"/>
            <a:ext cx="1651874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Workflow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10023254" y="1689949"/>
            <a:ext cx="2630862" cy="60043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Server-side (Host, Provision, 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Configuration, Scheduler etc.)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Assemblies(DLL, JAR)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0023256" y="4127519"/>
            <a:ext cx="2630859" cy="50347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Pub/Sub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10023256" y="3547972"/>
            <a:ext cx="2630859" cy="50783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Cache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Assemblies(DLL, JAR)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10023256" y="4721814"/>
            <a:ext cx="2630859" cy="54403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Message Bus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10023256" y="2968426"/>
            <a:ext cx="2630859" cy="49744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DAL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0023256" y="5963687"/>
            <a:ext cx="2630859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Common (Exception, Security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Instrumentation, etc.)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Assemblies(DLL, JAR)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10023257" y="2364127"/>
            <a:ext cx="2630859" cy="51180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Logger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Assemblies(DLL, JAR)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10028176" y="5346150"/>
            <a:ext cx="2630859" cy="54403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Service Bus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Assembly(DLL, JAR)</a:t>
            </a: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10023253" y="6745407"/>
            <a:ext cx="2630861" cy="526661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</a:rPr>
              <a:t>Client Proxy  (SDK, API, etc.)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Assemblies(DLL, JAR)</a:t>
            </a:r>
            <a:endParaRPr lang="en-US" sz="1200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04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804367" y="3809782"/>
            <a:ext cx="7711874" cy="1123950"/>
          </a:xfrm>
        </p:spPr>
        <p:txBody>
          <a:bodyPr/>
          <a:lstStyle/>
          <a:p>
            <a:r>
              <a:rPr lang="en-US" sz="6000" dirty="0" smtClean="0"/>
              <a:t>Services</a:t>
            </a:r>
            <a:endParaRPr lang="en-US" sz="6000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2" r="230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449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62"/>
          <p:cNvSpPr>
            <a:spLocks noChangeArrowheads="1"/>
          </p:cNvSpPr>
          <p:nvPr/>
        </p:nvSpPr>
        <p:spPr bwMode="auto">
          <a:xfrm>
            <a:off x="2334565" y="2686050"/>
            <a:ext cx="1614487" cy="9525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2502840" y="2843212"/>
            <a:ext cx="1279525" cy="6397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&lt;All&gt;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Manager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2502046" y="4110037"/>
            <a:ext cx="1279525" cy="63976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&lt;ALL&gt;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Utility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6" name="Rectangle 62"/>
          <p:cNvSpPr>
            <a:spLocks noChangeArrowheads="1"/>
          </p:cNvSpPr>
          <p:nvPr/>
        </p:nvSpPr>
        <p:spPr bwMode="auto">
          <a:xfrm>
            <a:off x="2334564" y="3952875"/>
            <a:ext cx="1614487" cy="9525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62"/>
          <p:cNvSpPr>
            <a:spLocks noChangeArrowheads="1"/>
          </p:cNvSpPr>
          <p:nvPr/>
        </p:nvSpPr>
        <p:spPr bwMode="auto">
          <a:xfrm>
            <a:off x="8414938" y="2686050"/>
            <a:ext cx="1614487" cy="9525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Rectangle 62"/>
          <p:cNvSpPr>
            <a:spLocks noChangeArrowheads="1"/>
          </p:cNvSpPr>
          <p:nvPr/>
        </p:nvSpPr>
        <p:spPr bwMode="auto">
          <a:xfrm>
            <a:off x="8414938" y="3770313"/>
            <a:ext cx="1592262" cy="9747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8581625" y="2843213"/>
            <a:ext cx="1281113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&lt;All&gt;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Engine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8581625" y="3938588"/>
            <a:ext cx="1281113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&lt;All&gt;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13" name="Rectangle 62"/>
          <p:cNvSpPr>
            <a:spLocks noChangeArrowheads="1"/>
          </p:cNvSpPr>
          <p:nvPr/>
        </p:nvSpPr>
        <p:spPr bwMode="auto">
          <a:xfrm>
            <a:off x="8414938" y="4905375"/>
            <a:ext cx="1592262" cy="9747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8581625" y="5073650"/>
            <a:ext cx="1281113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&lt;All&gt;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API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179574" y="1656740"/>
            <a:ext cx="36871" cy="5589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 Box 35"/>
          <p:cNvSpPr txBox="1">
            <a:spLocks noChangeArrowheads="1"/>
          </p:cNvSpPr>
          <p:nvPr/>
        </p:nvSpPr>
        <p:spPr bwMode="auto">
          <a:xfrm>
            <a:off x="2028030" y="1622323"/>
            <a:ext cx="20885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 u="sng" dirty="0" smtClean="0">
                <a:solidFill>
                  <a:srgbClr val="000000"/>
                </a:solidFill>
              </a:rPr>
              <a:t>Public Services</a:t>
            </a:r>
          </a:p>
        </p:txBody>
      </p:sp>
      <p:sp>
        <p:nvSpPr>
          <p:cNvPr id="18" name="Text Box 35"/>
          <p:cNvSpPr txBox="1">
            <a:spLocks noChangeArrowheads="1"/>
          </p:cNvSpPr>
          <p:nvPr/>
        </p:nvSpPr>
        <p:spPr bwMode="auto">
          <a:xfrm>
            <a:off x="7989841" y="1656740"/>
            <a:ext cx="24815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 u="sng" dirty="0" smtClean="0">
                <a:solidFill>
                  <a:srgbClr val="000000"/>
                </a:solidFill>
              </a:rPr>
              <a:t>In-Process Services</a:t>
            </a:r>
          </a:p>
        </p:txBody>
      </p:sp>
    </p:spTree>
    <p:extLst>
      <p:ext uri="{BB962C8B-B14F-4D97-AF65-F5344CB8AC3E}">
        <p14:creationId xmlns:p14="http://schemas.microsoft.com/office/powerpoint/2010/main" val="235429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Services</a:t>
            </a:r>
            <a:endParaRPr lang="en-US" dirty="0"/>
          </a:p>
        </p:txBody>
      </p:sp>
      <p:sp>
        <p:nvSpPr>
          <p:cNvPr id="3" name="Rectangle 62"/>
          <p:cNvSpPr>
            <a:spLocks noChangeArrowheads="1"/>
          </p:cNvSpPr>
          <p:nvPr/>
        </p:nvSpPr>
        <p:spPr bwMode="auto">
          <a:xfrm>
            <a:off x="250716" y="2153230"/>
            <a:ext cx="1819275" cy="361589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30"/>
          <p:cNvSpPr>
            <a:spLocks noChangeArrowheads="1"/>
          </p:cNvSpPr>
          <p:nvPr/>
        </p:nvSpPr>
        <p:spPr bwMode="auto">
          <a:xfrm>
            <a:off x="484079" y="3274974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Engine</a:t>
            </a:r>
            <a:r>
              <a:rPr lang="en-US" sz="1200" dirty="0" smtClean="0">
                <a:solidFill>
                  <a:srgbClr val="000000"/>
                </a:solidFill>
              </a:rPr>
              <a:t/>
            </a:r>
            <a:br>
              <a:rPr lang="en-US" sz="1200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484079" y="2288166"/>
            <a:ext cx="1279525" cy="7819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Detection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Manager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484079" y="4951762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Detection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474251" y="4120530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Filter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Engine</a:t>
            </a:r>
            <a:r>
              <a:rPr lang="en-US" sz="1200" dirty="0" smtClean="0">
                <a:solidFill>
                  <a:srgbClr val="000000"/>
                </a:solidFill>
              </a:rPr>
              <a:t/>
            </a:r>
            <a:br>
              <a:rPr lang="en-US" sz="1200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8" name="Rectangle 62"/>
          <p:cNvSpPr>
            <a:spLocks noChangeArrowheads="1"/>
          </p:cNvSpPr>
          <p:nvPr/>
        </p:nvSpPr>
        <p:spPr bwMode="auto">
          <a:xfrm>
            <a:off x="4491169" y="2135981"/>
            <a:ext cx="1819275" cy="43997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4724532" y="3257726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Engine</a:t>
            </a:r>
            <a:r>
              <a:rPr lang="en-US" sz="1200" dirty="0" smtClean="0">
                <a:solidFill>
                  <a:srgbClr val="000000"/>
                </a:solidFill>
              </a:rPr>
              <a:t/>
            </a:r>
            <a:br>
              <a:rPr lang="en-US" sz="1200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4724532" y="2270918"/>
            <a:ext cx="1279525" cy="7819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Manager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4724532" y="4934514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Detection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4714704" y="4128294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Workflow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24" name="Rectangle 62"/>
          <p:cNvSpPr>
            <a:spLocks noChangeArrowheads="1"/>
          </p:cNvSpPr>
          <p:nvPr/>
        </p:nvSpPr>
        <p:spPr bwMode="auto">
          <a:xfrm>
            <a:off x="2372486" y="2140902"/>
            <a:ext cx="1819275" cy="212138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2605849" y="3262646"/>
            <a:ext cx="1269697" cy="84063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Analytics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Matching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Engine</a:t>
            </a:r>
            <a:r>
              <a:rPr lang="en-US" sz="1200" dirty="0" smtClean="0">
                <a:solidFill>
                  <a:srgbClr val="000000"/>
                </a:solidFill>
              </a:rPr>
              <a:t/>
            </a:r>
            <a:br>
              <a:rPr lang="en-US" sz="1200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2605849" y="2275838"/>
            <a:ext cx="1279525" cy="78199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Real-Time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Manager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29" name="Rectangle 62"/>
          <p:cNvSpPr>
            <a:spLocks noChangeArrowheads="1"/>
          </p:cNvSpPr>
          <p:nvPr/>
        </p:nvSpPr>
        <p:spPr bwMode="auto">
          <a:xfrm>
            <a:off x="8955006" y="2194975"/>
            <a:ext cx="1819275" cy="361589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9188369" y="3183986"/>
            <a:ext cx="1279525" cy="77249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Engine</a:t>
            </a:r>
            <a:r>
              <a:rPr lang="en-US" sz="1200" dirty="0" smtClean="0">
                <a:solidFill>
                  <a:srgbClr val="000000"/>
                </a:solidFill>
              </a:rPr>
              <a:t/>
            </a:r>
            <a:br>
              <a:rPr lang="en-US" sz="1200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9188369" y="2329912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Manager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9188369" y="4093879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Analytics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34" name="Rectangle 62"/>
          <p:cNvSpPr>
            <a:spLocks noChangeArrowheads="1"/>
          </p:cNvSpPr>
          <p:nvPr/>
        </p:nvSpPr>
        <p:spPr bwMode="auto">
          <a:xfrm>
            <a:off x="11152512" y="2167731"/>
            <a:ext cx="3084513" cy="43679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11385875" y="3124994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Validation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Engine</a:t>
            </a:r>
            <a:r>
              <a:rPr lang="en-US" sz="1200" dirty="0" smtClean="0">
                <a:solidFill>
                  <a:srgbClr val="000000"/>
                </a:solidFill>
              </a:rPr>
              <a:t/>
            </a:r>
            <a:br>
              <a:rPr lang="en-US" sz="1200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36" name="Rectangle 30"/>
          <p:cNvSpPr>
            <a:spLocks noChangeArrowheads="1"/>
          </p:cNvSpPr>
          <p:nvPr/>
        </p:nvSpPr>
        <p:spPr bwMode="auto">
          <a:xfrm>
            <a:off x="11385875" y="2302669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Feed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Manager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37" name="Rectangle 22"/>
          <p:cNvSpPr>
            <a:spLocks noChangeArrowheads="1"/>
          </p:cNvSpPr>
          <p:nvPr/>
        </p:nvSpPr>
        <p:spPr bwMode="auto">
          <a:xfrm>
            <a:off x="11385875" y="3953669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Analytics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38" name="Rectangle 22"/>
          <p:cNvSpPr>
            <a:spLocks noChangeArrowheads="1"/>
          </p:cNvSpPr>
          <p:nvPr/>
        </p:nvSpPr>
        <p:spPr bwMode="auto">
          <a:xfrm>
            <a:off x="11385875" y="4777581"/>
            <a:ext cx="1279525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Historical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39" name="Rectangle 30"/>
          <p:cNvSpPr>
            <a:spLocks noChangeArrowheads="1"/>
          </p:cNvSpPr>
          <p:nvPr/>
        </p:nvSpPr>
        <p:spPr bwMode="auto">
          <a:xfrm>
            <a:off x="12817800" y="3124994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Filter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mtClean="0">
                <a:solidFill>
                  <a:srgbClr val="000000"/>
                </a:solidFill>
              </a:rPr>
              <a:t>Engine</a:t>
            </a:r>
            <a:r>
              <a:rPr lang="en-US" sz="1200" smtClean="0">
                <a:solidFill>
                  <a:srgbClr val="000000"/>
                </a:solidFill>
              </a:rPr>
              <a:t/>
            </a:r>
            <a:br>
              <a:rPr lang="en-US" sz="1200" smtClean="0">
                <a:solidFill>
                  <a:srgbClr val="000000"/>
                </a:solidFill>
              </a:rPr>
            </a:br>
            <a:r>
              <a:rPr lang="en-US" sz="120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12817800" y="3953669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Report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API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41" name="Rectangle 22"/>
          <p:cNvSpPr>
            <a:spLocks noChangeArrowheads="1"/>
          </p:cNvSpPr>
          <p:nvPr/>
        </p:nvSpPr>
        <p:spPr bwMode="auto">
          <a:xfrm>
            <a:off x="12817800" y="4777581"/>
            <a:ext cx="1279525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Statistical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API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42" name="Rectangle 22"/>
          <p:cNvSpPr>
            <a:spLocks noChangeArrowheads="1"/>
          </p:cNvSpPr>
          <p:nvPr/>
        </p:nvSpPr>
        <p:spPr bwMode="auto">
          <a:xfrm>
            <a:off x="12817799" y="5663627"/>
            <a:ext cx="1279525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&lt;…&gt;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API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43" name="Rectangle 22"/>
          <p:cNvSpPr>
            <a:spLocks noChangeArrowheads="1"/>
          </p:cNvSpPr>
          <p:nvPr/>
        </p:nvSpPr>
        <p:spPr bwMode="auto">
          <a:xfrm>
            <a:off x="4701441" y="5731645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Workflow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44" name="Rectangle 62"/>
          <p:cNvSpPr>
            <a:spLocks noChangeArrowheads="1"/>
          </p:cNvSpPr>
          <p:nvPr/>
        </p:nvSpPr>
        <p:spPr bwMode="auto">
          <a:xfrm>
            <a:off x="6718165" y="2151728"/>
            <a:ext cx="1819275" cy="361589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5" name="Rectangle 30"/>
          <p:cNvSpPr>
            <a:spLocks noChangeArrowheads="1"/>
          </p:cNvSpPr>
          <p:nvPr/>
        </p:nvSpPr>
        <p:spPr bwMode="auto">
          <a:xfrm>
            <a:off x="6951528" y="3140739"/>
            <a:ext cx="1279525" cy="77249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Transform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Engine</a:t>
            </a:r>
            <a:r>
              <a:rPr lang="en-US" sz="1200" dirty="0" smtClean="0">
                <a:solidFill>
                  <a:srgbClr val="000000"/>
                </a:solidFill>
              </a:rPr>
              <a:t/>
            </a:r>
            <a:br>
              <a:rPr lang="en-US" sz="1200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951528" y="2286665"/>
            <a:ext cx="1279525" cy="6397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Manager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47" name="Rectangle 22"/>
          <p:cNvSpPr>
            <a:spLocks noChangeArrowheads="1"/>
          </p:cNvSpPr>
          <p:nvPr/>
        </p:nvSpPr>
        <p:spPr bwMode="auto">
          <a:xfrm>
            <a:off x="6951528" y="4050632"/>
            <a:ext cx="1279525" cy="639762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Analytics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48" name="Rectangle 22"/>
          <p:cNvSpPr>
            <a:spLocks noChangeArrowheads="1"/>
          </p:cNvSpPr>
          <p:nvPr/>
        </p:nvSpPr>
        <p:spPr bwMode="auto">
          <a:xfrm>
            <a:off x="6951528" y="4842794"/>
            <a:ext cx="1279525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Historical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Data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2210256" y="1467465"/>
            <a:ext cx="36871" cy="5589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336315" y="1467465"/>
            <a:ext cx="36871" cy="5589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504030" y="1524008"/>
            <a:ext cx="36871" cy="5589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735898" y="1528928"/>
            <a:ext cx="36871" cy="5589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0933462" y="1556906"/>
            <a:ext cx="36871" cy="5589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 Box 35"/>
          <p:cNvSpPr txBox="1">
            <a:spLocks noChangeArrowheads="1"/>
          </p:cNvSpPr>
          <p:nvPr/>
        </p:nvSpPr>
        <p:spPr bwMode="auto">
          <a:xfrm>
            <a:off x="213019" y="1499432"/>
            <a:ext cx="18569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 smtClean="0">
                <a:solidFill>
                  <a:srgbClr val="000000"/>
                </a:solidFill>
              </a:rPr>
              <a:t>Manage Detection</a:t>
            </a:r>
          </a:p>
        </p:txBody>
      </p:sp>
      <p:sp>
        <p:nvSpPr>
          <p:cNvPr id="56" name="Text Box 35"/>
          <p:cNvSpPr txBox="1">
            <a:spLocks noChangeArrowheads="1"/>
          </p:cNvSpPr>
          <p:nvPr/>
        </p:nvSpPr>
        <p:spPr bwMode="auto">
          <a:xfrm>
            <a:off x="2341651" y="1504352"/>
            <a:ext cx="18569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 smtClean="0">
                <a:solidFill>
                  <a:srgbClr val="000000"/>
                </a:solidFill>
              </a:rPr>
              <a:t>Matching Analytics</a:t>
            </a:r>
          </a:p>
        </p:txBody>
      </p:sp>
      <p:sp>
        <p:nvSpPr>
          <p:cNvPr id="57" name="Text Box 35"/>
          <p:cNvSpPr txBox="1">
            <a:spLocks noChangeArrowheads="1"/>
          </p:cNvSpPr>
          <p:nvPr/>
        </p:nvSpPr>
        <p:spPr bwMode="auto">
          <a:xfrm>
            <a:off x="4472320" y="1489615"/>
            <a:ext cx="18569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 smtClean="0">
                <a:solidFill>
                  <a:srgbClr val="000000"/>
                </a:solidFill>
              </a:rPr>
              <a:t>Admin</a:t>
            </a:r>
          </a:p>
        </p:txBody>
      </p:sp>
      <p:sp>
        <p:nvSpPr>
          <p:cNvPr id="58" name="Text Box 35"/>
          <p:cNvSpPr txBox="1">
            <a:spLocks noChangeArrowheads="1"/>
          </p:cNvSpPr>
          <p:nvPr/>
        </p:nvSpPr>
        <p:spPr bwMode="auto">
          <a:xfrm>
            <a:off x="6662804" y="1535735"/>
            <a:ext cx="18569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 smtClean="0">
                <a:solidFill>
                  <a:srgbClr val="000000"/>
                </a:solidFill>
              </a:rPr>
              <a:t>Process Analytics</a:t>
            </a:r>
          </a:p>
        </p:txBody>
      </p:sp>
      <p:sp>
        <p:nvSpPr>
          <p:cNvPr id="59" name="Text Box 35"/>
          <p:cNvSpPr txBox="1">
            <a:spLocks noChangeArrowheads="1"/>
          </p:cNvSpPr>
          <p:nvPr/>
        </p:nvSpPr>
        <p:spPr bwMode="auto">
          <a:xfrm>
            <a:off x="8955006" y="1561850"/>
            <a:ext cx="18569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 smtClean="0">
                <a:solidFill>
                  <a:srgbClr val="000000"/>
                </a:solidFill>
              </a:rPr>
              <a:t>Feedback</a:t>
            </a:r>
          </a:p>
        </p:txBody>
      </p:sp>
      <p:sp>
        <p:nvSpPr>
          <p:cNvPr id="60" name="Text Box 35"/>
          <p:cNvSpPr txBox="1">
            <a:spLocks noChangeArrowheads="1"/>
          </p:cNvSpPr>
          <p:nvPr/>
        </p:nvSpPr>
        <p:spPr bwMode="auto">
          <a:xfrm>
            <a:off x="11152512" y="1553522"/>
            <a:ext cx="18569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u="sng" dirty="0" smtClean="0">
                <a:solidFill>
                  <a:srgbClr val="000000"/>
                </a:solidFill>
              </a:rPr>
              <a:t>Subscribe/Feed</a:t>
            </a:r>
          </a:p>
        </p:txBody>
      </p:sp>
    </p:spTree>
    <p:extLst>
      <p:ext uri="{BB962C8B-B14F-4D97-AF65-F5344CB8AC3E}">
        <p14:creationId xmlns:p14="http://schemas.microsoft.com/office/powerpoint/2010/main" val="268395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1520" y="421006"/>
            <a:ext cx="13898880" cy="676274"/>
          </a:xfrm>
        </p:spPr>
        <p:txBody>
          <a:bodyPr/>
          <a:lstStyle/>
          <a:p>
            <a:r>
              <a:rPr lang="en-US" dirty="0" smtClean="0"/>
              <a:t>Objectives - 1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quarter" idx="10"/>
          </p:nvPr>
        </p:nvSpPr>
        <p:spPr>
          <a:xfrm>
            <a:off x="517645" y="1712063"/>
            <a:ext cx="14112755" cy="589496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Flexibility</a:t>
            </a:r>
          </a:p>
          <a:p>
            <a:pPr lvl="1"/>
            <a:r>
              <a:rPr lang="en-US" dirty="0"/>
              <a:t>Adding new clusters and modules such as analytics modules easily (e.g. using tooling)</a:t>
            </a:r>
          </a:p>
          <a:p>
            <a:pPr lvl="1"/>
            <a:r>
              <a:rPr lang="en-US" dirty="0"/>
              <a:t>Changing data flow within </a:t>
            </a:r>
            <a:r>
              <a:rPr lang="en-US" dirty="0" smtClean="0"/>
              <a:t>data processing </a:t>
            </a:r>
            <a:r>
              <a:rPr lang="en-US" dirty="0"/>
              <a:t>platform (between clusters) through configuration</a:t>
            </a:r>
          </a:p>
          <a:p>
            <a:pPr lvl="1"/>
            <a:r>
              <a:rPr lang="en-US" dirty="0"/>
              <a:t>Should support processing and storage of Big-Data (Volume, Variety &amp; Velocity) + Data not classified as Big-data</a:t>
            </a:r>
          </a:p>
          <a:p>
            <a:r>
              <a:rPr lang="en-US" dirty="0" smtClean="0"/>
              <a:t>Independent Evolvement and scalability</a:t>
            </a:r>
          </a:p>
          <a:p>
            <a:pPr lvl="1"/>
            <a:r>
              <a:rPr lang="en-US" dirty="0" smtClean="0"/>
              <a:t>Data Processing and storage infrastructure should evolve and scale independently </a:t>
            </a:r>
          </a:p>
          <a:p>
            <a:r>
              <a:rPr lang="en-US" dirty="0" smtClean="0"/>
              <a:t>Sharing and abstracting Data storage Infrastructure</a:t>
            </a:r>
          </a:p>
          <a:p>
            <a:pPr lvl="1"/>
            <a:r>
              <a:rPr lang="en-US" dirty="0" smtClean="0"/>
              <a:t>Shared data storage to reduce latency and avoid data duplication</a:t>
            </a:r>
          </a:p>
          <a:p>
            <a:pPr lvl="1"/>
            <a:r>
              <a:rPr lang="en-US" dirty="0" smtClean="0"/>
              <a:t>Abstracting data storage infrastructure from data producer/consumer and accessing data through respective technology dependent APIs with standard interfaces.</a:t>
            </a:r>
          </a:p>
          <a:p>
            <a:pPr lvl="1"/>
            <a:r>
              <a:rPr lang="en-US" dirty="0" smtClean="0"/>
              <a:t>Supporting multiple data storage technologies within data storage infrastructure based on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0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9" r="18089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804367" y="4178541"/>
            <a:ext cx="7711874" cy="1123950"/>
          </a:xfrm>
        </p:spPr>
        <p:txBody>
          <a:bodyPr/>
          <a:lstStyle/>
          <a:p>
            <a:r>
              <a:rPr lang="en-US" sz="6000" dirty="0" smtClean="0"/>
              <a:t>Process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0858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9" name="Rectangle 128"/>
          <p:cNvSpPr>
            <a:spLocks noChangeArrowheads="1"/>
          </p:cNvSpPr>
          <p:nvPr/>
        </p:nvSpPr>
        <p:spPr bwMode="auto">
          <a:xfrm>
            <a:off x="289081" y="1572408"/>
            <a:ext cx="1819950" cy="344011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74818" y="1756558"/>
            <a:ext cx="1486729" cy="639762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Client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App/System</a:t>
            </a:r>
          </a:p>
        </p:txBody>
      </p:sp>
      <p:sp>
        <p:nvSpPr>
          <p:cNvPr id="11" name="Rectangle 25"/>
          <p:cNvSpPr>
            <a:spLocks noChangeArrowheads="1"/>
          </p:cNvSpPr>
          <p:nvPr/>
        </p:nvSpPr>
        <p:spPr bwMode="auto">
          <a:xfrm>
            <a:off x="474818" y="2580470"/>
            <a:ext cx="1486730" cy="8382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Message Bus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API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74818" y="3554373"/>
            <a:ext cx="1486729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Common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Assemblies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74818" y="4306812"/>
            <a:ext cx="1486730" cy="526661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</a:rPr>
              <a:t>Client Proxy  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Assemblies</a:t>
            </a:r>
            <a:endParaRPr lang="en-US" sz="1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Rectangle 25"/>
          <p:cNvSpPr>
            <a:spLocks noChangeArrowheads="1"/>
          </p:cNvSpPr>
          <p:nvPr/>
        </p:nvSpPr>
        <p:spPr bwMode="auto">
          <a:xfrm>
            <a:off x="4614736" y="1732597"/>
            <a:ext cx="1486730" cy="8382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Log Service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15" name="Rectangle 128"/>
          <p:cNvSpPr>
            <a:spLocks noChangeArrowheads="1"/>
          </p:cNvSpPr>
          <p:nvPr/>
        </p:nvSpPr>
        <p:spPr bwMode="auto">
          <a:xfrm>
            <a:off x="4448126" y="1592076"/>
            <a:ext cx="1819950" cy="108973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Rectangle 128"/>
          <p:cNvSpPr>
            <a:spLocks noChangeArrowheads="1"/>
          </p:cNvSpPr>
          <p:nvPr/>
        </p:nvSpPr>
        <p:spPr bwMode="auto">
          <a:xfrm>
            <a:off x="2299729" y="1592076"/>
            <a:ext cx="1819950" cy="344011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485466" y="1776226"/>
            <a:ext cx="1486729" cy="639762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Admin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App</a:t>
            </a:r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2485466" y="2600138"/>
            <a:ext cx="1486730" cy="8382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Message Bus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SDK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485466" y="3574041"/>
            <a:ext cx="1486729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Common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Assemblies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485466" y="4326480"/>
            <a:ext cx="1486730" cy="526661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000000"/>
                </a:solidFill>
              </a:rPr>
              <a:t>Client Proxy  </a:t>
            </a:r>
            <a:endParaRPr lang="en-US" sz="1200" b="1" dirty="0" smtClean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Assemblies</a:t>
            </a:r>
            <a:endParaRPr lang="en-US" sz="1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4614736" y="2999570"/>
            <a:ext cx="1486730" cy="8382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Message Bus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22" name="Rectangle 128"/>
          <p:cNvSpPr>
            <a:spLocks noChangeArrowheads="1"/>
          </p:cNvSpPr>
          <p:nvPr/>
        </p:nvSpPr>
        <p:spPr bwMode="auto">
          <a:xfrm>
            <a:off x="4448126" y="2859049"/>
            <a:ext cx="1819950" cy="108973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4614736" y="4213803"/>
            <a:ext cx="1486730" cy="8382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Pub/Sub Service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24" name="Rectangle 128"/>
          <p:cNvSpPr>
            <a:spLocks noChangeArrowheads="1"/>
          </p:cNvSpPr>
          <p:nvPr/>
        </p:nvSpPr>
        <p:spPr bwMode="auto">
          <a:xfrm>
            <a:off x="4448126" y="4073282"/>
            <a:ext cx="1819950" cy="108973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4644777" y="5485438"/>
            <a:ext cx="1486730" cy="8382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Cache Service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26" name="Rectangle 128"/>
          <p:cNvSpPr>
            <a:spLocks noChangeArrowheads="1"/>
          </p:cNvSpPr>
          <p:nvPr/>
        </p:nvSpPr>
        <p:spPr bwMode="auto">
          <a:xfrm>
            <a:off x="4478167" y="5344917"/>
            <a:ext cx="1819950" cy="108973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" name="Rectangle 128"/>
          <p:cNvSpPr>
            <a:spLocks noChangeArrowheads="1"/>
          </p:cNvSpPr>
          <p:nvPr/>
        </p:nvSpPr>
        <p:spPr bwMode="auto">
          <a:xfrm>
            <a:off x="6567905" y="1571073"/>
            <a:ext cx="5319302" cy="328206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" name="Rectangle 128"/>
          <p:cNvSpPr>
            <a:spLocks noChangeArrowheads="1"/>
          </p:cNvSpPr>
          <p:nvPr/>
        </p:nvSpPr>
        <p:spPr bwMode="auto">
          <a:xfrm>
            <a:off x="8156233" y="1732597"/>
            <a:ext cx="1852612" cy="2901246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</a:rPr>
              <a:t>  Each </a:t>
            </a: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Logical Service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</a:rPr>
              <a:t>Should be hosted 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</a:rPr>
              <a:t>Separately.</a:t>
            </a:r>
            <a:endParaRPr lang="en-US" sz="14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8" name="Rectangle 22"/>
          <p:cNvSpPr>
            <a:spLocks noChangeArrowheads="1"/>
          </p:cNvSpPr>
          <p:nvPr/>
        </p:nvSpPr>
        <p:spPr bwMode="auto">
          <a:xfrm>
            <a:off x="6723565" y="3311416"/>
            <a:ext cx="1299563" cy="6397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&lt;…&gt;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b="1" dirty="0" smtClean="0">
                <a:solidFill>
                  <a:srgbClr val="000000"/>
                </a:solidFill>
              </a:rPr>
              <a:t>API Access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6694905" y="1728078"/>
            <a:ext cx="1299563" cy="60043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Server-side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Assemblies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694905" y="2526553"/>
            <a:ext cx="1299563" cy="63976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Common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Assemblies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10185505" y="3495516"/>
            <a:ext cx="1524730" cy="50347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Pub/Sub API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>
            <a:off x="10185505" y="2915969"/>
            <a:ext cx="1524730" cy="50783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Cache API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Assemblies</a:t>
            </a: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auto">
          <a:xfrm>
            <a:off x="10185505" y="4089811"/>
            <a:ext cx="1524730" cy="54403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Message Bus API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44" name="Rectangle 25"/>
          <p:cNvSpPr>
            <a:spLocks noChangeArrowheads="1"/>
          </p:cNvSpPr>
          <p:nvPr/>
        </p:nvSpPr>
        <p:spPr bwMode="auto">
          <a:xfrm>
            <a:off x="10185505" y="2336423"/>
            <a:ext cx="1524730" cy="49744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DAL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45" name="Rectangle 25"/>
          <p:cNvSpPr>
            <a:spLocks noChangeArrowheads="1"/>
          </p:cNvSpPr>
          <p:nvPr/>
        </p:nvSpPr>
        <p:spPr bwMode="auto">
          <a:xfrm>
            <a:off x="10185506" y="1732124"/>
            <a:ext cx="1524730" cy="51180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Logger API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</a:rPr>
              <a:t>Assemblies</a:t>
            </a:r>
          </a:p>
        </p:txBody>
      </p:sp>
      <p:sp>
        <p:nvSpPr>
          <p:cNvPr id="46" name="Rectangle 25"/>
          <p:cNvSpPr>
            <a:spLocks noChangeArrowheads="1"/>
          </p:cNvSpPr>
          <p:nvPr/>
        </p:nvSpPr>
        <p:spPr bwMode="auto">
          <a:xfrm>
            <a:off x="6723564" y="4081106"/>
            <a:ext cx="1299563" cy="544032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rgbClr val="000000"/>
                </a:solidFill>
              </a:rPr>
              <a:t>Service Bus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47" name="AutoShape 3"/>
          <p:cNvSpPr>
            <a:spLocks noChangeArrowheads="1"/>
          </p:cNvSpPr>
          <p:nvPr/>
        </p:nvSpPr>
        <p:spPr bwMode="auto">
          <a:xfrm>
            <a:off x="12596256" y="2990519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Admin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48" name="Rectangle 62"/>
          <p:cNvSpPr>
            <a:spLocks noChangeArrowheads="1"/>
          </p:cNvSpPr>
          <p:nvPr/>
        </p:nvSpPr>
        <p:spPr bwMode="auto">
          <a:xfrm>
            <a:off x="12142231" y="2799449"/>
            <a:ext cx="1819275" cy="94780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9" name="AutoShape 3"/>
          <p:cNvSpPr>
            <a:spLocks noChangeArrowheads="1"/>
          </p:cNvSpPr>
          <p:nvPr/>
        </p:nvSpPr>
        <p:spPr bwMode="auto">
          <a:xfrm>
            <a:off x="12596256" y="1946392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Trading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50" name="Rectangle 62"/>
          <p:cNvSpPr>
            <a:spLocks noChangeArrowheads="1"/>
          </p:cNvSpPr>
          <p:nvPr/>
        </p:nvSpPr>
        <p:spPr bwMode="auto">
          <a:xfrm>
            <a:off x="12142231" y="1665247"/>
            <a:ext cx="1819275" cy="101656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1" name="AutoShape 3"/>
          <p:cNvSpPr>
            <a:spLocks noChangeArrowheads="1"/>
          </p:cNvSpPr>
          <p:nvPr/>
        </p:nvSpPr>
        <p:spPr bwMode="auto">
          <a:xfrm>
            <a:off x="12596256" y="4030186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Analytics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52" name="Rectangle 62"/>
          <p:cNvSpPr>
            <a:spLocks noChangeArrowheads="1"/>
          </p:cNvSpPr>
          <p:nvPr/>
        </p:nvSpPr>
        <p:spPr bwMode="auto">
          <a:xfrm>
            <a:off x="12142231" y="3843115"/>
            <a:ext cx="1819275" cy="99035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3" name="AutoShape 3"/>
          <p:cNvSpPr>
            <a:spLocks noChangeArrowheads="1"/>
          </p:cNvSpPr>
          <p:nvPr/>
        </p:nvSpPr>
        <p:spPr bwMode="auto">
          <a:xfrm>
            <a:off x="12628841" y="6031538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Historical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54" name="Rectangle 62"/>
          <p:cNvSpPr>
            <a:spLocks noChangeArrowheads="1"/>
          </p:cNvSpPr>
          <p:nvPr/>
        </p:nvSpPr>
        <p:spPr bwMode="auto">
          <a:xfrm>
            <a:off x="12156978" y="5865635"/>
            <a:ext cx="1819275" cy="87437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" name="AutoShape 3"/>
          <p:cNvSpPr>
            <a:spLocks noChangeArrowheads="1"/>
          </p:cNvSpPr>
          <p:nvPr/>
        </p:nvSpPr>
        <p:spPr bwMode="auto">
          <a:xfrm>
            <a:off x="12628841" y="5052817"/>
            <a:ext cx="911225" cy="5842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Workflow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56" name="Rectangle 62"/>
          <p:cNvSpPr>
            <a:spLocks noChangeArrowheads="1"/>
          </p:cNvSpPr>
          <p:nvPr/>
        </p:nvSpPr>
        <p:spPr bwMode="auto">
          <a:xfrm>
            <a:off x="12156979" y="4975084"/>
            <a:ext cx="1819275" cy="74019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98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9" b="8209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804367" y="4178541"/>
            <a:ext cx="7711874" cy="1123950"/>
          </a:xfrm>
        </p:spPr>
        <p:txBody>
          <a:bodyPr/>
          <a:lstStyle/>
          <a:p>
            <a:r>
              <a:rPr lang="en-US" sz="6000" dirty="0" smtClean="0"/>
              <a:t>Identity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08589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2079" y="1700952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16362" y="2223240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970795" y="2223241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92079" y="2701921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821951" y="2708902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>
            <a:stCxn id="39" idx="2"/>
            <a:endCxn id="9" idx="0"/>
          </p:cNvCxnSpPr>
          <p:nvPr/>
        </p:nvCxnSpPr>
        <p:spPr>
          <a:xfrm>
            <a:off x="5115691" y="4344579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5047889" y="4739276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39" idx="2"/>
            <a:endCxn id="17" idx="0"/>
          </p:cNvCxnSpPr>
          <p:nvPr/>
        </p:nvCxnSpPr>
        <p:spPr>
          <a:xfrm flipH="1">
            <a:off x="4314741" y="4344579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2"/>
            <a:endCxn id="13" idx="0"/>
          </p:cNvCxnSpPr>
          <p:nvPr/>
        </p:nvCxnSpPr>
        <p:spPr>
          <a:xfrm>
            <a:off x="5505089" y="5260484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665118" y="2709215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047889" y="5594146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14" name="Straight Arrow Connector 13"/>
          <p:cNvCxnSpPr>
            <a:stCxn id="13" idx="2"/>
            <a:endCxn id="15" idx="0"/>
          </p:cNvCxnSpPr>
          <p:nvPr/>
        </p:nvCxnSpPr>
        <p:spPr>
          <a:xfrm>
            <a:off x="5505089" y="6114846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5047889" y="6361852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3857541" y="6361852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3857541" y="5594146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18" name="Straight Arrow Connector 17"/>
          <p:cNvCxnSpPr>
            <a:stCxn id="17" idx="2"/>
            <a:endCxn id="16" idx="1"/>
          </p:cNvCxnSpPr>
          <p:nvPr/>
        </p:nvCxnSpPr>
        <p:spPr>
          <a:xfrm>
            <a:off x="4314741" y="6114846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31680" y="2738732"/>
            <a:ext cx="67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. . .</a:t>
            </a:r>
          </a:p>
        </p:txBody>
      </p:sp>
      <p:sp>
        <p:nvSpPr>
          <p:cNvPr id="20" name="Rectangle 62"/>
          <p:cNvSpPr>
            <a:spLocks noChangeArrowheads="1"/>
          </p:cNvSpPr>
          <p:nvPr/>
        </p:nvSpPr>
        <p:spPr bwMode="auto">
          <a:xfrm>
            <a:off x="248280" y="1548552"/>
            <a:ext cx="1227859" cy="830161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Rectangle 62"/>
          <p:cNvSpPr>
            <a:spLocks noChangeArrowheads="1"/>
          </p:cNvSpPr>
          <p:nvPr/>
        </p:nvSpPr>
        <p:spPr bwMode="auto">
          <a:xfrm>
            <a:off x="806006" y="3625373"/>
            <a:ext cx="2557260" cy="348577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3570725" y="3625373"/>
            <a:ext cx="2557260" cy="348577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Rectangle 62"/>
          <p:cNvSpPr>
            <a:spLocks noChangeArrowheads="1"/>
          </p:cNvSpPr>
          <p:nvPr/>
        </p:nvSpPr>
        <p:spPr bwMode="auto">
          <a:xfrm>
            <a:off x="248280" y="2547191"/>
            <a:ext cx="5879705" cy="830161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24" name="Straight Arrow Connector 23"/>
          <p:cNvCxnSpPr>
            <a:stCxn id="25" idx="2"/>
            <a:endCxn id="26" idx="0"/>
          </p:cNvCxnSpPr>
          <p:nvPr/>
        </p:nvCxnSpPr>
        <p:spPr>
          <a:xfrm>
            <a:off x="2279151" y="4344579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1821951" y="3823371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37"/>
          <p:cNvSpPr>
            <a:spLocks noChangeArrowheads="1"/>
          </p:cNvSpPr>
          <p:nvPr/>
        </p:nvSpPr>
        <p:spPr bwMode="auto">
          <a:xfrm>
            <a:off x="2211349" y="4739276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Straight Arrow Connector 26"/>
          <p:cNvCxnSpPr>
            <a:stCxn id="25" idx="2"/>
            <a:endCxn id="33" idx="0"/>
          </p:cNvCxnSpPr>
          <p:nvPr/>
        </p:nvCxnSpPr>
        <p:spPr>
          <a:xfrm flipH="1">
            <a:off x="1478201" y="4344579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2"/>
            <a:endCxn id="29" idx="0"/>
          </p:cNvCxnSpPr>
          <p:nvPr/>
        </p:nvCxnSpPr>
        <p:spPr>
          <a:xfrm>
            <a:off x="2668549" y="5260484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2211349" y="5594146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30" name="Straight Arrow Connector 29"/>
          <p:cNvCxnSpPr>
            <a:stCxn id="29" idx="2"/>
            <a:endCxn id="31" idx="0"/>
          </p:cNvCxnSpPr>
          <p:nvPr/>
        </p:nvCxnSpPr>
        <p:spPr>
          <a:xfrm>
            <a:off x="2668549" y="6114846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2211349" y="6361852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32" name="AutoShape 3"/>
          <p:cNvSpPr>
            <a:spLocks noChangeArrowheads="1"/>
          </p:cNvSpPr>
          <p:nvPr/>
        </p:nvSpPr>
        <p:spPr bwMode="auto">
          <a:xfrm>
            <a:off x="1021001" y="6361852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1021001" y="5594146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34" name="Straight Arrow Connector 33"/>
          <p:cNvCxnSpPr>
            <a:stCxn id="33" idx="2"/>
            <a:endCxn id="32" idx="1"/>
          </p:cNvCxnSpPr>
          <p:nvPr/>
        </p:nvCxnSpPr>
        <p:spPr>
          <a:xfrm>
            <a:off x="1478201" y="6114846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21413" y="3229602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407018" y="3229603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014834" y="3245829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300439" y="3245830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4658491" y="3823371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7020020" y="3821738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7344303" y="3222067"/>
            <a:ext cx="2" cy="59967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598736" y="3222069"/>
            <a:ext cx="0" cy="61697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12"/>
          <p:cNvSpPr>
            <a:spLocks noChangeArrowheads="1"/>
          </p:cNvSpPr>
          <p:nvPr/>
        </p:nvSpPr>
        <p:spPr bwMode="auto">
          <a:xfrm>
            <a:off x="7020020" y="2701368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45" name="Rectangle 12"/>
          <p:cNvSpPr>
            <a:spLocks noChangeArrowheads="1"/>
          </p:cNvSpPr>
          <p:nvPr/>
        </p:nvSpPr>
        <p:spPr bwMode="auto">
          <a:xfrm>
            <a:off x="9231536" y="2708349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6" name="Straight Arrow Connector 45"/>
          <p:cNvCxnSpPr>
            <a:stCxn id="74" idx="2"/>
            <a:endCxn id="47" idx="0"/>
          </p:cNvCxnSpPr>
          <p:nvPr/>
        </p:nvCxnSpPr>
        <p:spPr>
          <a:xfrm>
            <a:off x="13056204" y="4344026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12988402" y="4738723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8" name="Straight Arrow Connector 47"/>
          <p:cNvCxnSpPr>
            <a:stCxn id="74" idx="2"/>
            <a:endCxn id="55" idx="0"/>
          </p:cNvCxnSpPr>
          <p:nvPr/>
        </p:nvCxnSpPr>
        <p:spPr>
          <a:xfrm flipH="1">
            <a:off x="12255254" y="4344026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7" idx="2"/>
            <a:endCxn id="51" idx="0"/>
          </p:cNvCxnSpPr>
          <p:nvPr/>
        </p:nvCxnSpPr>
        <p:spPr>
          <a:xfrm>
            <a:off x="13445602" y="5259931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12605631" y="2708662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12988402" y="5593593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52" name="Straight Arrow Connector 51"/>
          <p:cNvCxnSpPr>
            <a:stCxn id="51" idx="2"/>
            <a:endCxn id="53" idx="0"/>
          </p:cNvCxnSpPr>
          <p:nvPr/>
        </p:nvCxnSpPr>
        <p:spPr>
          <a:xfrm>
            <a:off x="13445602" y="6114293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2988402" y="6361299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54" name="AutoShape 3"/>
          <p:cNvSpPr>
            <a:spLocks noChangeArrowheads="1"/>
          </p:cNvSpPr>
          <p:nvPr/>
        </p:nvSpPr>
        <p:spPr bwMode="auto">
          <a:xfrm>
            <a:off x="11798054" y="6361299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11798054" y="5593593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56" name="Straight Arrow Connector 55"/>
          <p:cNvCxnSpPr>
            <a:stCxn id="55" idx="2"/>
            <a:endCxn id="54" idx="1"/>
          </p:cNvCxnSpPr>
          <p:nvPr/>
        </p:nvCxnSpPr>
        <p:spPr>
          <a:xfrm>
            <a:off x="12255254" y="6114293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1172193" y="2738179"/>
            <a:ext cx="67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. . .</a:t>
            </a:r>
          </a:p>
        </p:txBody>
      </p:sp>
      <p:sp>
        <p:nvSpPr>
          <p:cNvPr id="58" name="Rectangle 62"/>
          <p:cNvSpPr>
            <a:spLocks noChangeArrowheads="1"/>
          </p:cNvSpPr>
          <p:nvPr/>
        </p:nvSpPr>
        <p:spPr bwMode="auto">
          <a:xfrm>
            <a:off x="6884880" y="3624820"/>
            <a:ext cx="7183618" cy="348577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59" name="Straight Arrow Connector 58"/>
          <p:cNvCxnSpPr>
            <a:stCxn id="60" idx="2"/>
            <a:endCxn id="61" idx="0"/>
          </p:cNvCxnSpPr>
          <p:nvPr/>
        </p:nvCxnSpPr>
        <p:spPr>
          <a:xfrm>
            <a:off x="9688736" y="4344026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34"/>
          <p:cNvSpPr>
            <a:spLocks noChangeArrowheads="1"/>
          </p:cNvSpPr>
          <p:nvPr/>
        </p:nvSpPr>
        <p:spPr bwMode="auto">
          <a:xfrm>
            <a:off x="9231536" y="3822818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37"/>
          <p:cNvSpPr>
            <a:spLocks noChangeArrowheads="1"/>
          </p:cNvSpPr>
          <p:nvPr/>
        </p:nvSpPr>
        <p:spPr bwMode="auto">
          <a:xfrm>
            <a:off x="9620934" y="4738723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>
            <a:stCxn id="60" idx="2"/>
            <a:endCxn id="68" idx="0"/>
          </p:cNvCxnSpPr>
          <p:nvPr/>
        </p:nvCxnSpPr>
        <p:spPr>
          <a:xfrm flipH="1">
            <a:off x="8887786" y="4344026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1" idx="2"/>
            <a:endCxn id="64" idx="0"/>
          </p:cNvCxnSpPr>
          <p:nvPr/>
        </p:nvCxnSpPr>
        <p:spPr>
          <a:xfrm>
            <a:off x="10078134" y="5259931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2"/>
          <p:cNvSpPr>
            <a:spLocks noChangeArrowheads="1"/>
          </p:cNvSpPr>
          <p:nvPr/>
        </p:nvSpPr>
        <p:spPr bwMode="auto">
          <a:xfrm>
            <a:off x="9620934" y="5593593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65" name="Straight Arrow Connector 64"/>
          <p:cNvCxnSpPr>
            <a:stCxn id="64" idx="2"/>
            <a:endCxn id="66" idx="0"/>
          </p:cNvCxnSpPr>
          <p:nvPr/>
        </p:nvCxnSpPr>
        <p:spPr>
          <a:xfrm>
            <a:off x="10078134" y="6114293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19"/>
          <p:cNvSpPr>
            <a:spLocks noChangeArrowheads="1"/>
          </p:cNvSpPr>
          <p:nvPr/>
        </p:nvSpPr>
        <p:spPr bwMode="auto">
          <a:xfrm>
            <a:off x="9620934" y="6361299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67" name="AutoShape 3"/>
          <p:cNvSpPr>
            <a:spLocks noChangeArrowheads="1"/>
          </p:cNvSpPr>
          <p:nvPr/>
        </p:nvSpPr>
        <p:spPr bwMode="auto">
          <a:xfrm>
            <a:off x="8430586" y="6361299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68" name="Rectangle 2"/>
          <p:cNvSpPr>
            <a:spLocks noChangeArrowheads="1"/>
          </p:cNvSpPr>
          <p:nvPr/>
        </p:nvSpPr>
        <p:spPr bwMode="auto">
          <a:xfrm>
            <a:off x="8430586" y="5593593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69" name="Straight Arrow Connector 68"/>
          <p:cNvCxnSpPr>
            <a:stCxn id="68" idx="2"/>
            <a:endCxn id="67" idx="1"/>
          </p:cNvCxnSpPr>
          <p:nvPr/>
        </p:nvCxnSpPr>
        <p:spPr>
          <a:xfrm>
            <a:off x="8887786" y="6114293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9530998" y="3229049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9816603" y="3229050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2955347" y="3245276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13240952" y="3245277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34"/>
          <p:cNvSpPr>
            <a:spLocks noChangeArrowheads="1"/>
          </p:cNvSpPr>
          <p:nvPr/>
        </p:nvSpPr>
        <p:spPr bwMode="auto">
          <a:xfrm>
            <a:off x="12599004" y="3822818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6502036" y="1590936"/>
            <a:ext cx="36871" cy="5589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 Box 35"/>
          <p:cNvSpPr txBox="1">
            <a:spLocks noChangeArrowheads="1"/>
          </p:cNvSpPr>
          <p:nvPr/>
        </p:nvSpPr>
        <p:spPr bwMode="auto">
          <a:xfrm>
            <a:off x="2279151" y="1607513"/>
            <a:ext cx="3848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 u="sng" dirty="0" smtClean="0">
                <a:solidFill>
                  <a:srgbClr val="000000"/>
                </a:solidFill>
              </a:rPr>
              <a:t>Connectivity Identity Pattern</a:t>
            </a: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7020020" y="1620088"/>
            <a:ext cx="3848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 u="sng" dirty="0" smtClean="0">
                <a:solidFill>
                  <a:srgbClr val="000000"/>
                </a:solidFill>
              </a:rPr>
              <a:t>Application Identity Pattern</a:t>
            </a:r>
          </a:p>
        </p:txBody>
      </p:sp>
    </p:spTree>
    <p:extLst>
      <p:ext uri="{BB962C8B-B14F-4D97-AF65-F5344CB8AC3E}">
        <p14:creationId xmlns:p14="http://schemas.microsoft.com/office/powerpoint/2010/main" val="1231453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4" r="7304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804367" y="4178541"/>
            <a:ext cx="7711874" cy="1123950"/>
          </a:xfrm>
        </p:spPr>
        <p:txBody>
          <a:bodyPr/>
          <a:lstStyle/>
          <a:p>
            <a:r>
              <a:rPr lang="en-US" sz="6000" dirty="0" smtClean="0"/>
              <a:t>Authentication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08589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53848" y="1509200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78133" y="2031488"/>
            <a:ext cx="0" cy="5671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832564" y="2031490"/>
            <a:ext cx="0" cy="56716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1253848" y="2598657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465364" y="2620386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>
            <a:stCxn id="35" idx="2"/>
            <a:endCxn id="9" idx="0"/>
          </p:cNvCxnSpPr>
          <p:nvPr/>
        </p:nvCxnSpPr>
        <p:spPr>
          <a:xfrm>
            <a:off x="7290032" y="4256063"/>
            <a:ext cx="389398" cy="6601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7222230" y="4916224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35" idx="2"/>
            <a:endCxn id="17" idx="0"/>
          </p:cNvCxnSpPr>
          <p:nvPr/>
        </p:nvCxnSpPr>
        <p:spPr>
          <a:xfrm flipH="1">
            <a:off x="6489082" y="4256063"/>
            <a:ext cx="800950" cy="16920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2"/>
            <a:endCxn id="13" idx="0"/>
          </p:cNvCxnSpPr>
          <p:nvPr/>
        </p:nvCxnSpPr>
        <p:spPr>
          <a:xfrm>
            <a:off x="7679430" y="5437432"/>
            <a:ext cx="0" cy="5106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839459" y="2620699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222230" y="5948070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14" name="Straight Arrow Connector 13"/>
          <p:cNvCxnSpPr>
            <a:stCxn id="13" idx="2"/>
            <a:endCxn id="15" idx="0"/>
          </p:cNvCxnSpPr>
          <p:nvPr/>
        </p:nvCxnSpPr>
        <p:spPr>
          <a:xfrm>
            <a:off x="7679430" y="6468770"/>
            <a:ext cx="0" cy="4534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7222230" y="6922248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6031882" y="6922248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6031882" y="5948070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18" name="Straight Arrow Connector 17"/>
          <p:cNvCxnSpPr>
            <a:stCxn id="17" idx="2"/>
            <a:endCxn id="16" idx="1"/>
          </p:cNvCxnSpPr>
          <p:nvPr/>
        </p:nvCxnSpPr>
        <p:spPr>
          <a:xfrm>
            <a:off x="6489082" y="6468770"/>
            <a:ext cx="0" cy="4534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6021" y="2650216"/>
            <a:ext cx="67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. . .</a:t>
            </a:r>
          </a:p>
        </p:txBody>
      </p:sp>
      <p:cxnSp>
        <p:nvCxnSpPr>
          <p:cNvPr id="20" name="Straight Arrow Connector 19"/>
          <p:cNvCxnSpPr>
            <a:stCxn id="21" idx="2"/>
            <a:endCxn id="22" idx="0"/>
          </p:cNvCxnSpPr>
          <p:nvPr/>
        </p:nvCxnSpPr>
        <p:spPr>
          <a:xfrm>
            <a:off x="3922564" y="4256063"/>
            <a:ext cx="389398" cy="6601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3465364" y="3734855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7"/>
          <p:cNvSpPr>
            <a:spLocks noChangeArrowheads="1"/>
          </p:cNvSpPr>
          <p:nvPr/>
        </p:nvSpPr>
        <p:spPr bwMode="auto">
          <a:xfrm>
            <a:off x="3854762" y="4916224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Arrow Connector 22"/>
          <p:cNvCxnSpPr>
            <a:stCxn id="21" idx="2"/>
            <a:endCxn id="29" idx="0"/>
          </p:cNvCxnSpPr>
          <p:nvPr/>
        </p:nvCxnSpPr>
        <p:spPr>
          <a:xfrm flipH="1">
            <a:off x="3121614" y="4256063"/>
            <a:ext cx="800950" cy="16920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  <a:endCxn id="25" idx="0"/>
          </p:cNvCxnSpPr>
          <p:nvPr/>
        </p:nvCxnSpPr>
        <p:spPr>
          <a:xfrm>
            <a:off x="4311962" y="5437432"/>
            <a:ext cx="0" cy="5106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3854762" y="5948070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26" name="Straight Arrow Connector 25"/>
          <p:cNvCxnSpPr>
            <a:stCxn id="25" idx="2"/>
            <a:endCxn id="27" idx="0"/>
          </p:cNvCxnSpPr>
          <p:nvPr/>
        </p:nvCxnSpPr>
        <p:spPr>
          <a:xfrm>
            <a:off x="4311962" y="6468770"/>
            <a:ext cx="0" cy="4534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3854762" y="6922248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28" name="AutoShape 3"/>
          <p:cNvSpPr>
            <a:spLocks noChangeArrowheads="1"/>
          </p:cNvSpPr>
          <p:nvPr/>
        </p:nvSpPr>
        <p:spPr bwMode="auto">
          <a:xfrm>
            <a:off x="2664414" y="6922248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2664414" y="5948070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30" name="Straight Arrow Connector 29"/>
          <p:cNvCxnSpPr>
            <a:stCxn id="29" idx="2"/>
            <a:endCxn id="28" idx="1"/>
          </p:cNvCxnSpPr>
          <p:nvPr/>
        </p:nvCxnSpPr>
        <p:spPr>
          <a:xfrm>
            <a:off x="3121614" y="6468770"/>
            <a:ext cx="0" cy="4534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764826" y="3141086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050431" y="3141087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189175" y="3157313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474780" y="3157314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832832" y="3734855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299930" y="3361770"/>
            <a:ext cx="1109663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149866" y="2257267"/>
            <a:ext cx="1109663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741827" y="3361771"/>
            <a:ext cx="1109663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3314552" y="4517865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961348" y="4517864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17608" y="6604561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007956" y="5616551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007956" y="6604561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649863" y="4514322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7296659" y="4514321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152919" y="6601018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7343267" y="5613008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343267" y="6601018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 rot="5400000">
            <a:off x="5411564" y="2888319"/>
            <a:ext cx="608012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79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1" r="1019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804367" y="4178541"/>
            <a:ext cx="7711874" cy="1123950"/>
          </a:xfrm>
        </p:spPr>
        <p:txBody>
          <a:bodyPr/>
          <a:lstStyle/>
          <a:p>
            <a:r>
              <a:rPr lang="en-US" sz="6000" dirty="0" smtClean="0"/>
              <a:t>Authorization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08589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81999" y="1479732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306282" y="2002020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560715" y="2002021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981999" y="2480701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193515" y="2487682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>
            <a:stCxn id="35" idx="2"/>
            <a:endCxn id="9" idx="0"/>
          </p:cNvCxnSpPr>
          <p:nvPr/>
        </p:nvCxnSpPr>
        <p:spPr>
          <a:xfrm>
            <a:off x="7018183" y="4123359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6950381" y="4518056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35" idx="2"/>
            <a:endCxn id="17" idx="0"/>
          </p:cNvCxnSpPr>
          <p:nvPr/>
        </p:nvCxnSpPr>
        <p:spPr>
          <a:xfrm flipH="1">
            <a:off x="6217233" y="4123359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2"/>
            <a:endCxn id="13" idx="0"/>
          </p:cNvCxnSpPr>
          <p:nvPr/>
        </p:nvCxnSpPr>
        <p:spPr>
          <a:xfrm>
            <a:off x="7407581" y="5039264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567610" y="2487995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950381" y="5372926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14" name="Straight Arrow Connector 13"/>
          <p:cNvCxnSpPr>
            <a:stCxn id="13" idx="2"/>
            <a:endCxn id="15" idx="0"/>
          </p:cNvCxnSpPr>
          <p:nvPr/>
        </p:nvCxnSpPr>
        <p:spPr>
          <a:xfrm>
            <a:off x="7407581" y="5893626"/>
            <a:ext cx="0" cy="4977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6950381" y="6391348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5760033" y="6391348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5760033" y="5372926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18" name="Straight Arrow Connector 17"/>
          <p:cNvCxnSpPr>
            <a:stCxn id="17" idx="2"/>
            <a:endCxn id="16" idx="1"/>
          </p:cNvCxnSpPr>
          <p:nvPr/>
        </p:nvCxnSpPr>
        <p:spPr>
          <a:xfrm>
            <a:off x="6217233" y="5893626"/>
            <a:ext cx="0" cy="4977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4172" y="2517512"/>
            <a:ext cx="67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. . .</a:t>
            </a:r>
          </a:p>
        </p:txBody>
      </p:sp>
      <p:cxnSp>
        <p:nvCxnSpPr>
          <p:cNvPr id="20" name="Straight Arrow Connector 19"/>
          <p:cNvCxnSpPr>
            <a:stCxn id="21" idx="2"/>
            <a:endCxn id="22" idx="0"/>
          </p:cNvCxnSpPr>
          <p:nvPr/>
        </p:nvCxnSpPr>
        <p:spPr>
          <a:xfrm>
            <a:off x="3650715" y="4123359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3193515" y="3602151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7"/>
          <p:cNvSpPr>
            <a:spLocks noChangeArrowheads="1"/>
          </p:cNvSpPr>
          <p:nvPr/>
        </p:nvSpPr>
        <p:spPr bwMode="auto">
          <a:xfrm>
            <a:off x="3582913" y="4518056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Arrow Connector 22"/>
          <p:cNvCxnSpPr>
            <a:stCxn id="21" idx="2"/>
            <a:endCxn id="29" idx="0"/>
          </p:cNvCxnSpPr>
          <p:nvPr/>
        </p:nvCxnSpPr>
        <p:spPr>
          <a:xfrm flipH="1">
            <a:off x="2849765" y="4123359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  <a:endCxn id="25" idx="0"/>
          </p:cNvCxnSpPr>
          <p:nvPr/>
        </p:nvCxnSpPr>
        <p:spPr>
          <a:xfrm>
            <a:off x="4040113" y="5039264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3582913" y="5372926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26" name="Straight Arrow Connector 25"/>
          <p:cNvCxnSpPr>
            <a:stCxn id="25" idx="2"/>
            <a:endCxn id="27" idx="0"/>
          </p:cNvCxnSpPr>
          <p:nvPr/>
        </p:nvCxnSpPr>
        <p:spPr>
          <a:xfrm>
            <a:off x="4040113" y="5893626"/>
            <a:ext cx="0" cy="4977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3582913" y="6391348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28" name="AutoShape 3"/>
          <p:cNvSpPr>
            <a:spLocks noChangeArrowheads="1"/>
          </p:cNvSpPr>
          <p:nvPr/>
        </p:nvSpPr>
        <p:spPr bwMode="auto">
          <a:xfrm>
            <a:off x="2392565" y="6391348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2392565" y="5372926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30" name="Straight Arrow Connector 29"/>
          <p:cNvCxnSpPr>
            <a:stCxn id="29" idx="2"/>
            <a:endCxn id="28" idx="1"/>
          </p:cNvCxnSpPr>
          <p:nvPr/>
        </p:nvCxnSpPr>
        <p:spPr>
          <a:xfrm>
            <a:off x="2849765" y="5893626"/>
            <a:ext cx="0" cy="4977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492977" y="3008382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778582" y="3008383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917326" y="3024609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202931" y="3024610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560983" y="3602151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028081" y="3229066"/>
            <a:ext cx="1109663" cy="152400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878017" y="2168807"/>
            <a:ext cx="1109663" cy="152400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469978" y="3229067"/>
            <a:ext cx="1109663" cy="152400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545759" y="6088409"/>
            <a:ext cx="608012" cy="152400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736107" y="6088409"/>
            <a:ext cx="608012" cy="152400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5881070" y="6084866"/>
            <a:ext cx="608012" cy="152400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7071418" y="6084866"/>
            <a:ext cx="608012" cy="152400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 rot="5400000">
            <a:off x="5169211" y="2755615"/>
            <a:ext cx="608012" cy="152400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8793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1" r="10191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804367" y="4178541"/>
            <a:ext cx="7711874" cy="1123950"/>
          </a:xfrm>
        </p:spPr>
        <p:txBody>
          <a:bodyPr/>
          <a:lstStyle/>
          <a:p>
            <a:r>
              <a:rPr lang="en-US" sz="6000" dirty="0" smtClean="0"/>
              <a:t>Transaction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08589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81999" y="1700952"/>
            <a:ext cx="9144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306282" y="2223240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560715" y="2223241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981999" y="2701921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193515" y="2708902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>
            <a:stCxn id="35" idx="2"/>
            <a:endCxn id="9" idx="0"/>
          </p:cNvCxnSpPr>
          <p:nvPr/>
        </p:nvCxnSpPr>
        <p:spPr>
          <a:xfrm>
            <a:off x="7018183" y="4344579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6950381" y="4739276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35" idx="2"/>
            <a:endCxn id="17" idx="0"/>
          </p:cNvCxnSpPr>
          <p:nvPr/>
        </p:nvCxnSpPr>
        <p:spPr>
          <a:xfrm flipH="1">
            <a:off x="6217233" y="4344579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2"/>
            <a:endCxn id="13" idx="0"/>
          </p:cNvCxnSpPr>
          <p:nvPr/>
        </p:nvCxnSpPr>
        <p:spPr>
          <a:xfrm>
            <a:off x="7407581" y="5260484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6567610" y="2709215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950381" y="5594146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14" name="Straight Arrow Connector 13"/>
          <p:cNvCxnSpPr>
            <a:stCxn id="13" idx="2"/>
            <a:endCxn id="15" idx="0"/>
          </p:cNvCxnSpPr>
          <p:nvPr/>
        </p:nvCxnSpPr>
        <p:spPr>
          <a:xfrm>
            <a:off x="7407581" y="6114846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6950381" y="6361852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16" name="AutoShape 3"/>
          <p:cNvSpPr>
            <a:spLocks noChangeArrowheads="1"/>
          </p:cNvSpPr>
          <p:nvPr/>
        </p:nvSpPr>
        <p:spPr bwMode="auto">
          <a:xfrm>
            <a:off x="5760033" y="6361852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5760033" y="5594146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18" name="Straight Arrow Connector 17"/>
          <p:cNvCxnSpPr>
            <a:stCxn id="17" idx="2"/>
            <a:endCxn id="16" idx="1"/>
          </p:cNvCxnSpPr>
          <p:nvPr/>
        </p:nvCxnSpPr>
        <p:spPr>
          <a:xfrm>
            <a:off x="6217233" y="6114846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34172" y="2738732"/>
            <a:ext cx="67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. . .</a:t>
            </a:r>
          </a:p>
        </p:txBody>
      </p:sp>
      <p:cxnSp>
        <p:nvCxnSpPr>
          <p:cNvPr id="20" name="Straight Arrow Connector 19"/>
          <p:cNvCxnSpPr>
            <a:stCxn id="21" idx="2"/>
            <a:endCxn id="22" idx="0"/>
          </p:cNvCxnSpPr>
          <p:nvPr/>
        </p:nvCxnSpPr>
        <p:spPr>
          <a:xfrm>
            <a:off x="3650715" y="4344579"/>
            <a:ext cx="389398" cy="39469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3193515" y="3823371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37"/>
          <p:cNvSpPr>
            <a:spLocks noChangeArrowheads="1"/>
          </p:cNvSpPr>
          <p:nvPr/>
        </p:nvSpPr>
        <p:spPr bwMode="auto">
          <a:xfrm>
            <a:off x="3582913" y="4739276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Arrow Connector 22"/>
          <p:cNvCxnSpPr>
            <a:stCxn id="21" idx="2"/>
            <a:endCxn id="29" idx="0"/>
          </p:cNvCxnSpPr>
          <p:nvPr/>
        </p:nvCxnSpPr>
        <p:spPr>
          <a:xfrm flipH="1">
            <a:off x="2849765" y="4344579"/>
            <a:ext cx="800950" cy="12495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  <a:endCxn id="25" idx="0"/>
          </p:cNvCxnSpPr>
          <p:nvPr/>
        </p:nvCxnSpPr>
        <p:spPr>
          <a:xfrm>
            <a:off x="4040113" y="5260484"/>
            <a:ext cx="0" cy="3336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3582913" y="5594146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cxnSp>
        <p:nvCxnSpPr>
          <p:cNvPr id="26" name="Straight Arrow Connector 25"/>
          <p:cNvCxnSpPr>
            <a:stCxn id="25" idx="2"/>
            <a:endCxn id="27" idx="0"/>
          </p:cNvCxnSpPr>
          <p:nvPr/>
        </p:nvCxnSpPr>
        <p:spPr>
          <a:xfrm>
            <a:off x="4040113" y="6114846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9"/>
          <p:cNvSpPr>
            <a:spLocks noChangeArrowheads="1"/>
          </p:cNvSpPr>
          <p:nvPr/>
        </p:nvSpPr>
        <p:spPr bwMode="auto">
          <a:xfrm>
            <a:off x="3582913" y="6361852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28" name="AutoShape 3"/>
          <p:cNvSpPr>
            <a:spLocks noChangeArrowheads="1"/>
          </p:cNvSpPr>
          <p:nvPr/>
        </p:nvSpPr>
        <p:spPr bwMode="auto">
          <a:xfrm>
            <a:off x="2392565" y="6361852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2392565" y="5594146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cxnSp>
        <p:nvCxnSpPr>
          <p:cNvPr id="30" name="Straight Arrow Connector 29"/>
          <p:cNvCxnSpPr>
            <a:stCxn id="29" idx="2"/>
            <a:endCxn id="28" idx="1"/>
          </p:cNvCxnSpPr>
          <p:nvPr/>
        </p:nvCxnSpPr>
        <p:spPr>
          <a:xfrm>
            <a:off x="2849765" y="6114846"/>
            <a:ext cx="0" cy="2470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492977" y="3229602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778582" y="3229603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917326" y="3245829"/>
            <a:ext cx="0" cy="59376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202931" y="3245830"/>
            <a:ext cx="0" cy="59376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560983" y="3823371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62"/>
          <p:cNvSpPr>
            <a:spLocks noChangeArrowheads="1"/>
          </p:cNvSpPr>
          <p:nvPr/>
        </p:nvSpPr>
        <p:spPr bwMode="auto">
          <a:xfrm>
            <a:off x="2177570" y="3625373"/>
            <a:ext cx="2557260" cy="348577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7" name="Rectangle 62"/>
          <p:cNvSpPr>
            <a:spLocks noChangeArrowheads="1"/>
          </p:cNvSpPr>
          <p:nvPr/>
        </p:nvSpPr>
        <p:spPr bwMode="auto">
          <a:xfrm>
            <a:off x="838200" y="1548552"/>
            <a:ext cx="1227859" cy="830161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8" name="Rectangle 62"/>
          <p:cNvSpPr>
            <a:spLocks noChangeArrowheads="1"/>
          </p:cNvSpPr>
          <p:nvPr/>
        </p:nvSpPr>
        <p:spPr bwMode="auto">
          <a:xfrm>
            <a:off x="5473217" y="3625373"/>
            <a:ext cx="2557260" cy="348577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67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1520" y="421006"/>
            <a:ext cx="13898880" cy="676274"/>
          </a:xfrm>
        </p:spPr>
        <p:txBody>
          <a:bodyPr/>
          <a:lstStyle/>
          <a:p>
            <a:r>
              <a:rPr lang="en-US" dirty="0" smtClean="0"/>
              <a:t>Objectives - 2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quarter" idx="10"/>
          </p:nvPr>
        </p:nvSpPr>
        <p:spPr>
          <a:xfrm>
            <a:off x="517645" y="1624339"/>
            <a:ext cx="14112755" cy="598268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Supporting future Cloud Infrastructure (e.g. Bay-Bridge cloud)</a:t>
            </a:r>
          </a:p>
          <a:p>
            <a:pPr lvl="1"/>
            <a:r>
              <a:rPr lang="en-US" dirty="0" smtClean="0"/>
              <a:t>On demand processing resource allocation based on need/load</a:t>
            </a:r>
          </a:p>
          <a:p>
            <a:pPr lvl="1"/>
            <a:r>
              <a:rPr lang="en-US" dirty="0" smtClean="0"/>
              <a:t>Supporting Monitoring and runtime configuration of data processing infrastructure</a:t>
            </a:r>
          </a:p>
          <a:p>
            <a:pPr lvl="1"/>
            <a:r>
              <a:rPr lang="en-US" dirty="0" smtClean="0"/>
              <a:t>Adding/configuring new data processing cluster flexibly with necessary tooling</a:t>
            </a:r>
          </a:p>
          <a:p>
            <a:pPr lvl="1"/>
            <a:r>
              <a:rPr lang="en-US" dirty="0" smtClean="0"/>
              <a:t>Support for on-demand provisioning/de-provisioning cluster(s)</a:t>
            </a:r>
          </a:p>
          <a:p>
            <a:pPr lvl="1"/>
            <a:r>
              <a:rPr lang="en-US" dirty="0" smtClean="0"/>
              <a:t>Tooling support in capturing non functional operational data and statistics such as performance counters.</a:t>
            </a:r>
          </a:p>
          <a:p>
            <a:r>
              <a:rPr lang="en-US" dirty="0" smtClean="0"/>
              <a:t>Compos-ability</a:t>
            </a:r>
          </a:p>
          <a:p>
            <a:pPr lvl="1"/>
            <a:r>
              <a:rPr lang="en-US" dirty="0" smtClean="0"/>
              <a:t>Allowing to compose multiple modules (e.g. analytics modules) flexibly (e.g. though configuration and tooling) using workflow mechanism in support of business use-case needs.</a:t>
            </a:r>
          </a:p>
          <a:p>
            <a:pPr lvl="1"/>
            <a:r>
              <a:rPr lang="en-US" dirty="0" smtClean="0"/>
              <a:t>Support of Hierarchical grouping of modules in support of business use-case needs using workflow</a:t>
            </a:r>
          </a:p>
        </p:txBody>
      </p:sp>
    </p:spTree>
    <p:extLst>
      <p:ext uri="{BB962C8B-B14F-4D97-AF65-F5344CB8AC3E}">
        <p14:creationId xmlns:p14="http://schemas.microsoft.com/office/powerpoint/2010/main" val="81492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6" r="17378"/>
          <a:stretch/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804367" y="4178541"/>
            <a:ext cx="7711874" cy="1123950"/>
          </a:xfrm>
        </p:spPr>
        <p:txBody>
          <a:bodyPr/>
          <a:lstStyle/>
          <a:p>
            <a:r>
              <a:rPr lang="en-US" sz="6000" dirty="0" smtClean="0"/>
              <a:t>Threads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08589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Threads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81999" y="1671456"/>
            <a:ext cx="901700" cy="52228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981999" y="2674756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3193515" y="2679406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6950381" y="4709780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567610" y="2679719"/>
            <a:ext cx="914400" cy="5207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950381" y="5564650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6950381" y="6332356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5760033" y="6332356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760033" y="5564650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34172" y="2709236"/>
            <a:ext cx="678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charset="0"/>
              </a:rPr>
              <a:t>. . .</a:t>
            </a:r>
          </a:p>
        </p:txBody>
      </p:sp>
      <p:sp>
        <p:nvSpPr>
          <p:cNvPr id="13" name="Rectangle 34"/>
          <p:cNvSpPr>
            <a:spLocks noChangeArrowheads="1"/>
          </p:cNvSpPr>
          <p:nvPr/>
        </p:nvSpPr>
        <p:spPr bwMode="auto">
          <a:xfrm>
            <a:off x="3193515" y="3793875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37"/>
          <p:cNvSpPr>
            <a:spLocks noChangeArrowheads="1"/>
          </p:cNvSpPr>
          <p:nvPr/>
        </p:nvSpPr>
        <p:spPr bwMode="auto">
          <a:xfrm>
            <a:off x="3582913" y="4709780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Engine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3582913" y="5564650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 Access</a:t>
            </a: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3582913" y="6332356"/>
            <a:ext cx="914400" cy="5207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API</a:t>
            </a:r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2392565" y="6332356"/>
            <a:ext cx="914400" cy="520700"/>
          </a:xfrm>
          <a:prstGeom prst="can">
            <a:avLst>
              <a:gd name="adj" fmla="val 25000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  <a:cs typeface="Arial" charset="0"/>
              </a:rPr>
              <a:t>Database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2392565" y="5564650"/>
            <a:ext cx="914400" cy="5207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6560983" y="3793875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Manager</a:t>
            </a:r>
            <a:endParaRPr lang="en-US" sz="12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1639887" y="2281056"/>
            <a:ext cx="265113" cy="463550"/>
          </a:xfrm>
          <a:custGeom>
            <a:avLst/>
            <a:gdLst>
              <a:gd name="T0" fmla="*/ 0 w 264974"/>
              <a:gd name="T1" fmla="*/ 463218 h 463218"/>
              <a:gd name="T2" fmla="*/ 47625 w 264974"/>
              <a:gd name="T3" fmla="*/ 53643 h 463218"/>
              <a:gd name="T4" fmla="*/ 257175 w 264974"/>
              <a:gd name="T5" fmla="*/ 44118 h 463218"/>
              <a:gd name="T6" fmla="*/ 200025 w 264974"/>
              <a:gd name="T7" fmla="*/ 415593 h 463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4974" h="463218">
                <a:moveTo>
                  <a:pt x="0" y="463218"/>
                </a:moveTo>
                <a:cubicBezTo>
                  <a:pt x="2381" y="293355"/>
                  <a:pt x="4762" y="123493"/>
                  <a:pt x="47625" y="53643"/>
                </a:cubicBezTo>
                <a:cubicBezTo>
                  <a:pt x="90488" y="-16207"/>
                  <a:pt x="231775" y="-16207"/>
                  <a:pt x="257175" y="44118"/>
                </a:cubicBezTo>
                <a:cubicBezTo>
                  <a:pt x="282575" y="104443"/>
                  <a:pt x="241300" y="260018"/>
                  <a:pt x="200025" y="415593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981999" y="2071506"/>
            <a:ext cx="269875" cy="514350"/>
          </a:xfrm>
          <a:custGeom>
            <a:avLst/>
            <a:gdLst>
              <a:gd name="T0" fmla="*/ 89191 w 270166"/>
              <a:gd name="T1" fmla="*/ 0 h 514496"/>
              <a:gd name="T2" fmla="*/ 3466 w 270166"/>
              <a:gd name="T3" fmla="*/ 466725 h 514496"/>
              <a:gd name="T4" fmla="*/ 193966 w 270166"/>
              <a:gd name="T5" fmla="*/ 457200 h 514496"/>
              <a:gd name="T6" fmla="*/ 270166 w 270166"/>
              <a:gd name="T7" fmla="*/ 95250 h 5144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0166" h="514496">
                <a:moveTo>
                  <a:pt x="89191" y="0"/>
                </a:moveTo>
                <a:cubicBezTo>
                  <a:pt x="37597" y="195262"/>
                  <a:pt x="-13997" y="390525"/>
                  <a:pt x="3466" y="466725"/>
                </a:cubicBezTo>
                <a:cubicBezTo>
                  <a:pt x="20928" y="542925"/>
                  <a:pt x="149516" y="519113"/>
                  <a:pt x="193966" y="457200"/>
                </a:cubicBezTo>
                <a:cubicBezTo>
                  <a:pt x="238416" y="395287"/>
                  <a:pt x="254291" y="245268"/>
                  <a:pt x="270166" y="9525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3842802" y="2281056"/>
            <a:ext cx="265113" cy="463550"/>
          </a:xfrm>
          <a:custGeom>
            <a:avLst/>
            <a:gdLst>
              <a:gd name="T0" fmla="*/ 0 w 264974"/>
              <a:gd name="T1" fmla="*/ 463218 h 463218"/>
              <a:gd name="T2" fmla="*/ 47625 w 264974"/>
              <a:gd name="T3" fmla="*/ 53643 h 463218"/>
              <a:gd name="T4" fmla="*/ 257175 w 264974"/>
              <a:gd name="T5" fmla="*/ 44118 h 463218"/>
              <a:gd name="T6" fmla="*/ 200025 w 264974"/>
              <a:gd name="T7" fmla="*/ 415593 h 463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4974" h="463218">
                <a:moveTo>
                  <a:pt x="0" y="463218"/>
                </a:moveTo>
                <a:cubicBezTo>
                  <a:pt x="2381" y="293355"/>
                  <a:pt x="4762" y="123493"/>
                  <a:pt x="47625" y="53643"/>
                </a:cubicBezTo>
                <a:cubicBezTo>
                  <a:pt x="90488" y="-16207"/>
                  <a:pt x="231775" y="-16207"/>
                  <a:pt x="257175" y="44118"/>
                </a:cubicBezTo>
                <a:cubicBezTo>
                  <a:pt x="282575" y="104443"/>
                  <a:pt x="241300" y="260018"/>
                  <a:pt x="200025" y="415593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7142468" y="2281056"/>
            <a:ext cx="265113" cy="463550"/>
          </a:xfrm>
          <a:custGeom>
            <a:avLst/>
            <a:gdLst>
              <a:gd name="T0" fmla="*/ 0 w 264974"/>
              <a:gd name="T1" fmla="*/ 463218 h 463218"/>
              <a:gd name="T2" fmla="*/ 47625 w 264974"/>
              <a:gd name="T3" fmla="*/ 53643 h 463218"/>
              <a:gd name="T4" fmla="*/ 257175 w 264974"/>
              <a:gd name="T5" fmla="*/ 44118 h 463218"/>
              <a:gd name="T6" fmla="*/ 200025 w 264974"/>
              <a:gd name="T7" fmla="*/ 415593 h 463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4974" h="463218">
                <a:moveTo>
                  <a:pt x="0" y="463218"/>
                </a:moveTo>
                <a:cubicBezTo>
                  <a:pt x="2381" y="293355"/>
                  <a:pt x="4762" y="123493"/>
                  <a:pt x="47625" y="53643"/>
                </a:cubicBezTo>
                <a:cubicBezTo>
                  <a:pt x="90488" y="-16207"/>
                  <a:pt x="231775" y="-16207"/>
                  <a:pt x="257175" y="44118"/>
                </a:cubicBezTo>
                <a:cubicBezTo>
                  <a:pt x="282575" y="104443"/>
                  <a:pt x="241300" y="260018"/>
                  <a:pt x="200025" y="415593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748938" y="4078990"/>
            <a:ext cx="1670662" cy="2697866"/>
          </a:xfrm>
          <a:custGeom>
            <a:avLst/>
            <a:gdLst>
              <a:gd name="connsiteX0" fmla="*/ 680819 w 1670662"/>
              <a:gd name="connsiteY0" fmla="*/ 166526 h 2697866"/>
              <a:gd name="connsiteX1" fmla="*/ 32233 w 1670662"/>
              <a:gd name="connsiteY1" fmla="*/ 1942163 h 2697866"/>
              <a:gd name="connsiteX2" fmla="*/ 138559 w 1670662"/>
              <a:gd name="connsiteY2" fmla="*/ 2633279 h 2697866"/>
              <a:gd name="connsiteX3" fmla="*/ 489433 w 1670662"/>
              <a:gd name="connsiteY3" fmla="*/ 1633819 h 2697866"/>
              <a:gd name="connsiteX4" fmla="*/ 936001 w 1670662"/>
              <a:gd name="connsiteY4" fmla="*/ 123995 h 2697866"/>
              <a:gd name="connsiteX5" fmla="*/ 1095489 w 1670662"/>
              <a:gd name="connsiteY5" fmla="*/ 1017130 h 2697866"/>
              <a:gd name="connsiteX6" fmla="*/ 1106122 w 1670662"/>
              <a:gd name="connsiteY6" fmla="*/ 1878367 h 2697866"/>
              <a:gd name="connsiteX7" fmla="*/ 1329405 w 1670662"/>
              <a:gd name="connsiteY7" fmla="*/ 2697074 h 2697866"/>
              <a:gd name="connsiteX8" fmla="*/ 1637749 w 1670662"/>
              <a:gd name="connsiteY8" fmla="*/ 1729512 h 2697866"/>
              <a:gd name="connsiteX9" fmla="*/ 1627117 w 1670662"/>
              <a:gd name="connsiteY9" fmla="*/ 857642 h 2697866"/>
              <a:gd name="connsiteX10" fmla="*/ 1329405 w 1670662"/>
              <a:gd name="connsiteY10" fmla="*/ 123995 h 2697866"/>
              <a:gd name="connsiteX11" fmla="*/ 1286875 w 1670662"/>
              <a:gd name="connsiteY11" fmla="*/ 7037 h 26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0662" h="2697866">
                <a:moveTo>
                  <a:pt x="680819" y="166526"/>
                </a:moveTo>
                <a:cubicBezTo>
                  <a:pt x="401714" y="848782"/>
                  <a:pt x="122610" y="1531038"/>
                  <a:pt x="32233" y="1942163"/>
                </a:cubicBezTo>
                <a:cubicBezTo>
                  <a:pt x="-58144" y="2353289"/>
                  <a:pt x="62359" y="2684670"/>
                  <a:pt x="138559" y="2633279"/>
                </a:cubicBezTo>
                <a:cubicBezTo>
                  <a:pt x="214759" y="2581888"/>
                  <a:pt x="356526" y="2052033"/>
                  <a:pt x="489433" y="1633819"/>
                </a:cubicBezTo>
                <a:cubicBezTo>
                  <a:pt x="622340" y="1215605"/>
                  <a:pt x="834992" y="226776"/>
                  <a:pt x="936001" y="123995"/>
                </a:cubicBezTo>
                <a:cubicBezTo>
                  <a:pt x="1037010" y="21214"/>
                  <a:pt x="1067136" y="724735"/>
                  <a:pt x="1095489" y="1017130"/>
                </a:cubicBezTo>
                <a:cubicBezTo>
                  <a:pt x="1123842" y="1309525"/>
                  <a:pt x="1067136" y="1598376"/>
                  <a:pt x="1106122" y="1878367"/>
                </a:cubicBezTo>
                <a:cubicBezTo>
                  <a:pt x="1145108" y="2158358"/>
                  <a:pt x="1240801" y="2721883"/>
                  <a:pt x="1329405" y="2697074"/>
                </a:cubicBezTo>
                <a:cubicBezTo>
                  <a:pt x="1418009" y="2672265"/>
                  <a:pt x="1588130" y="2036084"/>
                  <a:pt x="1637749" y="1729512"/>
                </a:cubicBezTo>
                <a:cubicBezTo>
                  <a:pt x="1687368" y="1422940"/>
                  <a:pt x="1678508" y="1125228"/>
                  <a:pt x="1627117" y="857642"/>
                </a:cubicBezTo>
                <a:cubicBezTo>
                  <a:pt x="1575726" y="590056"/>
                  <a:pt x="1386112" y="265763"/>
                  <a:pt x="1329405" y="123995"/>
                </a:cubicBezTo>
                <a:cubicBezTo>
                  <a:pt x="1272698" y="-17773"/>
                  <a:pt x="1279786" y="-5368"/>
                  <a:pt x="1286875" y="7037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6115050" y="4059795"/>
            <a:ext cx="1670662" cy="2697866"/>
          </a:xfrm>
          <a:custGeom>
            <a:avLst/>
            <a:gdLst>
              <a:gd name="connsiteX0" fmla="*/ 680819 w 1670662"/>
              <a:gd name="connsiteY0" fmla="*/ 166526 h 2697866"/>
              <a:gd name="connsiteX1" fmla="*/ 32233 w 1670662"/>
              <a:gd name="connsiteY1" fmla="*/ 1942163 h 2697866"/>
              <a:gd name="connsiteX2" fmla="*/ 138559 w 1670662"/>
              <a:gd name="connsiteY2" fmla="*/ 2633279 h 2697866"/>
              <a:gd name="connsiteX3" fmla="*/ 489433 w 1670662"/>
              <a:gd name="connsiteY3" fmla="*/ 1633819 h 2697866"/>
              <a:gd name="connsiteX4" fmla="*/ 936001 w 1670662"/>
              <a:gd name="connsiteY4" fmla="*/ 123995 h 2697866"/>
              <a:gd name="connsiteX5" fmla="*/ 1095489 w 1670662"/>
              <a:gd name="connsiteY5" fmla="*/ 1017130 h 2697866"/>
              <a:gd name="connsiteX6" fmla="*/ 1106122 w 1670662"/>
              <a:gd name="connsiteY6" fmla="*/ 1878367 h 2697866"/>
              <a:gd name="connsiteX7" fmla="*/ 1329405 w 1670662"/>
              <a:gd name="connsiteY7" fmla="*/ 2697074 h 2697866"/>
              <a:gd name="connsiteX8" fmla="*/ 1637749 w 1670662"/>
              <a:gd name="connsiteY8" fmla="*/ 1729512 h 2697866"/>
              <a:gd name="connsiteX9" fmla="*/ 1627117 w 1670662"/>
              <a:gd name="connsiteY9" fmla="*/ 857642 h 2697866"/>
              <a:gd name="connsiteX10" fmla="*/ 1329405 w 1670662"/>
              <a:gd name="connsiteY10" fmla="*/ 123995 h 2697866"/>
              <a:gd name="connsiteX11" fmla="*/ 1286875 w 1670662"/>
              <a:gd name="connsiteY11" fmla="*/ 7037 h 26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0662" h="2697866">
                <a:moveTo>
                  <a:pt x="680819" y="166526"/>
                </a:moveTo>
                <a:cubicBezTo>
                  <a:pt x="401714" y="848782"/>
                  <a:pt x="122610" y="1531038"/>
                  <a:pt x="32233" y="1942163"/>
                </a:cubicBezTo>
                <a:cubicBezTo>
                  <a:pt x="-58144" y="2353289"/>
                  <a:pt x="62359" y="2684670"/>
                  <a:pt x="138559" y="2633279"/>
                </a:cubicBezTo>
                <a:cubicBezTo>
                  <a:pt x="214759" y="2581888"/>
                  <a:pt x="356526" y="2052033"/>
                  <a:pt x="489433" y="1633819"/>
                </a:cubicBezTo>
                <a:cubicBezTo>
                  <a:pt x="622340" y="1215605"/>
                  <a:pt x="834992" y="226776"/>
                  <a:pt x="936001" y="123995"/>
                </a:cubicBezTo>
                <a:cubicBezTo>
                  <a:pt x="1037010" y="21214"/>
                  <a:pt x="1067136" y="724735"/>
                  <a:pt x="1095489" y="1017130"/>
                </a:cubicBezTo>
                <a:cubicBezTo>
                  <a:pt x="1123842" y="1309525"/>
                  <a:pt x="1067136" y="1598376"/>
                  <a:pt x="1106122" y="1878367"/>
                </a:cubicBezTo>
                <a:cubicBezTo>
                  <a:pt x="1145108" y="2158358"/>
                  <a:pt x="1240801" y="2721883"/>
                  <a:pt x="1329405" y="2697074"/>
                </a:cubicBezTo>
                <a:cubicBezTo>
                  <a:pt x="1418009" y="2672265"/>
                  <a:pt x="1588130" y="2036084"/>
                  <a:pt x="1637749" y="1729512"/>
                </a:cubicBezTo>
                <a:cubicBezTo>
                  <a:pt x="1687368" y="1422940"/>
                  <a:pt x="1678508" y="1125228"/>
                  <a:pt x="1627117" y="857642"/>
                </a:cubicBezTo>
                <a:cubicBezTo>
                  <a:pt x="1575726" y="590056"/>
                  <a:pt x="1386112" y="265763"/>
                  <a:pt x="1329405" y="123995"/>
                </a:cubicBezTo>
                <a:cubicBezTo>
                  <a:pt x="1272698" y="-17773"/>
                  <a:pt x="1279786" y="-5368"/>
                  <a:pt x="1286875" y="7037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9379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0" b="2900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804367" y="4178541"/>
            <a:ext cx="7711874" cy="1123950"/>
          </a:xfrm>
        </p:spPr>
        <p:txBody>
          <a:bodyPr/>
          <a:lstStyle/>
          <a:p>
            <a:r>
              <a:rPr lang="en-US" sz="6000" dirty="0" smtClean="0"/>
              <a:t>API Access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085898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693108" y="1607484"/>
            <a:ext cx="8402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Internet</a:t>
            </a:r>
          </a:p>
        </p:txBody>
      </p:sp>
      <p:cxnSp>
        <p:nvCxnSpPr>
          <p:cNvPr id="4" name="Straight Arrow Connector 3"/>
          <p:cNvCxnSpPr>
            <a:stCxn id="11" idx="2"/>
            <a:endCxn id="19" idx="0"/>
          </p:cNvCxnSpPr>
          <p:nvPr/>
        </p:nvCxnSpPr>
        <p:spPr>
          <a:xfrm flipH="1">
            <a:off x="4678322" y="3938612"/>
            <a:ext cx="2007598" cy="11470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693108" y="2415521"/>
            <a:ext cx="573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DMZ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751845" y="2393296"/>
            <a:ext cx="707707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2"/>
            <a:endCxn id="19" idx="0"/>
          </p:cNvCxnSpPr>
          <p:nvPr/>
        </p:nvCxnSpPr>
        <p:spPr>
          <a:xfrm flipH="1">
            <a:off x="4678322" y="3069707"/>
            <a:ext cx="149225" cy="20159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5" idx="2"/>
            <a:endCxn id="19" idx="0"/>
          </p:cNvCxnSpPr>
          <p:nvPr/>
        </p:nvCxnSpPr>
        <p:spPr>
          <a:xfrm>
            <a:off x="2877075" y="3069707"/>
            <a:ext cx="1801247" cy="201598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5001537" y="1740462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Browser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4370347" y="2548499"/>
            <a:ext cx="914400" cy="52120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FFFFFF"/>
                </a:solidFill>
                <a:latin typeface="Arial" charset="0"/>
              </a:rPr>
              <a:t>Web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FFFFFF"/>
                </a:solidFill>
                <a:latin typeface="Arial" charset="0"/>
              </a:rPr>
              <a:t>API</a:t>
            </a: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6228720" y="3417404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Internal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cxnSp>
        <p:nvCxnSpPr>
          <p:cNvPr id="12" name="Straight Arrow Connector 11"/>
          <p:cNvCxnSpPr>
            <a:stCxn id="9" idx="2"/>
            <a:endCxn id="10" idx="0"/>
          </p:cNvCxnSpPr>
          <p:nvPr/>
        </p:nvCxnSpPr>
        <p:spPr>
          <a:xfrm flipH="1">
            <a:off x="4827547" y="2261670"/>
            <a:ext cx="631190" cy="2868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2434162" y="1740462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3</a:t>
            </a:r>
            <a:r>
              <a:rPr lang="en-US" sz="1200" baseline="30000" dirty="0" smtClean="0">
                <a:solidFill>
                  <a:srgbClr val="000000"/>
                </a:solidFill>
                <a:latin typeface="Arial" charset="0"/>
              </a:rPr>
              <a:t>rd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 Party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cxnSp>
        <p:nvCxnSpPr>
          <p:cNvPr id="14" name="Straight Arrow Connector 13"/>
          <p:cNvCxnSpPr>
            <a:stCxn id="13" idx="2"/>
            <a:endCxn id="15" idx="0"/>
          </p:cNvCxnSpPr>
          <p:nvPr/>
        </p:nvCxnSpPr>
        <p:spPr>
          <a:xfrm flipH="1">
            <a:off x="2877075" y="2261670"/>
            <a:ext cx="14287" cy="2868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2419875" y="2548499"/>
            <a:ext cx="914400" cy="52120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Arial" charset="0"/>
              </a:rPr>
              <a:t>Public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Arial" charset="0"/>
              </a:rPr>
              <a:t>API</a:t>
            </a: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3932669" y="1740461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Native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cxnSp>
        <p:nvCxnSpPr>
          <p:cNvPr id="17" name="Straight Arrow Connector 16"/>
          <p:cNvCxnSpPr>
            <a:stCxn id="16" idx="2"/>
            <a:endCxn id="10" idx="0"/>
          </p:cNvCxnSpPr>
          <p:nvPr/>
        </p:nvCxnSpPr>
        <p:spPr>
          <a:xfrm>
            <a:off x="4389869" y="2261669"/>
            <a:ext cx="437678" cy="2868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4221122" y="7001809"/>
            <a:ext cx="914400" cy="52120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4221122" y="5085696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21122" y="5914371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>
            <a:off x="4678322" y="5606904"/>
            <a:ext cx="0" cy="3074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2"/>
            <a:endCxn id="18" idx="0"/>
          </p:cNvCxnSpPr>
          <p:nvPr/>
        </p:nvCxnSpPr>
        <p:spPr>
          <a:xfrm>
            <a:off x="4678322" y="6435579"/>
            <a:ext cx="0" cy="5662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56608" y="3252332"/>
            <a:ext cx="7077075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35"/>
          <p:cNvSpPr txBox="1">
            <a:spLocks noChangeArrowheads="1"/>
          </p:cNvSpPr>
          <p:nvPr/>
        </p:nvSpPr>
        <p:spPr bwMode="auto">
          <a:xfrm>
            <a:off x="702972" y="3253919"/>
            <a:ext cx="5533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LAN</a:t>
            </a:r>
          </a:p>
        </p:txBody>
      </p:sp>
      <p:sp>
        <p:nvSpPr>
          <p:cNvPr id="25" name="Rectangle 62"/>
          <p:cNvSpPr>
            <a:spLocks noChangeArrowheads="1"/>
          </p:cNvSpPr>
          <p:nvPr/>
        </p:nvSpPr>
        <p:spPr bwMode="auto">
          <a:xfrm>
            <a:off x="2271082" y="1627377"/>
            <a:ext cx="1227859" cy="155014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Rectangle 62"/>
          <p:cNvSpPr>
            <a:spLocks noChangeArrowheads="1"/>
          </p:cNvSpPr>
          <p:nvPr/>
        </p:nvSpPr>
        <p:spPr bwMode="auto">
          <a:xfrm>
            <a:off x="3790320" y="1630552"/>
            <a:ext cx="2330883" cy="155014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" name="Rectangle 62"/>
          <p:cNvSpPr>
            <a:spLocks noChangeArrowheads="1"/>
          </p:cNvSpPr>
          <p:nvPr/>
        </p:nvSpPr>
        <p:spPr bwMode="auto">
          <a:xfrm>
            <a:off x="6065640" y="3320024"/>
            <a:ext cx="1227859" cy="77507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2155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663612" y="1607484"/>
            <a:ext cx="8402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Internet</a:t>
            </a:r>
          </a:p>
        </p:txBody>
      </p:sp>
      <p:sp>
        <p:nvSpPr>
          <p:cNvPr id="4" name="Text Box 35"/>
          <p:cNvSpPr txBox="1">
            <a:spLocks noChangeArrowheads="1"/>
          </p:cNvSpPr>
          <p:nvPr/>
        </p:nvSpPr>
        <p:spPr bwMode="auto">
          <a:xfrm>
            <a:off x="663612" y="2415521"/>
            <a:ext cx="573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DMZ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22349" y="2393296"/>
            <a:ext cx="707707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4972041" y="1740462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Browser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4340851" y="2548499"/>
            <a:ext cx="914400" cy="52120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FFFFFF"/>
                </a:solidFill>
                <a:latin typeface="Arial" charset="0"/>
              </a:rPr>
              <a:t>Web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FFFFFF"/>
                </a:solidFill>
                <a:latin typeface="Arial" charset="0"/>
              </a:rPr>
              <a:t>API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6199224" y="3417404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Internal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cxnSp>
        <p:nvCxnSpPr>
          <p:cNvPr id="9" name="Straight Arrow Connector 8"/>
          <p:cNvCxnSpPr>
            <a:stCxn id="6" idx="2"/>
            <a:endCxn id="7" idx="0"/>
          </p:cNvCxnSpPr>
          <p:nvPr/>
        </p:nvCxnSpPr>
        <p:spPr>
          <a:xfrm flipH="1">
            <a:off x="4798051" y="2261670"/>
            <a:ext cx="631190" cy="2868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2404666" y="1740462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3</a:t>
            </a:r>
            <a:r>
              <a:rPr lang="en-US" sz="1200" baseline="30000" dirty="0" smtClean="0">
                <a:solidFill>
                  <a:srgbClr val="000000"/>
                </a:solidFill>
                <a:latin typeface="Arial" charset="0"/>
              </a:rPr>
              <a:t>rd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 Party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cxnSp>
        <p:nvCxnSpPr>
          <p:cNvPr id="11" name="Straight Arrow Connector 10"/>
          <p:cNvCxnSpPr>
            <a:stCxn id="10" idx="2"/>
            <a:endCxn id="12" idx="0"/>
          </p:cNvCxnSpPr>
          <p:nvPr/>
        </p:nvCxnSpPr>
        <p:spPr>
          <a:xfrm flipH="1">
            <a:off x="2847579" y="2261670"/>
            <a:ext cx="14287" cy="2868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2390379" y="2548499"/>
            <a:ext cx="914400" cy="52120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FFFFFF"/>
                </a:solidFill>
                <a:latin typeface="Arial" charset="0"/>
              </a:rPr>
              <a:t>Public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FFFFFF"/>
                </a:solidFill>
                <a:latin typeface="Arial" charset="0"/>
              </a:rPr>
              <a:t>API</a:t>
            </a: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3903173" y="1740461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Native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cxnSp>
        <p:nvCxnSpPr>
          <p:cNvPr id="14" name="Straight Arrow Connector 13"/>
          <p:cNvCxnSpPr>
            <a:stCxn id="13" idx="2"/>
            <a:endCxn id="7" idx="0"/>
          </p:cNvCxnSpPr>
          <p:nvPr/>
        </p:nvCxnSpPr>
        <p:spPr>
          <a:xfrm>
            <a:off x="4360373" y="2261669"/>
            <a:ext cx="437678" cy="2868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307018" y="6963015"/>
            <a:ext cx="914400" cy="52120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4294224" y="5328684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4294224" y="6157359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cxnSp>
        <p:nvCxnSpPr>
          <p:cNvPr id="18" name="Straight Arrow Connector 17"/>
          <p:cNvCxnSpPr>
            <a:stCxn id="16" idx="2"/>
            <a:endCxn id="17" idx="0"/>
          </p:cNvCxnSpPr>
          <p:nvPr/>
        </p:nvCxnSpPr>
        <p:spPr>
          <a:xfrm>
            <a:off x="4751424" y="5849892"/>
            <a:ext cx="0" cy="3074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  <a:endCxn id="15" idx="0"/>
          </p:cNvCxnSpPr>
          <p:nvPr/>
        </p:nvCxnSpPr>
        <p:spPr>
          <a:xfrm>
            <a:off x="4751424" y="6678567"/>
            <a:ext cx="12794" cy="2844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27112" y="3252332"/>
            <a:ext cx="7077075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35"/>
          <p:cNvSpPr txBox="1">
            <a:spLocks noChangeArrowheads="1"/>
          </p:cNvSpPr>
          <p:nvPr/>
        </p:nvSpPr>
        <p:spPr bwMode="auto">
          <a:xfrm>
            <a:off x="673476" y="3253919"/>
            <a:ext cx="5533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LAN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241586" y="1627377"/>
            <a:ext cx="1227859" cy="155014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Rectangle 62"/>
          <p:cNvSpPr>
            <a:spLocks noChangeArrowheads="1"/>
          </p:cNvSpPr>
          <p:nvPr/>
        </p:nvSpPr>
        <p:spPr bwMode="auto">
          <a:xfrm>
            <a:off x="3760824" y="1630552"/>
            <a:ext cx="2330883" cy="155014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" name="Rectangle 62"/>
          <p:cNvSpPr>
            <a:spLocks noChangeArrowheads="1"/>
          </p:cNvSpPr>
          <p:nvPr/>
        </p:nvSpPr>
        <p:spPr bwMode="auto">
          <a:xfrm>
            <a:off x="6036144" y="3320024"/>
            <a:ext cx="1227859" cy="77507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728949" y="3070035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983382" y="3070036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2404666" y="3548716"/>
            <a:ext cx="914400" cy="52120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678306" y="3070035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932739" y="3070036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4354023" y="3548716"/>
            <a:ext cx="914400" cy="52120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523507" y="3943375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777940" y="3943376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6199224" y="4422056"/>
            <a:ext cx="914400" cy="52120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4295792" y="4429350"/>
            <a:ext cx="914400" cy="52120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606076" y="4950049"/>
            <a:ext cx="2" cy="3870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860509" y="4950050"/>
            <a:ext cx="0" cy="38702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494624" y="2655272"/>
            <a:ext cx="2065517" cy="3076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Synchronizing Compensation</a:t>
            </a:r>
            <a:endParaRPr lang="en-US" sz="11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Straight Connector 37"/>
          <p:cNvCxnSpPr>
            <a:endCxn id="37" idx="1"/>
          </p:cNvCxnSpPr>
          <p:nvPr/>
        </p:nvCxnSpPr>
        <p:spPr>
          <a:xfrm>
            <a:off x="6650073" y="2809103"/>
            <a:ext cx="844551" cy="0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264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678360" y="1445256"/>
            <a:ext cx="8402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Internet</a:t>
            </a:r>
          </a:p>
        </p:txBody>
      </p:sp>
      <p:sp>
        <p:nvSpPr>
          <p:cNvPr id="4" name="Text Box 35"/>
          <p:cNvSpPr txBox="1">
            <a:spLocks noChangeArrowheads="1"/>
          </p:cNvSpPr>
          <p:nvPr/>
        </p:nvSpPr>
        <p:spPr bwMode="auto">
          <a:xfrm>
            <a:off x="678360" y="2282789"/>
            <a:ext cx="573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DMZ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37097" y="2260564"/>
            <a:ext cx="707707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4986789" y="1578234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Browser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4159045" y="2415767"/>
            <a:ext cx="1284944" cy="52120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Arial" charset="0"/>
              </a:rPr>
              <a:t>Web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FFFFFF"/>
                </a:solidFill>
                <a:latin typeface="Arial" charset="0"/>
              </a:rPr>
              <a:t>API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6213972" y="3284672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Internal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2419414" y="1578234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3</a:t>
            </a:r>
            <a:r>
              <a:rPr lang="en-US" sz="1200" baseline="30000" dirty="0" smtClean="0">
                <a:solidFill>
                  <a:srgbClr val="000000"/>
                </a:solidFill>
                <a:latin typeface="Arial" charset="0"/>
              </a:rPr>
              <a:t>rd</a:t>
            </a: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 Party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2405127" y="2415767"/>
            <a:ext cx="914400" cy="52120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FFFFFF"/>
                </a:solidFill>
                <a:latin typeface="Arial" charset="0"/>
              </a:rPr>
              <a:t>Public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smtClean="0">
                <a:solidFill>
                  <a:srgbClr val="FFFFFF"/>
                </a:solidFill>
                <a:latin typeface="Arial" charset="0"/>
              </a:rPr>
              <a:t>API</a:t>
            </a: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3917921" y="1578233"/>
            <a:ext cx="914400" cy="52120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Native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Client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321766" y="6830283"/>
            <a:ext cx="914400" cy="52120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Data Access</a:t>
            </a: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4308972" y="5195952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Manager</a:t>
            </a: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4308972" y="6024627"/>
            <a:ext cx="914400" cy="52120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smtClean="0">
                <a:solidFill>
                  <a:srgbClr val="000000"/>
                </a:solidFill>
                <a:latin typeface="Arial" charset="0"/>
              </a:rPr>
              <a:t>Engine</a:t>
            </a:r>
          </a:p>
        </p:txBody>
      </p:sp>
      <p:cxnSp>
        <p:nvCxnSpPr>
          <p:cNvPr id="15" name="Straight Arrow Connector 14"/>
          <p:cNvCxnSpPr>
            <a:stCxn id="13" idx="2"/>
            <a:endCxn id="14" idx="0"/>
          </p:cNvCxnSpPr>
          <p:nvPr/>
        </p:nvCxnSpPr>
        <p:spPr>
          <a:xfrm>
            <a:off x="4766172" y="5717160"/>
            <a:ext cx="0" cy="3074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2"/>
            <a:endCxn id="12" idx="0"/>
          </p:cNvCxnSpPr>
          <p:nvPr/>
        </p:nvCxnSpPr>
        <p:spPr>
          <a:xfrm>
            <a:off x="4766172" y="6545835"/>
            <a:ext cx="12794" cy="2844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41860" y="3119600"/>
            <a:ext cx="7077075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35"/>
          <p:cNvSpPr txBox="1">
            <a:spLocks noChangeArrowheads="1"/>
          </p:cNvSpPr>
          <p:nvPr/>
        </p:nvSpPr>
        <p:spPr bwMode="auto">
          <a:xfrm>
            <a:off x="688224" y="3121187"/>
            <a:ext cx="5533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</a:rPr>
              <a:t>LAN</a:t>
            </a:r>
          </a:p>
        </p:txBody>
      </p:sp>
      <p:sp>
        <p:nvSpPr>
          <p:cNvPr id="19" name="Rectangle 62"/>
          <p:cNvSpPr>
            <a:spLocks noChangeArrowheads="1"/>
          </p:cNvSpPr>
          <p:nvPr/>
        </p:nvSpPr>
        <p:spPr bwMode="auto">
          <a:xfrm>
            <a:off x="2256334" y="1465149"/>
            <a:ext cx="1227859" cy="155014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Rectangle 62"/>
          <p:cNvSpPr>
            <a:spLocks noChangeArrowheads="1"/>
          </p:cNvSpPr>
          <p:nvPr/>
        </p:nvSpPr>
        <p:spPr bwMode="auto">
          <a:xfrm>
            <a:off x="3775572" y="1468324"/>
            <a:ext cx="2330883" cy="155014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Rectangle 62"/>
          <p:cNvSpPr>
            <a:spLocks noChangeArrowheads="1"/>
          </p:cNvSpPr>
          <p:nvPr/>
        </p:nvSpPr>
        <p:spPr bwMode="auto">
          <a:xfrm>
            <a:off x="6050892" y="3187292"/>
            <a:ext cx="1227859" cy="77507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smtClean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743697" y="2937303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998130" y="2937304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2419414" y="3415984"/>
            <a:ext cx="914400" cy="52120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693054" y="2937303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947487" y="2937304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4368771" y="3415984"/>
            <a:ext cx="914400" cy="52120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538255" y="3810643"/>
            <a:ext cx="2" cy="48597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792688" y="3810644"/>
            <a:ext cx="0" cy="4856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6213972" y="4289324"/>
            <a:ext cx="914400" cy="52120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4310540" y="4296618"/>
            <a:ext cx="914400" cy="521208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4620824" y="4817317"/>
            <a:ext cx="2" cy="38702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875257" y="4817318"/>
            <a:ext cx="0" cy="38702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743699" y="2099441"/>
            <a:ext cx="23546" cy="28683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021676" y="2099442"/>
            <a:ext cx="0" cy="286829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415079" y="2120450"/>
            <a:ext cx="23546" cy="28683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693056" y="2120451"/>
            <a:ext cx="0" cy="286829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005194" y="2109877"/>
            <a:ext cx="23546" cy="28683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283171" y="2109878"/>
            <a:ext cx="0" cy="286829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509372" y="2522540"/>
            <a:ext cx="2057400" cy="30766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WebSockets API, not WCF</a:t>
            </a:r>
            <a:endParaRPr lang="en-US" sz="11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Straight Connector 40"/>
          <p:cNvCxnSpPr>
            <a:endCxn id="40" idx="1"/>
          </p:cNvCxnSpPr>
          <p:nvPr/>
        </p:nvCxnSpPr>
        <p:spPr>
          <a:xfrm>
            <a:off x="6664820" y="2676371"/>
            <a:ext cx="844552" cy="0"/>
          </a:xfrm>
          <a:prstGeom prst="line">
            <a:avLst/>
          </a:prstGeom>
          <a:ln>
            <a:solidFill>
              <a:schemeClr val="tx1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628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echnical_img.jpg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/>
          <a:stretch>
            <a:fillRect/>
          </a:stretch>
        </p:blipFill>
        <p:spPr>
          <a:xfrm>
            <a:off x="360683" y="2486972"/>
            <a:ext cx="4531358" cy="3298335"/>
          </a:xfrm>
          <a:ln w="15875" cmpd="dbl">
            <a:solidFill>
              <a:schemeClr val="bg2">
                <a:lumMod val="50000"/>
              </a:schemeClr>
            </a:solidFill>
          </a:ln>
        </p:spPr>
      </p:pic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5726621" y="4136139"/>
            <a:ext cx="7559040" cy="767714"/>
          </a:xfrm>
        </p:spPr>
        <p:txBody>
          <a:bodyPr/>
          <a:lstStyle/>
          <a:p>
            <a:r>
              <a:rPr lang="en-US" sz="6000" dirty="0" smtClean="0"/>
              <a:t>Project &amp; Process Design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522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– Dependency Graph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369823"/>
              </p:ext>
            </p:extLst>
          </p:nvPr>
        </p:nvGraphicFramePr>
        <p:xfrm>
          <a:off x="457199" y="1371652"/>
          <a:ext cx="3810001" cy="6086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1"/>
                <a:gridCol w="3200400"/>
              </a:tblGrid>
              <a:tr h="320357">
                <a:tc>
                  <a:txBody>
                    <a:bodyPr/>
                    <a:lstStyle/>
                    <a:p>
                      <a:pPr marL="0" algn="l" defTabSz="1306220" rtl="0" eaLnBrk="1" latinLnBrk="0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30622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 Proxy (SDK, API, Etc.)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DAL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Host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Logger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Pub/Sub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Security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Cache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Provision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Exception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Scheduler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Configuration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Message Bus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Service Bus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Instrumentation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Detection DB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Workflow  DB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Admin DB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Historical DB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20357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Analytics DB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653935"/>
              </p:ext>
            </p:extLst>
          </p:nvPr>
        </p:nvGraphicFramePr>
        <p:xfrm>
          <a:off x="4775184" y="1423395"/>
          <a:ext cx="4809112" cy="5694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310"/>
                <a:gridCol w="4129802"/>
              </a:tblGrid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30622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Report API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Statistical API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Detection Data Access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Workflow Data Access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Admin Data Access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Historical Data Access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Analytics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Data Access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Report API Access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Statistical API Access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Detection Workflow Manager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Real-Time Workflow Manager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Feed Manager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Admin Workflow Manager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Analytics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Manager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Validation Engine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Analytics Matching Engine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Filer Engine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Analytics Transformation Engine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3" name="Oval 52"/>
          <p:cNvSpPr/>
          <p:nvPr/>
        </p:nvSpPr>
        <p:spPr>
          <a:xfrm>
            <a:off x="10143538" y="3070398"/>
            <a:ext cx="728630" cy="60954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I1</a:t>
            </a:r>
            <a:endParaRPr lang="en-US" sz="1600" b="1" dirty="0"/>
          </a:p>
        </p:txBody>
      </p:sp>
      <p:sp>
        <p:nvSpPr>
          <p:cNvPr id="54" name="Oval 53"/>
          <p:cNvSpPr/>
          <p:nvPr/>
        </p:nvSpPr>
        <p:spPr>
          <a:xfrm>
            <a:off x="10143538" y="3844072"/>
            <a:ext cx="728630" cy="60954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I2</a:t>
            </a:r>
            <a:endParaRPr lang="en-US" sz="1600" b="1" dirty="0"/>
          </a:p>
        </p:txBody>
      </p:sp>
      <p:sp>
        <p:nvSpPr>
          <p:cNvPr id="55" name="Oval 54"/>
          <p:cNvSpPr/>
          <p:nvPr/>
        </p:nvSpPr>
        <p:spPr>
          <a:xfrm>
            <a:off x="10161638" y="4702412"/>
            <a:ext cx="728630" cy="60954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I3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0941204" y="3186490"/>
            <a:ext cx="3632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Infrastructure Integration Point-1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935339" y="3942842"/>
            <a:ext cx="3632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Infrastructure Integration Point-2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935339" y="4819059"/>
            <a:ext cx="1886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Final Integration</a:t>
            </a:r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899727"/>
              </p:ext>
            </p:extLst>
          </p:nvPr>
        </p:nvGraphicFramePr>
        <p:xfrm>
          <a:off x="10177404" y="1466130"/>
          <a:ext cx="4215929" cy="1265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310"/>
                <a:gridCol w="3536619"/>
              </a:tblGrid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Validation Engine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Analytics Matching Engine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Filer Engine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</a:tr>
              <a:tr h="316386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Analytics Transformation Engine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33"/>
                    </a:solidFill>
                  </a:tcPr>
                </a:tc>
              </a:tr>
            </a:tbl>
          </a:graphicData>
        </a:graphic>
      </p:graphicFrame>
      <p:sp>
        <p:nvSpPr>
          <p:cNvPr id="60" name="Oval 59"/>
          <p:cNvSpPr/>
          <p:nvPr/>
        </p:nvSpPr>
        <p:spPr>
          <a:xfrm>
            <a:off x="10173494" y="5554671"/>
            <a:ext cx="728630" cy="6095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10259673" y="5633984"/>
            <a:ext cx="562388" cy="450918"/>
          </a:xfrm>
          <a:prstGeom prst="ellipse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930079" y="5639305"/>
            <a:ext cx="141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Critical Path</a:t>
            </a:r>
          </a:p>
        </p:txBody>
      </p:sp>
      <p:sp>
        <p:nvSpPr>
          <p:cNvPr id="63" name="Isosceles Triangle 62"/>
          <p:cNvSpPr/>
          <p:nvPr/>
        </p:nvSpPr>
        <p:spPr>
          <a:xfrm>
            <a:off x="10347425" y="6384494"/>
            <a:ext cx="357056" cy="315528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0924819" y="6390813"/>
            <a:ext cx="115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33159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Graph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272" idx="5"/>
            <a:endCxn id="116" idx="1"/>
          </p:cNvCxnSpPr>
          <p:nvPr/>
        </p:nvCxnSpPr>
        <p:spPr>
          <a:xfrm>
            <a:off x="8450928" y="3469947"/>
            <a:ext cx="4144619" cy="14863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12466665" y="4839804"/>
            <a:ext cx="880058" cy="79528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I3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567363" y="2241061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665524" y="3546285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2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44395" y="3518855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07132" y="7014589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4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767862" y="2000847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5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378457" y="5539388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6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639763" y="3362822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7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8051" y="2310698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8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28867" y="5734267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9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023708" y="5724204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10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05669" y="4848763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11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090096" y="3341710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13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22253" y="3389168"/>
            <a:ext cx="609599" cy="481654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14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7" idx="1"/>
            <a:endCxn id="12" idx="5"/>
          </p:cNvCxnSpPr>
          <p:nvPr/>
        </p:nvCxnSpPr>
        <p:spPr>
          <a:xfrm flipH="1" flipV="1">
            <a:off x="1449192" y="6167872"/>
            <a:ext cx="1347214" cy="921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2"/>
            <a:endCxn id="58" idx="5"/>
          </p:cNvCxnSpPr>
          <p:nvPr/>
        </p:nvCxnSpPr>
        <p:spPr>
          <a:xfrm flipH="1" flipV="1">
            <a:off x="2272760" y="4937268"/>
            <a:ext cx="1032909" cy="1654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7" idx="0"/>
            <a:endCxn id="13" idx="4"/>
          </p:cNvCxnSpPr>
          <p:nvPr/>
        </p:nvCxnSpPr>
        <p:spPr>
          <a:xfrm flipH="1" flipV="1">
            <a:off x="2328508" y="6232204"/>
            <a:ext cx="683424" cy="7823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0"/>
            <a:endCxn id="14" idx="3"/>
          </p:cNvCxnSpPr>
          <p:nvPr/>
        </p:nvCxnSpPr>
        <p:spPr>
          <a:xfrm flipV="1">
            <a:off x="3011932" y="5282368"/>
            <a:ext cx="383011" cy="17322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650835" y="4416987"/>
            <a:ext cx="728630" cy="60954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I1</a:t>
            </a:r>
            <a:endParaRPr lang="en-US" sz="1600" b="1" dirty="0"/>
          </a:p>
        </p:txBody>
      </p:sp>
      <p:cxnSp>
        <p:nvCxnSpPr>
          <p:cNvPr id="61" name="Straight Arrow Connector 60"/>
          <p:cNvCxnSpPr>
            <a:stCxn id="12" idx="0"/>
            <a:endCxn id="58" idx="3"/>
          </p:cNvCxnSpPr>
          <p:nvPr/>
        </p:nvCxnSpPr>
        <p:spPr>
          <a:xfrm flipV="1">
            <a:off x="1233667" y="4937268"/>
            <a:ext cx="523873" cy="7969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2" idx="0"/>
            <a:endCxn id="5" idx="3"/>
          </p:cNvCxnSpPr>
          <p:nvPr/>
        </p:nvCxnSpPr>
        <p:spPr>
          <a:xfrm flipV="1">
            <a:off x="1233667" y="3979890"/>
            <a:ext cx="3521131" cy="17543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2" idx="6"/>
            <a:endCxn id="13" idx="2"/>
          </p:cNvCxnSpPr>
          <p:nvPr/>
        </p:nvCxnSpPr>
        <p:spPr>
          <a:xfrm flipV="1">
            <a:off x="1538466" y="5978204"/>
            <a:ext cx="485242" cy="100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7" idx="2"/>
            <a:endCxn id="58" idx="2"/>
          </p:cNvCxnSpPr>
          <p:nvPr/>
        </p:nvCxnSpPr>
        <p:spPr>
          <a:xfrm rot="10800000">
            <a:off x="1650836" y="4721761"/>
            <a:ext cx="1056297" cy="2546828"/>
          </a:xfrm>
          <a:prstGeom prst="curvedConnector3">
            <a:avLst>
              <a:gd name="adj1" fmla="val 209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277" idx="7"/>
            <a:endCxn id="276" idx="1"/>
          </p:cNvCxnSpPr>
          <p:nvPr/>
        </p:nvCxnSpPr>
        <p:spPr>
          <a:xfrm rot="16200000" flipH="1">
            <a:off x="8380481" y="1759484"/>
            <a:ext cx="501499" cy="2474336"/>
          </a:xfrm>
          <a:prstGeom prst="curvedConnector3">
            <a:avLst>
              <a:gd name="adj1" fmla="val -460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3" idx="0"/>
            <a:endCxn id="58" idx="4"/>
          </p:cNvCxnSpPr>
          <p:nvPr/>
        </p:nvCxnSpPr>
        <p:spPr>
          <a:xfrm flipH="1" flipV="1">
            <a:off x="2015150" y="5026534"/>
            <a:ext cx="313358" cy="6976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2037511" y="3434852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12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46" name="Straight Arrow Connector 145"/>
          <p:cNvCxnSpPr>
            <a:stCxn id="7" idx="7"/>
            <a:endCxn id="9" idx="4"/>
          </p:cNvCxnSpPr>
          <p:nvPr/>
        </p:nvCxnSpPr>
        <p:spPr>
          <a:xfrm flipV="1">
            <a:off x="3227457" y="6047388"/>
            <a:ext cx="455800" cy="10415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9" idx="1"/>
            <a:endCxn id="58" idx="5"/>
          </p:cNvCxnSpPr>
          <p:nvPr/>
        </p:nvCxnSpPr>
        <p:spPr>
          <a:xfrm flipH="1" flipV="1">
            <a:off x="2272760" y="4937268"/>
            <a:ext cx="1194971" cy="6765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58" idx="6"/>
            <a:endCxn id="10" idx="3"/>
          </p:cNvCxnSpPr>
          <p:nvPr/>
        </p:nvCxnSpPr>
        <p:spPr>
          <a:xfrm flipV="1">
            <a:off x="2379465" y="3796427"/>
            <a:ext cx="1349572" cy="9253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58" idx="0"/>
            <a:endCxn id="112" idx="4"/>
          </p:cNvCxnSpPr>
          <p:nvPr/>
        </p:nvCxnSpPr>
        <p:spPr>
          <a:xfrm flipV="1">
            <a:off x="2015150" y="3942852"/>
            <a:ext cx="327161" cy="4741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58" idx="0"/>
            <a:endCxn id="16" idx="4"/>
          </p:cNvCxnSpPr>
          <p:nvPr/>
        </p:nvCxnSpPr>
        <p:spPr>
          <a:xfrm flipH="1" flipV="1">
            <a:off x="1394896" y="3849710"/>
            <a:ext cx="620254" cy="5672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58" idx="1"/>
            <a:endCxn id="17" idx="5"/>
          </p:cNvCxnSpPr>
          <p:nvPr/>
        </p:nvCxnSpPr>
        <p:spPr>
          <a:xfrm flipH="1" flipV="1">
            <a:off x="842578" y="3800285"/>
            <a:ext cx="914962" cy="7059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5" idx="2"/>
            <a:endCxn id="10" idx="6"/>
          </p:cNvCxnSpPr>
          <p:nvPr/>
        </p:nvCxnSpPr>
        <p:spPr>
          <a:xfrm flipH="1" flipV="1">
            <a:off x="4249362" y="3616822"/>
            <a:ext cx="416162" cy="1834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58" idx="7"/>
            <a:endCxn id="6" idx="3"/>
          </p:cNvCxnSpPr>
          <p:nvPr/>
        </p:nvCxnSpPr>
        <p:spPr>
          <a:xfrm flipV="1">
            <a:off x="2272760" y="3952460"/>
            <a:ext cx="660909" cy="5537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6" idx="0"/>
            <a:endCxn id="11" idx="6"/>
          </p:cNvCxnSpPr>
          <p:nvPr/>
        </p:nvCxnSpPr>
        <p:spPr>
          <a:xfrm flipH="1" flipV="1">
            <a:off x="1427650" y="2564698"/>
            <a:ext cx="1721545" cy="9541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12" idx="0"/>
            <a:endCxn id="8" idx="4"/>
          </p:cNvCxnSpPr>
          <p:nvPr/>
        </p:nvCxnSpPr>
        <p:spPr>
          <a:xfrm flipV="1">
            <a:off x="2342311" y="2508847"/>
            <a:ext cx="730351" cy="9260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6" idx="0"/>
            <a:endCxn id="8" idx="3"/>
          </p:cNvCxnSpPr>
          <p:nvPr/>
        </p:nvCxnSpPr>
        <p:spPr>
          <a:xfrm flipV="1">
            <a:off x="1394896" y="2434452"/>
            <a:ext cx="1462240" cy="9072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/>
          <p:cNvSpPr/>
          <p:nvPr/>
        </p:nvSpPr>
        <p:spPr>
          <a:xfrm>
            <a:off x="1586214" y="1376811"/>
            <a:ext cx="728630" cy="60954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I2</a:t>
            </a:r>
            <a:endParaRPr lang="en-US" sz="1800" b="1" dirty="0"/>
          </a:p>
        </p:txBody>
      </p:sp>
      <p:cxnSp>
        <p:nvCxnSpPr>
          <p:cNvPr id="212" name="Straight Arrow Connector 211"/>
          <p:cNvCxnSpPr>
            <a:stCxn id="16" idx="0"/>
            <a:endCxn id="211" idx="4"/>
          </p:cNvCxnSpPr>
          <p:nvPr/>
        </p:nvCxnSpPr>
        <p:spPr>
          <a:xfrm flipV="1">
            <a:off x="1394896" y="1986358"/>
            <a:ext cx="555633" cy="13553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12" idx="0"/>
            <a:endCxn id="211" idx="4"/>
          </p:cNvCxnSpPr>
          <p:nvPr/>
        </p:nvCxnSpPr>
        <p:spPr>
          <a:xfrm flipH="1" flipV="1">
            <a:off x="1950529" y="1986358"/>
            <a:ext cx="391782" cy="14484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6" idx="0"/>
            <a:endCxn id="211" idx="5"/>
          </p:cNvCxnSpPr>
          <p:nvPr/>
        </p:nvCxnSpPr>
        <p:spPr>
          <a:xfrm flipH="1" flipV="1">
            <a:off x="2208139" y="1897092"/>
            <a:ext cx="941056" cy="16217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11" idx="7"/>
            <a:endCxn id="211" idx="3"/>
          </p:cNvCxnSpPr>
          <p:nvPr/>
        </p:nvCxnSpPr>
        <p:spPr>
          <a:xfrm flipV="1">
            <a:off x="1338376" y="1897092"/>
            <a:ext cx="354543" cy="4880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stCxn id="8" idx="2"/>
            <a:endCxn id="211" idx="5"/>
          </p:cNvCxnSpPr>
          <p:nvPr/>
        </p:nvCxnSpPr>
        <p:spPr>
          <a:xfrm flipH="1" flipV="1">
            <a:off x="2208139" y="1897092"/>
            <a:ext cx="559723" cy="35775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urved Connector 229"/>
          <p:cNvCxnSpPr>
            <a:stCxn id="17" idx="1"/>
            <a:endCxn id="211" idx="2"/>
          </p:cNvCxnSpPr>
          <p:nvPr/>
        </p:nvCxnSpPr>
        <p:spPr>
          <a:xfrm rot="5400000" flipH="1" flipV="1">
            <a:off x="109810" y="1983302"/>
            <a:ext cx="1778120" cy="1174687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stCxn id="16" idx="7"/>
            <a:endCxn id="4" idx="2"/>
          </p:cNvCxnSpPr>
          <p:nvPr/>
        </p:nvCxnSpPr>
        <p:spPr>
          <a:xfrm flipV="1">
            <a:off x="1610421" y="2495061"/>
            <a:ext cx="2956942" cy="9210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112" idx="7"/>
            <a:endCxn id="4" idx="3"/>
          </p:cNvCxnSpPr>
          <p:nvPr/>
        </p:nvCxnSpPr>
        <p:spPr>
          <a:xfrm flipV="1">
            <a:off x="2557836" y="2674666"/>
            <a:ext cx="2098801" cy="8345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urved Connector 242"/>
          <p:cNvCxnSpPr>
            <a:stCxn id="58" idx="6"/>
            <a:endCxn id="4" idx="4"/>
          </p:cNvCxnSpPr>
          <p:nvPr/>
        </p:nvCxnSpPr>
        <p:spPr>
          <a:xfrm flipV="1">
            <a:off x="2379465" y="2749061"/>
            <a:ext cx="2492698" cy="1972700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Oval 256"/>
          <p:cNvSpPr/>
          <p:nvPr/>
        </p:nvSpPr>
        <p:spPr>
          <a:xfrm>
            <a:off x="10828320" y="3163267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37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58" name="Oval 257"/>
          <p:cNvSpPr/>
          <p:nvPr/>
        </p:nvSpPr>
        <p:spPr>
          <a:xfrm>
            <a:off x="4180492" y="6976340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15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59" name="Oval 258"/>
          <p:cNvSpPr/>
          <p:nvPr/>
        </p:nvSpPr>
        <p:spPr>
          <a:xfrm>
            <a:off x="4909686" y="6976340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16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0" name="Oval 259"/>
          <p:cNvSpPr/>
          <p:nvPr/>
        </p:nvSpPr>
        <p:spPr>
          <a:xfrm>
            <a:off x="5671685" y="6996548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17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1" name="Oval 260"/>
          <p:cNvSpPr/>
          <p:nvPr/>
        </p:nvSpPr>
        <p:spPr>
          <a:xfrm>
            <a:off x="6446336" y="6996548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18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7234034" y="6997004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19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3" name="Oval 262"/>
          <p:cNvSpPr/>
          <p:nvPr/>
        </p:nvSpPr>
        <p:spPr>
          <a:xfrm>
            <a:off x="9022232" y="7010697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21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4" name="Oval 263"/>
          <p:cNvSpPr/>
          <p:nvPr/>
        </p:nvSpPr>
        <p:spPr>
          <a:xfrm>
            <a:off x="8008642" y="7010697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20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5" name="Oval 264"/>
          <p:cNvSpPr/>
          <p:nvPr/>
        </p:nvSpPr>
        <p:spPr>
          <a:xfrm>
            <a:off x="4180182" y="5784951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23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6" name="Oval 265"/>
          <p:cNvSpPr/>
          <p:nvPr/>
        </p:nvSpPr>
        <p:spPr>
          <a:xfrm>
            <a:off x="4909686" y="5761627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24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7" name="Oval 266"/>
          <p:cNvSpPr/>
          <p:nvPr/>
        </p:nvSpPr>
        <p:spPr>
          <a:xfrm>
            <a:off x="5671685" y="5737147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22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8" name="Oval 267"/>
          <p:cNvSpPr/>
          <p:nvPr/>
        </p:nvSpPr>
        <p:spPr>
          <a:xfrm>
            <a:off x="6446336" y="5736626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25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9" name="Oval 268"/>
          <p:cNvSpPr/>
          <p:nvPr/>
        </p:nvSpPr>
        <p:spPr>
          <a:xfrm>
            <a:off x="7231292" y="5736626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26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70" name="Oval 269"/>
          <p:cNvSpPr/>
          <p:nvPr/>
        </p:nvSpPr>
        <p:spPr>
          <a:xfrm>
            <a:off x="9005111" y="5672182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28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71" name="Oval 270"/>
          <p:cNvSpPr/>
          <p:nvPr/>
        </p:nvSpPr>
        <p:spPr>
          <a:xfrm>
            <a:off x="8001898" y="5678018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27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72" name="Oval 271"/>
          <p:cNvSpPr/>
          <p:nvPr/>
        </p:nvSpPr>
        <p:spPr>
          <a:xfrm>
            <a:off x="7930603" y="3036342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29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73" name="Oval 272"/>
          <p:cNvSpPr/>
          <p:nvPr/>
        </p:nvSpPr>
        <p:spPr>
          <a:xfrm>
            <a:off x="11823141" y="3180852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30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74" name="Oval 273"/>
          <p:cNvSpPr/>
          <p:nvPr/>
        </p:nvSpPr>
        <p:spPr>
          <a:xfrm>
            <a:off x="13811508" y="3186913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31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75" name="Oval 274"/>
          <p:cNvSpPr/>
          <p:nvPr/>
        </p:nvSpPr>
        <p:spPr>
          <a:xfrm>
            <a:off x="5838274" y="2599448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32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76" name="Oval 275"/>
          <p:cNvSpPr/>
          <p:nvPr/>
        </p:nvSpPr>
        <p:spPr>
          <a:xfrm>
            <a:off x="9779125" y="3173007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33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77" name="Oval 276"/>
          <p:cNvSpPr/>
          <p:nvPr/>
        </p:nvSpPr>
        <p:spPr>
          <a:xfrm>
            <a:off x="6873738" y="2671508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34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78" name="Oval 277"/>
          <p:cNvSpPr/>
          <p:nvPr/>
        </p:nvSpPr>
        <p:spPr>
          <a:xfrm>
            <a:off x="12890497" y="3180852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35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79" name="Oval 278"/>
          <p:cNvSpPr/>
          <p:nvPr/>
        </p:nvSpPr>
        <p:spPr>
          <a:xfrm>
            <a:off x="8946264" y="3137837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36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80" name="Straight Arrow Connector 279"/>
          <p:cNvCxnSpPr>
            <a:stCxn id="258" idx="0"/>
            <a:endCxn id="265" idx="4"/>
          </p:cNvCxnSpPr>
          <p:nvPr/>
        </p:nvCxnSpPr>
        <p:spPr>
          <a:xfrm flipH="1" flipV="1">
            <a:off x="4484982" y="6292951"/>
            <a:ext cx="310" cy="6833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259" idx="0"/>
            <a:endCxn id="266" idx="4"/>
          </p:cNvCxnSpPr>
          <p:nvPr/>
        </p:nvCxnSpPr>
        <p:spPr>
          <a:xfrm flipV="1">
            <a:off x="5214486" y="6269627"/>
            <a:ext cx="0" cy="7067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260" idx="0"/>
            <a:endCxn id="267" idx="4"/>
          </p:cNvCxnSpPr>
          <p:nvPr/>
        </p:nvCxnSpPr>
        <p:spPr>
          <a:xfrm flipV="1">
            <a:off x="5976485" y="6245147"/>
            <a:ext cx="0" cy="7514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>
            <a:stCxn id="261" idx="0"/>
            <a:endCxn id="268" idx="4"/>
          </p:cNvCxnSpPr>
          <p:nvPr/>
        </p:nvCxnSpPr>
        <p:spPr>
          <a:xfrm flipV="1">
            <a:off x="6751136" y="6244626"/>
            <a:ext cx="0" cy="7519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>
            <a:stCxn id="262" idx="0"/>
            <a:endCxn id="269" idx="4"/>
          </p:cNvCxnSpPr>
          <p:nvPr/>
        </p:nvCxnSpPr>
        <p:spPr>
          <a:xfrm flipH="1" flipV="1">
            <a:off x="7536092" y="6244626"/>
            <a:ext cx="2742" cy="7523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>
            <a:stCxn id="264" idx="0"/>
            <a:endCxn id="271" idx="4"/>
          </p:cNvCxnSpPr>
          <p:nvPr/>
        </p:nvCxnSpPr>
        <p:spPr>
          <a:xfrm flipH="1" flipV="1">
            <a:off x="8306698" y="6186018"/>
            <a:ext cx="6744" cy="8246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263" idx="0"/>
            <a:endCxn id="270" idx="4"/>
          </p:cNvCxnSpPr>
          <p:nvPr/>
        </p:nvCxnSpPr>
        <p:spPr>
          <a:xfrm flipH="1" flipV="1">
            <a:off x="9309911" y="6180182"/>
            <a:ext cx="17121" cy="8305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/>
          <p:cNvCxnSpPr>
            <a:stCxn id="5" idx="1"/>
            <a:endCxn id="8" idx="5"/>
          </p:cNvCxnSpPr>
          <p:nvPr/>
        </p:nvCxnSpPr>
        <p:spPr>
          <a:xfrm flipH="1" flipV="1">
            <a:off x="3288187" y="2434452"/>
            <a:ext cx="1466611" cy="11862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/>
          <p:cNvCxnSpPr>
            <a:stCxn id="5" idx="5"/>
            <a:endCxn id="265" idx="0"/>
          </p:cNvCxnSpPr>
          <p:nvPr/>
        </p:nvCxnSpPr>
        <p:spPr>
          <a:xfrm flipH="1">
            <a:off x="4484982" y="3979890"/>
            <a:ext cx="700867" cy="18050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/>
          <p:cNvCxnSpPr>
            <a:stCxn id="5" idx="5"/>
            <a:endCxn id="266" idx="0"/>
          </p:cNvCxnSpPr>
          <p:nvPr/>
        </p:nvCxnSpPr>
        <p:spPr>
          <a:xfrm>
            <a:off x="5185849" y="3979890"/>
            <a:ext cx="28637" cy="17817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/>
          <p:cNvCxnSpPr>
            <a:stCxn id="5" idx="5"/>
            <a:endCxn id="267" idx="1"/>
          </p:cNvCxnSpPr>
          <p:nvPr/>
        </p:nvCxnSpPr>
        <p:spPr>
          <a:xfrm>
            <a:off x="5185849" y="3979890"/>
            <a:ext cx="575110" cy="18316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/>
          <p:cNvCxnSpPr>
            <a:stCxn id="5" idx="5"/>
            <a:endCxn id="268" idx="0"/>
          </p:cNvCxnSpPr>
          <p:nvPr/>
        </p:nvCxnSpPr>
        <p:spPr>
          <a:xfrm>
            <a:off x="5185849" y="3979890"/>
            <a:ext cx="1565287" cy="17567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/>
          <p:cNvCxnSpPr>
            <a:stCxn id="5" idx="5"/>
            <a:endCxn id="269" idx="1"/>
          </p:cNvCxnSpPr>
          <p:nvPr/>
        </p:nvCxnSpPr>
        <p:spPr>
          <a:xfrm>
            <a:off x="5185849" y="3979890"/>
            <a:ext cx="2134717" cy="18311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/>
          <p:cNvCxnSpPr>
            <a:stCxn id="5" idx="5"/>
            <a:endCxn id="271" idx="1"/>
          </p:cNvCxnSpPr>
          <p:nvPr/>
        </p:nvCxnSpPr>
        <p:spPr>
          <a:xfrm>
            <a:off x="5185849" y="3979890"/>
            <a:ext cx="2905323" cy="17725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436"/>
          <p:cNvCxnSpPr>
            <a:stCxn id="5" idx="5"/>
            <a:endCxn id="270" idx="1"/>
          </p:cNvCxnSpPr>
          <p:nvPr/>
        </p:nvCxnSpPr>
        <p:spPr>
          <a:xfrm>
            <a:off x="5185849" y="3979890"/>
            <a:ext cx="3908536" cy="17666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/>
          <p:cNvCxnSpPr>
            <a:stCxn id="12" idx="7"/>
            <a:endCxn id="14" idx="3"/>
          </p:cNvCxnSpPr>
          <p:nvPr/>
        </p:nvCxnSpPr>
        <p:spPr>
          <a:xfrm flipV="1">
            <a:off x="1449192" y="5282368"/>
            <a:ext cx="1945751" cy="5262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Arrow Connector 521"/>
          <p:cNvCxnSpPr>
            <a:stCxn id="7" idx="6"/>
            <a:endCxn id="5" idx="4"/>
          </p:cNvCxnSpPr>
          <p:nvPr/>
        </p:nvCxnSpPr>
        <p:spPr>
          <a:xfrm flipV="1">
            <a:off x="3316731" y="4054285"/>
            <a:ext cx="1653593" cy="32143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Arrow Connector 536"/>
          <p:cNvCxnSpPr>
            <a:stCxn id="277" idx="2"/>
            <a:endCxn id="275" idx="6"/>
          </p:cNvCxnSpPr>
          <p:nvPr/>
        </p:nvCxnSpPr>
        <p:spPr>
          <a:xfrm flipH="1" flipV="1">
            <a:off x="6447873" y="2853448"/>
            <a:ext cx="425865" cy="720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/>
          <p:cNvCxnSpPr>
            <a:stCxn id="265" idx="7"/>
            <a:endCxn id="275" idx="3"/>
          </p:cNvCxnSpPr>
          <p:nvPr/>
        </p:nvCxnSpPr>
        <p:spPr>
          <a:xfrm flipV="1">
            <a:off x="4700507" y="3033053"/>
            <a:ext cx="1227041" cy="28262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Curved Connector 547"/>
          <p:cNvCxnSpPr>
            <a:stCxn id="211" idx="6"/>
            <a:endCxn id="275" idx="0"/>
          </p:cNvCxnSpPr>
          <p:nvPr/>
        </p:nvCxnSpPr>
        <p:spPr>
          <a:xfrm>
            <a:off x="2314844" y="1681585"/>
            <a:ext cx="3828230" cy="917863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/>
          <p:cNvCxnSpPr>
            <a:stCxn id="266" idx="7"/>
            <a:endCxn id="275" idx="4"/>
          </p:cNvCxnSpPr>
          <p:nvPr/>
        </p:nvCxnSpPr>
        <p:spPr>
          <a:xfrm flipV="1">
            <a:off x="5430011" y="3107448"/>
            <a:ext cx="713063" cy="27285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/>
          <p:cNvCxnSpPr>
            <a:stCxn id="267" idx="0"/>
            <a:endCxn id="275" idx="4"/>
          </p:cNvCxnSpPr>
          <p:nvPr/>
        </p:nvCxnSpPr>
        <p:spPr>
          <a:xfrm flipV="1">
            <a:off x="5976485" y="3107448"/>
            <a:ext cx="166589" cy="26296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/>
          <p:cNvCxnSpPr>
            <a:stCxn id="277" idx="6"/>
            <a:endCxn id="272" idx="1"/>
          </p:cNvCxnSpPr>
          <p:nvPr/>
        </p:nvCxnSpPr>
        <p:spPr>
          <a:xfrm>
            <a:off x="7483337" y="2925508"/>
            <a:ext cx="536540" cy="1852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Arrow Connector 560"/>
          <p:cNvCxnSpPr>
            <a:stCxn id="279" idx="2"/>
            <a:endCxn id="272" idx="6"/>
          </p:cNvCxnSpPr>
          <p:nvPr/>
        </p:nvCxnSpPr>
        <p:spPr>
          <a:xfrm flipH="1" flipV="1">
            <a:off x="8540202" y="3290342"/>
            <a:ext cx="406062" cy="1014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Arrow Connector 568"/>
          <p:cNvCxnSpPr>
            <a:stCxn id="267" idx="7"/>
            <a:endCxn id="272" idx="3"/>
          </p:cNvCxnSpPr>
          <p:nvPr/>
        </p:nvCxnSpPr>
        <p:spPr>
          <a:xfrm flipV="1">
            <a:off x="6192010" y="3469947"/>
            <a:ext cx="1827867" cy="23415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/>
          <p:cNvCxnSpPr>
            <a:stCxn id="257" idx="2"/>
            <a:endCxn id="276" idx="6"/>
          </p:cNvCxnSpPr>
          <p:nvPr/>
        </p:nvCxnSpPr>
        <p:spPr>
          <a:xfrm flipH="1">
            <a:off x="10388724" y="3417267"/>
            <a:ext cx="439596" cy="97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/>
          <p:cNvCxnSpPr>
            <a:stCxn id="268" idx="7"/>
            <a:endCxn id="276" idx="3"/>
          </p:cNvCxnSpPr>
          <p:nvPr/>
        </p:nvCxnSpPr>
        <p:spPr>
          <a:xfrm flipV="1">
            <a:off x="6966661" y="3606612"/>
            <a:ext cx="2901738" cy="220440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/>
          <p:cNvCxnSpPr>
            <a:stCxn id="269" idx="0"/>
            <a:endCxn id="276" idx="4"/>
          </p:cNvCxnSpPr>
          <p:nvPr/>
        </p:nvCxnSpPr>
        <p:spPr>
          <a:xfrm flipV="1">
            <a:off x="7536092" y="3681007"/>
            <a:ext cx="2547833" cy="20556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Arrow Connector 605"/>
          <p:cNvCxnSpPr>
            <a:stCxn id="278" idx="2"/>
            <a:endCxn id="273" idx="6"/>
          </p:cNvCxnSpPr>
          <p:nvPr/>
        </p:nvCxnSpPr>
        <p:spPr>
          <a:xfrm flipH="1">
            <a:off x="12432740" y="3434852"/>
            <a:ext cx="45775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Curved Connector 608"/>
          <p:cNvCxnSpPr>
            <a:stCxn id="277" idx="7"/>
            <a:endCxn id="274" idx="1"/>
          </p:cNvCxnSpPr>
          <p:nvPr/>
        </p:nvCxnSpPr>
        <p:spPr>
          <a:xfrm rot="16200000" flipH="1">
            <a:off x="10389719" y="-249754"/>
            <a:ext cx="515405" cy="6506719"/>
          </a:xfrm>
          <a:prstGeom prst="curvedConnector3">
            <a:avLst>
              <a:gd name="adj1" fmla="val -10223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urved Connector 612"/>
          <p:cNvCxnSpPr>
            <a:stCxn id="279" idx="7"/>
            <a:endCxn id="274" idx="1"/>
          </p:cNvCxnSpPr>
          <p:nvPr/>
        </p:nvCxnSpPr>
        <p:spPr>
          <a:xfrm rot="16200000" flipH="1">
            <a:off x="11659147" y="1019674"/>
            <a:ext cx="49076" cy="4434193"/>
          </a:xfrm>
          <a:prstGeom prst="curvedConnector3">
            <a:avLst>
              <a:gd name="adj1" fmla="val -140569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Arrow Connector 616"/>
          <p:cNvCxnSpPr>
            <a:stCxn id="271" idx="7"/>
            <a:endCxn id="274" idx="3"/>
          </p:cNvCxnSpPr>
          <p:nvPr/>
        </p:nvCxnSpPr>
        <p:spPr>
          <a:xfrm flipV="1">
            <a:off x="8522223" y="3620518"/>
            <a:ext cx="5378559" cy="21318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Arrow Connector 621"/>
          <p:cNvCxnSpPr>
            <a:stCxn id="270" idx="7"/>
            <a:endCxn id="274" idx="3"/>
          </p:cNvCxnSpPr>
          <p:nvPr/>
        </p:nvCxnSpPr>
        <p:spPr>
          <a:xfrm flipV="1">
            <a:off x="9525436" y="3620518"/>
            <a:ext cx="4375346" cy="2126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Curved Connector 624"/>
          <p:cNvCxnSpPr>
            <a:stCxn id="211" idx="6"/>
            <a:endCxn id="277" idx="0"/>
          </p:cNvCxnSpPr>
          <p:nvPr/>
        </p:nvCxnSpPr>
        <p:spPr>
          <a:xfrm>
            <a:off x="2314844" y="1681585"/>
            <a:ext cx="4863694" cy="989923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Curved Connector 629"/>
          <p:cNvCxnSpPr>
            <a:stCxn id="211" idx="6"/>
            <a:endCxn id="272" idx="0"/>
          </p:cNvCxnSpPr>
          <p:nvPr/>
        </p:nvCxnSpPr>
        <p:spPr>
          <a:xfrm>
            <a:off x="2314844" y="1681585"/>
            <a:ext cx="5920559" cy="1354757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Curved Connector 632"/>
          <p:cNvCxnSpPr>
            <a:stCxn id="211" idx="6"/>
            <a:endCxn id="279" idx="0"/>
          </p:cNvCxnSpPr>
          <p:nvPr/>
        </p:nvCxnSpPr>
        <p:spPr>
          <a:xfrm>
            <a:off x="2314844" y="1681585"/>
            <a:ext cx="6936220" cy="1456252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Curved Connector 635"/>
          <p:cNvCxnSpPr>
            <a:stCxn id="211" idx="6"/>
            <a:endCxn id="276" idx="0"/>
          </p:cNvCxnSpPr>
          <p:nvPr/>
        </p:nvCxnSpPr>
        <p:spPr>
          <a:xfrm>
            <a:off x="2314844" y="1681585"/>
            <a:ext cx="7769081" cy="1491422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Curved Connector 638"/>
          <p:cNvCxnSpPr>
            <a:stCxn id="211" idx="6"/>
            <a:endCxn id="257" idx="0"/>
          </p:cNvCxnSpPr>
          <p:nvPr/>
        </p:nvCxnSpPr>
        <p:spPr>
          <a:xfrm>
            <a:off x="2314844" y="1681585"/>
            <a:ext cx="8818276" cy="1481682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Curved Connector 641"/>
          <p:cNvCxnSpPr>
            <a:stCxn id="211" idx="7"/>
            <a:endCxn id="273" idx="0"/>
          </p:cNvCxnSpPr>
          <p:nvPr/>
        </p:nvCxnSpPr>
        <p:spPr>
          <a:xfrm rot="16200000" flipH="1">
            <a:off x="6310652" y="-2636437"/>
            <a:ext cx="1714775" cy="9919802"/>
          </a:xfrm>
          <a:prstGeom prst="curvedConnector3">
            <a:avLst>
              <a:gd name="adj1" fmla="val 352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Curved Connector 644"/>
          <p:cNvCxnSpPr>
            <a:stCxn id="211" idx="7"/>
            <a:endCxn id="278" idx="0"/>
          </p:cNvCxnSpPr>
          <p:nvPr/>
        </p:nvCxnSpPr>
        <p:spPr>
          <a:xfrm rot="16200000" flipH="1">
            <a:off x="6844330" y="-3170115"/>
            <a:ext cx="1714775" cy="10987158"/>
          </a:xfrm>
          <a:prstGeom prst="curvedConnector3">
            <a:avLst>
              <a:gd name="adj1" fmla="val 402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Curved Connector 647"/>
          <p:cNvCxnSpPr>
            <a:stCxn id="211" idx="7"/>
            <a:endCxn id="274" idx="0"/>
          </p:cNvCxnSpPr>
          <p:nvPr/>
        </p:nvCxnSpPr>
        <p:spPr>
          <a:xfrm rot="16200000" flipH="1">
            <a:off x="7301805" y="-3627589"/>
            <a:ext cx="1720836" cy="11908169"/>
          </a:xfrm>
          <a:prstGeom prst="curvedConnector3">
            <a:avLst>
              <a:gd name="adj1" fmla="val 463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Straight Arrow Connector 686"/>
          <p:cNvCxnSpPr>
            <a:stCxn id="276" idx="5"/>
            <a:endCxn id="116" idx="1"/>
          </p:cNvCxnSpPr>
          <p:nvPr/>
        </p:nvCxnSpPr>
        <p:spPr>
          <a:xfrm>
            <a:off x="10299450" y="3606612"/>
            <a:ext cx="2296097" cy="13496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Arrow Connector 689"/>
          <p:cNvCxnSpPr>
            <a:stCxn id="274" idx="4"/>
            <a:endCxn id="116" idx="7"/>
          </p:cNvCxnSpPr>
          <p:nvPr/>
        </p:nvCxnSpPr>
        <p:spPr>
          <a:xfrm flipH="1">
            <a:off x="13217841" y="3694913"/>
            <a:ext cx="898467" cy="12613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Arrow Connector 695"/>
          <p:cNvCxnSpPr>
            <a:stCxn id="273" idx="4"/>
            <a:endCxn id="116" idx="0"/>
          </p:cNvCxnSpPr>
          <p:nvPr/>
        </p:nvCxnSpPr>
        <p:spPr>
          <a:xfrm>
            <a:off x="12127941" y="3688852"/>
            <a:ext cx="778753" cy="11509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" name="Oval 716"/>
          <p:cNvSpPr/>
          <p:nvPr/>
        </p:nvSpPr>
        <p:spPr>
          <a:xfrm>
            <a:off x="10071487" y="5623155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38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18" name="Oval 717"/>
          <p:cNvSpPr/>
          <p:nvPr/>
        </p:nvSpPr>
        <p:spPr>
          <a:xfrm>
            <a:off x="10656975" y="6250794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39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19" name="Oval 718"/>
          <p:cNvSpPr/>
          <p:nvPr/>
        </p:nvSpPr>
        <p:spPr>
          <a:xfrm>
            <a:off x="11447498" y="6686767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40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20" name="Oval 719"/>
          <p:cNvSpPr/>
          <p:nvPr/>
        </p:nvSpPr>
        <p:spPr>
          <a:xfrm>
            <a:off x="12702888" y="6834984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41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721" name="Straight Arrow Connector 720"/>
          <p:cNvCxnSpPr>
            <a:stCxn id="717" idx="6"/>
            <a:endCxn id="116" idx="2"/>
          </p:cNvCxnSpPr>
          <p:nvPr/>
        </p:nvCxnSpPr>
        <p:spPr>
          <a:xfrm flipV="1">
            <a:off x="10681086" y="5237447"/>
            <a:ext cx="1785579" cy="6397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Arrow Connector 723"/>
          <p:cNvCxnSpPr>
            <a:stCxn id="718" idx="6"/>
            <a:endCxn id="116" idx="3"/>
          </p:cNvCxnSpPr>
          <p:nvPr/>
        </p:nvCxnSpPr>
        <p:spPr>
          <a:xfrm flipV="1">
            <a:off x="11266574" y="5518623"/>
            <a:ext cx="1328973" cy="9861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Arrow Connector 727"/>
          <p:cNvCxnSpPr>
            <a:stCxn id="719" idx="7"/>
            <a:endCxn id="116" idx="3"/>
          </p:cNvCxnSpPr>
          <p:nvPr/>
        </p:nvCxnSpPr>
        <p:spPr>
          <a:xfrm flipV="1">
            <a:off x="11967823" y="5518623"/>
            <a:ext cx="627724" cy="12425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Arrow Connector 730"/>
          <p:cNvCxnSpPr>
            <a:stCxn id="720" idx="0"/>
            <a:endCxn id="116" idx="4"/>
          </p:cNvCxnSpPr>
          <p:nvPr/>
        </p:nvCxnSpPr>
        <p:spPr>
          <a:xfrm flipH="1" flipV="1">
            <a:off x="12906694" y="5635090"/>
            <a:ext cx="100994" cy="11998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" idx="5"/>
            <a:endCxn id="720" idx="1"/>
          </p:cNvCxnSpPr>
          <p:nvPr/>
        </p:nvCxnSpPr>
        <p:spPr>
          <a:xfrm rot="16200000" flipH="1">
            <a:off x="6822569" y="939785"/>
            <a:ext cx="4234713" cy="7704474"/>
          </a:xfrm>
          <a:prstGeom prst="curvedConnector3">
            <a:avLst>
              <a:gd name="adj1" fmla="val 4383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275" idx="5"/>
            <a:endCxn id="116" idx="2"/>
          </p:cNvCxnSpPr>
          <p:nvPr/>
        </p:nvCxnSpPr>
        <p:spPr>
          <a:xfrm>
            <a:off x="6358599" y="3033053"/>
            <a:ext cx="6108066" cy="22043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urved Connector 218"/>
          <p:cNvCxnSpPr>
            <a:stCxn id="4" idx="5"/>
            <a:endCxn id="719" idx="0"/>
          </p:cNvCxnSpPr>
          <p:nvPr/>
        </p:nvCxnSpPr>
        <p:spPr>
          <a:xfrm rot="16200000" flipH="1">
            <a:off x="6413943" y="1348411"/>
            <a:ext cx="4012101" cy="6664610"/>
          </a:xfrm>
          <a:prstGeom prst="curvedConnector3">
            <a:avLst>
              <a:gd name="adj1" fmla="val 476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>
            <a:stCxn id="4" idx="5"/>
            <a:endCxn id="718" idx="7"/>
          </p:cNvCxnSpPr>
          <p:nvPr/>
        </p:nvCxnSpPr>
        <p:spPr>
          <a:xfrm rot="16200000" flipH="1">
            <a:off x="6307233" y="1455121"/>
            <a:ext cx="3650523" cy="6089612"/>
          </a:xfrm>
          <a:prstGeom prst="curvedConnector3">
            <a:avLst>
              <a:gd name="adj1" fmla="val 5409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urved Connector 234"/>
          <p:cNvCxnSpPr>
            <a:stCxn id="4" idx="5"/>
            <a:endCxn id="717" idx="0"/>
          </p:cNvCxnSpPr>
          <p:nvPr/>
        </p:nvCxnSpPr>
        <p:spPr>
          <a:xfrm rot="16200000" flipH="1">
            <a:off x="6257743" y="1504610"/>
            <a:ext cx="2948489" cy="5288599"/>
          </a:xfrm>
          <a:prstGeom prst="curvedConnector3">
            <a:avLst>
              <a:gd name="adj1" fmla="val 6962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urved Connector 243"/>
          <p:cNvCxnSpPr>
            <a:stCxn id="58" idx="1"/>
            <a:endCxn id="211" idx="2"/>
          </p:cNvCxnSpPr>
          <p:nvPr/>
        </p:nvCxnSpPr>
        <p:spPr>
          <a:xfrm rot="16200000" flipV="1">
            <a:off x="259543" y="3008256"/>
            <a:ext cx="2824668" cy="171326"/>
          </a:xfrm>
          <a:prstGeom prst="curvedConnector4">
            <a:avLst>
              <a:gd name="adj1" fmla="val 2401"/>
              <a:gd name="adj2" fmla="val 95552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99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Graph – Critical Path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272" idx="5"/>
            <a:endCxn id="116" idx="1"/>
          </p:cNvCxnSpPr>
          <p:nvPr/>
        </p:nvCxnSpPr>
        <p:spPr>
          <a:xfrm>
            <a:off x="8450928" y="3384694"/>
            <a:ext cx="4144619" cy="15715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12466665" y="4839804"/>
            <a:ext cx="880058" cy="79528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567363" y="2241061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712555" y="3637023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44395" y="3518855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07132" y="7014589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821649" y="2054634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378457" y="5539388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639763" y="3362822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00122" y="2310698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8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28867" y="5734267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9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023708" y="5724204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05669" y="4848763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69386" y="3341710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3969" y="3389168"/>
            <a:ext cx="609599" cy="481654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14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7" idx="1"/>
            <a:endCxn id="12" idx="5"/>
          </p:cNvCxnSpPr>
          <p:nvPr/>
        </p:nvCxnSpPr>
        <p:spPr>
          <a:xfrm flipH="1" flipV="1">
            <a:off x="1449192" y="6167872"/>
            <a:ext cx="1347214" cy="921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2"/>
            <a:endCxn id="58" idx="5"/>
          </p:cNvCxnSpPr>
          <p:nvPr/>
        </p:nvCxnSpPr>
        <p:spPr>
          <a:xfrm flipH="1" flipV="1">
            <a:off x="2272760" y="4937268"/>
            <a:ext cx="1032909" cy="1654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7" idx="0"/>
            <a:endCxn id="13" idx="4"/>
          </p:cNvCxnSpPr>
          <p:nvPr/>
        </p:nvCxnSpPr>
        <p:spPr>
          <a:xfrm flipH="1" flipV="1">
            <a:off x="2328508" y="6232204"/>
            <a:ext cx="683424" cy="7823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0"/>
            <a:endCxn id="14" idx="3"/>
          </p:cNvCxnSpPr>
          <p:nvPr/>
        </p:nvCxnSpPr>
        <p:spPr>
          <a:xfrm flipV="1">
            <a:off x="3011932" y="5282368"/>
            <a:ext cx="383011" cy="17322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650835" y="4416987"/>
            <a:ext cx="728630" cy="60954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I1 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12" idx="0"/>
            <a:endCxn id="58" idx="3"/>
          </p:cNvCxnSpPr>
          <p:nvPr/>
        </p:nvCxnSpPr>
        <p:spPr>
          <a:xfrm flipV="1">
            <a:off x="1233667" y="4937268"/>
            <a:ext cx="523873" cy="7969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2" idx="0"/>
            <a:endCxn id="5" idx="3"/>
          </p:cNvCxnSpPr>
          <p:nvPr/>
        </p:nvCxnSpPr>
        <p:spPr>
          <a:xfrm flipV="1">
            <a:off x="1233667" y="4070628"/>
            <a:ext cx="3568162" cy="16636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2" idx="6"/>
            <a:endCxn id="13" idx="2"/>
          </p:cNvCxnSpPr>
          <p:nvPr/>
        </p:nvCxnSpPr>
        <p:spPr>
          <a:xfrm flipV="1">
            <a:off x="1538466" y="5978204"/>
            <a:ext cx="485242" cy="100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7" idx="2"/>
            <a:endCxn id="58" idx="2"/>
          </p:cNvCxnSpPr>
          <p:nvPr/>
        </p:nvCxnSpPr>
        <p:spPr>
          <a:xfrm rot="10800000">
            <a:off x="1650836" y="4721761"/>
            <a:ext cx="1056297" cy="2546828"/>
          </a:xfrm>
          <a:prstGeom prst="curvedConnector3">
            <a:avLst>
              <a:gd name="adj1" fmla="val 209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277" idx="7"/>
            <a:endCxn id="276" idx="1"/>
          </p:cNvCxnSpPr>
          <p:nvPr/>
        </p:nvCxnSpPr>
        <p:spPr>
          <a:xfrm rot="16200000" flipH="1">
            <a:off x="8372068" y="1751071"/>
            <a:ext cx="518325" cy="2474336"/>
          </a:xfrm>
          <a:prstGeom prst="curvedConnector3">
            <a:avLst>
              <a:gd name="adj1" fmla="val -2732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3" idx="0"/>
            <a:endCxn id="58" idx="4"/>
          </p:cNvCxnSpPr>
          <p:nvPr/>
        </p:nvCxnSpPr>
        <p:spPr>
          <a:xfrm flipH="1" flipV="1">
            <a:off x="2015150" y="5026534"/>
            <a:ext cx="313358" cy="6976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2037511" y="3434852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12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46" name="Straight Arrow Connector 145"/>
          <p:cNvCxnSpPr>
            <a:stCxn id="7" idx="7"/>
            <a:endCxn id="9" idx="4"/>
          </p:cNvCxnSpPr>
          <p:nvPr/>
        </p:nvCxnSpPr>
        <p:spPr>
          <a:xfrm flipV="1">
            <a:off x="3227457" y="6047388"/>
            <a:ext cx="455800" cy="10415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9" idx="1"/>
            <a:endCxn id="58" idx="5"/>
          </p:cNvCxnSpPr>
          <p:nvPr/>
        </p:nvCxnSpPr>
        <p:spPr>
          <a:xfrm flipH="1" flipV="1">
            <a:off x="2272760" y="4937268"/>
            <a:ext cx="1194971" cy="6765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58" idx="6"/>
            <a:endCxn id="10" idx="3"/>
          </p:cNvCxnSpPr>
          <p:nvPr/>
        </p:nvCxnSpPr>
        <p:spPr>
          <a:xfrm flipV="1">
            <a:off x="2379465" y="3796427"/>
            <a:ext cx="1349572" cy="9253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58" idx="0"/>
            <a:endCxn id="112" idx="4"/>
          </p:cNvCxnSpPr>
          <p:nvPr/>
        </p:nvCxnSpPr>
        <p:spPr>
          <a:xfrm flipV="1">
            <a:off x="2015150" y="3942852"/>
            <a:ext cx="327161" cy="4741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58" idx="0"/>
            <a:endCxn id="16" idx="4"/>
          </p:cNvCxnSpPr>
          <p:nvPr/>
        </p:nvCxnSpPr>
        <p:spPr>
          <a:xfrm flipH="1" flipV="1">
            <a:off x="1574186" y="3849710"/>
            <a:ext cx="440964" cy="5672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58" idx="1"/>
            <a:endCxn id="17" idx="5"/>
          </p:cNvCxnSpPr>
          <p:nvPr/>
        </p:nvCxnSpPr>
        <p:spPr>
          <a:xfrm flipH="1" flipV="1">
            <a:off x="914294" y="3800285"/>
            <a:ext cx="843246" cy="7059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5" idx="2"/>
            <a:endCxn id="10" idx="6"/>
          </p:cNvCxnSpPr>
          <p:nvPr/>
        </p:nvCxnSpPr>
        <p:spPr>
          <a:xfrm flipH="1" flipV="1">
            <a:off x="4249362" y="3616822"/>
            <a:ext cx="463193" cy="2742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58" idx="7"/>
            <a:endCxn id="6" idx="3"/>
          </p:cNvCxnSpPr>
          <p:nvPr/>
        </p:nvCxnSpPr>
        <p:spPr>
          <a:xfrm flipV="1">
            <a:off x="2272760" y="3952460"/>
            <a:ext cx="660909" cy="5537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6" idx="0"/>
            <a:endCxn id="11" idx="6"/>
          </p:cNvCxnSpPr>
          <p:nvPr/>
        </p:nvCxnSpPr>
        <p:spPr>
          <a:xfrm flipH="1" flipV="1">
            <a:off x="1409721" y="2564698"/>
            <a:ext cx="1739474" cy="9541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12" idx="0"/>
            <a:endCxn id="8" idx="4"/>
          </p:cNvCxnSpPr>
          <p:nvPr/>
        </p:nvCxnSpPr>
        <p:spPr>
          <a:xfrm flipV="1">
            <a:off x="2342311" y="2562634"/>
            <a:ext cx="784138" cy="8722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6" idx="0"/>
            <a:endCxn id="8" idx="3"/>
          </p:cNvCxnSpPr>
          <p:nvPr/>
        </p:nvCxnSpPr>
        <p:spPr>
          <a:xfrm flipV="1">
            <a:off x="1574186" y="2488239"/>
            <a:ext cx="1336737" cy="8534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/>
          <p:cNvSpPr/>
          <p:nvPr/>
        </p:nvSpPr>
        <p:spPr>
          <a:xfrm>
            <a:off x="1586214" y="1376811"/>
            <a:ext cx="728630" cy="60954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I2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12" name="Straight Arrow Connector 211"/>
          <p:cNvCxnSpPr>
            <a:stCxn id="16" idx="0"/>
            <a:endCxn id="211" idx="4"/>
          </p:cNvCxnSpPr>
          <p:nvPr/>
        </p:nvCxnSpPr>
        <p:spPr>
          <a:xfrm flipV="1">
            <a:off x="1574186" y="1986358"/>
            <a:ext cx="376343" cy="13553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12" idx="0"/>
            <a:endCxn id="211" idx="4"/>
          </p:cNvCxnSpPr>
          <p:nvPr/>
        </p:nvCxnSpPr>
        <p:spPr>
          <a:xfrm flipH="1" flipV="1">
            <a:off x="1950529" y="1986358"/>
            <a:ext cx="391782" cy="14484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6" idx="0"/>
            <a:endCxn id="211" idx="5"/>
          </p:cNvCxnSpPr>
          <p:nvPr/>
        </p:nvCxnSpPr>
        <p:spPr>
          <a:xfrm flipH="1" flipV="1">
            <a:off x="2208139" y="1897092"/>
            <a:ext cx="941056" cy="16217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11" idx="7"/>
            <a:endCxn id="211" idx="3"/>
          </p:cNvCxnSpPr>
          <p:nvPr/>
        </p:nvCxnSpPr>
        <p:spPr>
          <a:xfrm flipV="1">
            <a:off x="1320447" y="1897092"/>
            <a:ext cx="372472" cy="4880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stCxn id="8" idx="2"/>
            <a:endCxn id="211" idx="5"/>
          </p:cNvCxnSpPr>
          <p:nvPr/>
        </p:nvCxnSpPr>
        <p:spPr>
          <a:xfrm flipH="1" flipV="1">
            <a:off x="2208139" y="1897092"/>
            <a:ext cx="613510" cy="4115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urved Connector 229"/>
          <p:cNvCxnSpPr>
            <a:stCxn id="17" idx="1"/>
            <a:endCxn id="211" idx="2"/>
          </p:cNvCxnSpPr>
          <p:nvPr/>
        </p:nvCxnSpPr>
        <p:spPr>
          <a:xfrm rot="5400000" flipH="1" flipV="1">
            <a:off x="145668" y="2019160"/>
            <a:ext cx="1778120" cy="1102971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stCxn id="16" idx="7"/>
            <a:endCxn id="4" idx="2"/>
          </p:cNvCxnSpPr>
          <p:nvPr/>
        </p:nvCxnSpPr>
        <p:spPr>
          <a:xfrm flipV="1">
            <a:off x="1789711" y="2495061"/>
            <a:ext cx="2777652" cy="9210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112" idx="7"/>
            <a:endCxn id="4" idx="3"/>
          </p:cNvCxnSpPr>
          <p:nvPr/>
        </p:nvCxnSpPr>
        <p:spPr>
          <a:xfrm flipV="1">
            <a:off x="2557836" y="2674666"/>
            <a:ext cx="2098801" cy="8345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urved Connector 242"/>
          <p:cNvCxnSpPr>
            <a:stCxn id="58" idx="6"/>
            <a:endCxn id="4" idx="4"/>
          </p:cNvCxnSpPr>
          <p:nvPr/>
        </p:nvCxnSpPr>
        <p:spPr>
          <a:xfrm flipV="1">
            <a:off x="2379465" y="2749061"/>
            <a:ext cx="2492698" cy="1972700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Oval 256"/>
          <p:cNvSpPr/>
          <p:nvPr/>
        </p:nvSpPr>
        <p:spPr>
          <a:xfrm>
            <a:off x="10828320" y="3163267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58" name="Oval 257"/>
          <p:cNvSpPr/>
          <p:nvPr/>
        </p:nvSpPr>
        <p:spPr>
          <a:xfrm>
            <a:off x="4180492" y="6976340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59" name="Oval 258"/>
          <p:cNvSpPr/>
          <p:nvPr/>
        </p:nvSpPr>
        <p:spPr>
          <a:xfrm>
            <a:off x="4909686" y="6976340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0" name="Oval 259"/>
          <p:cNvSpPr/>
          <p:nvPr/>
        </p:nvSpPr>
        <p:spPr>
          <a:xfrm>
            <a:off x="5671685" y="6996548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1" name="Oval 260"/>
          <p:cNvSpPr/>
          <p:nvPr/>
        </p:nvSpPr>
        <p:spPr>
          <a:xfrm>
            <a:off x="6446336" y="6996548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18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7234034" y="6997004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19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3" name="Oval 262"/>
          <p:cNvSpPr/>
          <p:nvPr/>
        </p:nvSpPr>
        <p:spPr>
          <a:xfrm>
            <a:off x="9022232" y="7010697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4" name="Oval 263"/>
          <p:cNvSpPr/>
          <p:nvPr/>
        </p:nvSpPr>
        <p:spPr>
          <a:xfrm>
            <a:off x="8008642" y="7010697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5" name="Oval 264"/>
          <p:cNvSpPr/>
          <p:nvPr/>
        </p:nvSpPr>
        <p:spPr>
          <a:xfrm>
            <a:off x="4180182" y="5784951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6" name="Oval 265"/>
          <p:cNvSpPr/>
          <p:nvPr/>
        </p:nvSpPr>
        <p:spPr>
          <a:xfrm>
            <a:off x="4909686" y="5761627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7" name="Oval 266"/>
          <p:cNvSpPr/>
          <p:nvPr/>
        </p:nvSpPr>
        <p:spPr>
          <a:xfrm>
            <a:off x="5671685" y="5737147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8" name="Oval 267"/>
          <p:cNvSpPr/>
          <p:nvPr/>
        </p:nvSpPr>
        <p:spPr>
          <a:xfrm>
            <a:off x="6446336" y="5736626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9" name="Oval 268"/>
          <p:cNvSpPr/>
          <p:nvPr/>
        </p:nvSpPr>
        <p:spPr>
          <a:xfrm>
            <a:off x="7231292" y="5736626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0" name="Oval 269"/>
          <p:cNvSpPr/>
          <p:nvPr/>
        </p:nvSpPr>
        <p:spPr>
          <a:xfrm>
            <a:off x="9005111" y="5672182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28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1" name="Oval 270"/>
          <p:cNvSpPr/>
          <p:nvPr/>
        </p:nvSpPr>
        <p:spPr>
          <a:xfrm>
            <a:off x="8001898" y="5678018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2" name="Oval 271"/>
          <p:cNvSpPr/>
          <p:nvPr/>
        </p:nvSpPr>
        <p:spPr>
          <a:xfrm>
            <a:off x="7930603" y="2951089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29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3" name="Oval 272"/>
          <p:cNvSpPr/>
          <p:nvPr/>
        </p:nvSpPr>
        <p:spPr>
          <a:xfrm>
            <a:off x="11823141" y="3180852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4" name="Oval 273"/>
          <p:cNvSpPr/>
          <p:nvPr/>
        </p:nvSpPr>
        <p:spPr>
          <a:xfrm>
            <a:off x="13811508" y="3186913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5" name="Oval 274"/>
          <p:cNvSpPr/>
          <p:nvPr/>
        </p:nvSpPr>
        <p:spPr>
          <a:xfrm>
            <a:off x="5892061" y="2598716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6" name="Oval 275"/>
          <p:cNvSpPr/>
          <p:nvPr/>
        </p:nvSpPr>
        <p:spPr>
          <a:xfrm>
            <a:off x="9779125" y="3173007"/>
            <a:ext cx="609599" cy="508000"/>
          </a:xfrm>
          <a:prstGeom prst="ellipse">
            <a:avLst/>
          </a:prstGeom>
          <a:solidFill>
            <a:srgbClr val="FFFF00"/>
          </a:solidFill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7" name="Oval 276"/>
          <p:cNvSpPr/>
          <p:nvPr/>
        </p:nvSpPr>
        <p:spPr>
          <a:xfrm>
            <a:off x="6873738" y="2654682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8" name="Oval 277"/>
          <p:cNvSpPr/>
          <p:nvPr/>
        </p:nvSpPr>
        <p:spPr>
          <a:xfrm>
            <a:off x="12890497" y="3180852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9" name="Oval 278"/>
          <p:cNvSpPr/>
          <p:nvPr/>
        </p:nvSpPr>
        <p:spPr>
          <a:xfrm>
            <a:off x="8946264" y="3066121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36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280" name="Straight Arrow Connector 279"/>
          <p:cNvCxnSpPr>
            <a:stCxn id="258" idx="0"/>
            <a:endCxn id="265" idx="4"/>
          </p:cNvCxnSpPr>
          <p:nvPr/>
        </p:nvCxnSpPr>
        <p:spPr>
          <a:xfrm flipH="1" flipV="1">
            <a:off x="4484982" y="6292951"/>
            <a:ext cx="310" cy="6833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259" idx="0"/>
            <a:endCxn id="266" idx="4"/>
          </p:cNvCxnSpPr>
          <p:nvPr/>
        </p:nvCxnSpPr>
        <p:spPr>
          <a:xfrm flipV="1">
            <a:off x="5214486" y="6269627"/>
            <a:ext cx="0" cy="7067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260" idx="0"/>
            <a:endCxn id="267" idx="4"/>
          </p:cNvCxnSpPr>
          <p:nvPr/>
        </p:nvCxnSpPr>
        <p:spPr>
          <a:xfrm flipV="1">
            <a:off x="5976485" y="6245147"/>
            <a:ext cx="0" cy="7514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>
            <a:stCxn id="261" idx="0"/>
            <a:endCxn id="268" idx="4"/>
          </p:cNvCxnSpPr>
          <p:nvPr/>
        </p:nvCxnSpPr>
        <p:spPr>
          <a:xfrm flipV="1">
            <a:off x="6751136" y="6244626"/>
            <a:ext cx="0" cy="7519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>
            <a:stCxn id="262" idx="0"/>
            <a:endCxn id="269" idx="4"/>
          </p:cNvCxnSpPr>
          <p:nvPr/>
        </p:nvCxnSpPr>
        <p:spPr>
          <a:xfrm flipH="1" flipV="1">
            <a:off x="7536092" y="6244626"/>
            <a:ext cx="2742" cy="7523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>
            <a:stCxn id="264" idx="0"/>
            <a:endCxn id="271" idx="4"/>
          </p:cNvCxnSpPr>
          <p:nvPr/>
        </p:nvCxnSpPr>
        <p:spPr>
          <a:xfrm flipH="1" flipV="1">
            <a:off x="8306698" y="6186018"/>
            <a:ext cx="6744" cy="8246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263" idx="0"/>
            <a:endCxn id="270" idx="4"/>
          </p:cNvCxnSpPr>
          <p:nvPr/>
        </p:nvCxnSpPr>
        <p:spPr>
          <a:xfrm flipH="1" flipV="1">
            <a:off x="9309911" y="6180182"/>
            <a:ext cx="17121" cy="8305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/>
          <p:cNvCxnSpPr>
            <a:stCxn id="5" idx="1"/>
            <a:endCxn id="8" idx="5"/>
          </p:cNvCxnSpPr>
          <p:nvPr/>
        </p:nvCxnSpPr>
        <p:spPr>
          <a:xfrm flipH="1" flipV="1">
            <a:off x="3341974" y="2488239"/>
            <a:ext cx="1459855" cy="12231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/>
          <p:cNvCxnSpPr>
            <a:stCxn id="5" idx="5"/>
            <a:endCxn id="265" idx="0"/>
          </p:cNvCxnSpPr>
          <p:nvPr/>
        </p:nvCxnSpPr>
        <p:spPr>
          <a:xfrm flipH="1">
            <a:off x="4484982" y="4070628"/>
            <a:ext cx="747898" cy="17143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/>
          <p:cNvCxnSpPr>
            <a:stCxn id="5" idx="5"/>
            <a:endCxn id="266" idx="0"/>
          </p:cNvCxnSpPr>
          <p:nvPr/>
        </p:nvCxnSpPr>
        <p:spPr>
          <a:xfrm flipH="1">
            <a:off x="5214486" y="4070628"/>
            <a:ext cx="18394" cy="16909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/>
          <p:cNvCxnSpPr>
            <a:stCxn id="5" idx="5"/>
            <a:endCxn id="267" idx="1"/>
          </p:cNvCxnSpPr>
          <p:nvPr/>
        </p:nvCxnSpPr>
        <p:spPr>
          <a:xfrm>
            <a:off x="5232880" y="4070628"/>
            <a:ext cx="528079" cy="17409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/>
          <p:cNvCxnSpPr>
            <a:stCxn id="5" idx="5"/>
            <a:endCxn id="268" idx="0"/>
          </p:cNvCxnSpPr>
          <p:nvPr/>
        </p:nvCxnSpPr>
        <p:spPr>
          <a:xfrm>
            <a:off x="5232880" y="4070628"/>
            <a:ext cx="1518256" cy="16659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/>
          <p:cNvCxnSpPr>
            <a:stCxn id="5" idx="5"/>
            <a:endCxn id="269" idx="1"/>
          </p:cNvCxnSpPr>
          <p:nvPr/>
        </p:nvCxnSpPr>
        <p:spPr>
          <a:xfrm>
            <a:off x="5232880" y="4070628"/>
            <a:ext cx="2087686" cy="17403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/>
          <p:cNvCxnSpPr>
            <a:stCxn id="5" idx="5"/>
            <a:endCxn id="271" idx="1"/>
          </p:cNvCxnSpPr>
          <p:nvPr/>
        </p:nvCxnSpPr>
        <p:spPr>
          <a:xfrm>
            <a:off x="5232880" y="4070628"/>
            <a:ext cx="2858292" cy="16817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436"/>
          <p:cNvCxnSpPr>
            <a:stCxn id="5" idx="5"/>
            <a:endCxn id="270" idx="1"/>
          </p:cNvCxnSpPr>
          <p:nvPr/>
        </p:nvCxnSpPr>
        <p:spPr>
          <a:xfrm>
            <a:off x="5232880" y="4070628"/>
            <a:ext cx="3861505" cy="16759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/>
          <p:cNvCxnSpPr>
            <a:stCxn id="12" idx="7"/>
            <a:endCxn id="14" idx="3"/>
          </p:cNvCxnSpPr>
          <p:nvPr/>
        </p:nvCxnSpPr>
        <p:spPr>
          <a:xfrm flipV="1">
            <a:off x="1449192" y="5282368"/>
            <a:ext cx="1945751" cy="5262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Arrow Connector 521"/>
          <p:cNvCxnSpPr>
            <a:stCxn id="7" idx="6"/>
            <a:endCxn id="5" idx="4"/>
          </p:cNvCxnSpPr>
          <p:nvPr/>
        </p:nvCxnSpPr>
        <p:spPr>
          <a:xfrm flipV="1">
            <a:off x="3316731" y="4145023"/>
            <a:ext cx="1700624" cy="31235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Arrow Connector 536"/>
          <p:cNvCxnSpPr>
            <a:stCxn id="277" idx="2"/>
            <a:endCxn id="275" idx="6"/>
          </p:cNvCxnSpPr>
          <p:nvPr/>
        </p:nvCxnSpPr>
        <p:spPr>
          <a:xfrm flipH="1" flipV="1">
            <a:off x="6501660" y="2852716"/>
            <a:ext cx="372078" cy="5596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/>
          <p:cNvCxnSpPr>
            <a:stCxn id="265" idx="7"/>
            <a:endCxn id="275" idx="3"/>
          </p:cNvCxnSpPr>
          <p:nvPr/>
        </p:nvCxnSpPr>
        <p:spPr>
          <a:xfrm flipV="1">
            <a:off x="4700507" y="3032321"/>
            <a:ext cx="1280828" cy="28270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Curved Connector 547"/>
          <p:cNvCxnSpPr>
            <a:stCxn id="211" idx="6"/>
            <a:endCxn id="275" idx="0"/>
          </p:cNvCxnSpPr>
          <p:nvPr/>
        </p:nvCxnSpPr>
        <p:spPr>
          <a:xfrm>
            <a:off x="2314844" y="1681585"/>
            <a:ext cx="3882017" cy="917131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/>
          <p:cNvCxnSpPr>
            <a:stCxn id="266" idx="7"/>
            <a:endCxn id="275" idx="4"/>
          </p:cNvCxnSpPr>
          <p:nvPr/>
        </p:nvCxnSpPr>
        <p:spPr>
          <a:xfrm flipV="1">
            <a:off x="5430011" y="3106716"/>
            <a:ext cx="766850" cy="27293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/>
          <p:cNvCxnSpPr>
            <a:stCxn id="267" idx="0"/>
            <a:endCxn id="275" idx="4"/>
          </p:cNvCxnSpPr>
          <p:nvPr/>
        </p:nvCxnSpPr>
        <p:spPr>
          <a:xfrm flipV="1">
            <a:off x="5976485" y="3106716"/>
            <a:ext cx="220376" cy="26304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/>
          <p:cNvCxnSpPr>
            <a:stCxn id="277" idx="6"/>
            <a:endCxn id="272" idx="2"/>
          </p:cNvCxnSpPr>
          <p:nvPr/>
        </p:nvCxnSpPr>
        <p:spPr>
          <a:xfrm>
            <a:off x="7483337" y="2908682"/>
            <a:ext cx="447266" cy="2964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Arrow Connector 560"/>
          <p:cNvCxnSpPr>
            <a:stCxn id="279" idx="2"/>
            <a:endCxn id="272" idx="6"/>
          </p:cNvCxnSpPr>
          <p:nvPr/>
        </p:nvCxnSpPr>
        <p:spPr>
          <a:xfrm flipH="1" flipV="1">
            <a:off x="8540202" y="3205089"/>
            <a:ext cx="406062" cy="115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Arrow Connector 568"/>
          <p:cNvCxnSpPr>
            <a:stCxn id="267" idx="7"/>
            <a:endCxn id="272" idx="3"/>
          </p:cNvCxnSpPr>
          <p:nvPr/>
        </p:nvCxnSpPr>
        <p:spPr>
          <a:xfrm flipV="1">
            <a:off x="6192010" y="3384694"/>
            <a:ext cx="1827867" cy="24268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/>
          <p:cNvCxnSpPr>
            <a:stCxn id="257" idx="2"/>
            <a:endCxn id="276" idx="6"/>
          </p:cNvCxnSpPr>
          <p:nvPr/>
        </p:nvCxnSpPr>
        <p:spPr>
          <a:xfrm flipH="1">
            <a:off x="10388724" y="3417267"/>
            <a:ext cx="439596" cy="97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/>
          <p:cNvCxnSpPr>
            <a:stCxn id="268" idx="7"/>
            <a:endCxn id="276" idx="3"/>
          </p:cNvCxnSpPr>
          <p:nvPr/>
        </p:nvCxnSpPr>
        <p:spPr>
          <a:xfrm flipV="1">
            <a:off x="6966661" y="3606612"/>
            <a:ext cx="2901738" cy="220440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/>
          <p:cNvCxnSpPr>
            <a:stCxn id="269" idx="0"/>
            <a:endCxn id="276" idx="4"/>
          </p:cNvCxnSpPr>
          <p:nvPr/>
        </p:nvCxnSpPr>
        <p:spPr>
          <a:xfrm flipV="1">
            <a:off x="7536092" y="3681007"/>
            <a:ext cx="2547833" cy="20556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Arrow Connector 605"/>
          <p:cNvCxnSpPr>
            <a:stCxn id="278" idx="2"/>
            <a:endCxn id="273" idx="6"/>
          </p:cNvCxnSpPr>
          <p:nvPr/>
        </p:nvCxnSpPr>
        <p:spPr>
          <a:xfrm flipH="1">
            <a:off x="12432740" y="3434852"/>
            <a:ext cx="45775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Curved Connector 608"/>
          <p:cNvCxnSpPr>
            <a:stCxn id="277" idx="7"/>
            <a:endCxn id="274" idx="1"/>
          </p:cNvCxnSpPr>
          <p:nvPr/>
        </p:nvCxnSpPr>
        <p:spPr>
          <a:xfrm rot="16200000" flipH="1">
            <a:off x="10381306" y="-258167"/>
            <a:ext cx="532231" cy="6506719"/>
          </a:xfrm>
          <a:prstGeom prst="curvedConnector3">
            <a:avLst>
              <a:gd name="adj1" fmla="val -14114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urved Connector 612"/>
          <p:cNvCxnSpPr>
            <a:stCxn id="279" idx="7"/>
            <a:endCxn id="274" idx="1"/>
          </p:cNvCxnSpPr>
          <p:nvPr/>
        </p:nvCxnSpPr>
        <p:spPr>
          <a:xfrm rot="16200000" flipH="1">
            <a:off x="11623289" y="983816"/>
            <a:ext cx="120792" cy="4434193"/>
          </a:xfrm>
          <a:prstGeom prst="curvedConnector3">
            <a:avLst>
              <a:gd name="adj1" fmla="val -547706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Arrow Connector 616"/>
          <p:cNvCxnSpPr>
            <a:stCxn id="271" idx="7"/>
            <a:endCxn id="274" idx="3"/>
          </p:cNvCxnSpPr>
          <p:nvPr/>
        </p:nvCxnSpPr>
        <p:spPr>
          <a:xfrm flipV="1">
            <a:off x="8522223" y="3620518"/>
            <a:ext cx="5378559" cy="21318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Arrow Connector 621"/>
          <p:cNvCxnSpPr>
            <a:stCxn id="270" idx="7"/>
            <a:endCxn id="274" idx="3"/>
          </p:cNvCxnSpPr>
          <p:nvPr/>
        </p:nvCxnSpPr>
        <p:spPr>
          <a:xfrm flipV="1">
            <a:off x="9525436" y="3620518"/>
            <a:ext cx="4375346" cy="2126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Curved Connector 624"/>
          <p:cNvCxnSpPr>
            <a:stCxn id="211" idx="6"/>
            <a:endCxn id="277" idx="0"/>
          </p:cNvCxnSpPr>
          <p:nvPr/>
        </p:nvCxnSpPr>
        <p:spPr>
          <a:xfrm>
            <a:off x="2314844" y="1681585"/>
            <a:ext cx="4863694" cy="973097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Curved Connector 629"/>
          <p:cNvCxnSpPr>
            <a:stCxn id="211" idx="6"/>
            <a:endCxn id="272" idx="0"/>
          </p:cNvCxnSpPr>
          <p:nvPr/>
        </p:nvCxnSpPr>
        <p:spPr>
          <a:xfrm>
            <a:off x="2314844" y="1681585"/>
            <a:ext cx="5920559" cy="1269504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Curved Connector 632"/>
          <p:cNvCxnSpPr>
            <a:stCxn id="211" idx="6"/>
            <a:endCxn id="279" idx="0"/>
          </p:cNvCxnSpPr>
          <p:nvPr/>
        </p:nvCxnSpPr>
        <p:spPr>
          <a:xfrm>
            <a:off x="2314844" y="1681585"/>
            <a:ext cx="6936220" cy="1384536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Curved Connector 635"/>
          <p:cNvCxnSpPr>
            <a:stCxn id="211" idx="6"/>
            <a:endCxn id="276" idx="0"/>
          </p:cNvCxnSpPr>
          <p:nvPr/>
        </p:nvCxnSpPr>
        <p:spPr>
          <a:xfrm>
            <a:off x="2314844" y="1681585"/>
            <a:ext cx="7769081" cy="1491422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Curved Connector 638"/>
          <p:cNvCxnSpPr>
            <a:stCxn id="211" idx="6"/>
            <a:endCxn id="257" idx="0"/>
          </p:cNvCxnSpPr>
          <p:nvPr/>
        </p:nvCxnSpPr>
        <p:spPr>
          <a:xfrm>
            <a:off x="2314844" y="1681585"/>
            <a:ext cx="8818276" cy="1481682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Curved Connector 641"/>
          <p:cNvCxnSpPr>
            <a:stCxn id="211" idx="7"/>
            <a:endCxn id="273" idx="0"/>
          </p:cNvCxnSpPr>
          <p:nvPr/>
        </p:nvCxnSpPr>
        <p:spPr>
          <a:xfrm rot="16200000" flipH="1">
            <a:off x="6310652" y="-2636437"/>
            <a:ext cx="1714775" cy="9919802"/>
          </a:xfrm>
          <a:prstGeom prst="curvedConnector3">
            <a:avLst>
              <a:gd name="adj1" fmla="val 386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Curved Connector 644"/>
          <p:cNvCxnSpPr>
            <a:stCxn id="211" idx="7"/>
            <a:endCxn id="278" idx="0"/>
          </p:cNvCxnSpPr>
          <p:nvPr/>
        </p:nvCxnSpPr>
        <p:spPr>
          <a:xfrm rot="16200000" flipH="1">
            <a:off x="6844330" y="-3170115"/>
            <a:ext cx="1714775" cy="10987158"/>
          </a:xfrm>
          <a:prstGeom prst="curvedConnector3">
            <a:avLst>
              <a:gd name="adj1" fmla="val 402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Curved Connector 647"/>
          <p:cNvCxnSpPr>
            <a:stCxn id="211" idx="7"/>
            <a:endCxn id="274" idx="0"/>
          </p:cNvCxnSpPr>
          <p:nvPr/>
        </p:nvCxnSpPr>
        <p:spPr>
          <a:xfrm rot="16200000" flipH="1">
            <a:off x="7301805" y="-3627589"/>
            <a:ext cx="1720836" cy="11908169"/>
          </a:xfrm>
          <a:prstGeom prst="curvedConnector3">
            <a:avLst>
              <a:gd name="adj1" fmla="val 316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Straight Arrow Connector 686"/>
          <p:cNvCxnSpPr>
            <a:stCxn id="276" idx="5"/>
            <a:endCxn id="116" idx="1"/>
          </p:cNvCxnSpPr>
          <p:nvPr/>
        </p:nvCxnSpPr>
        <p:spPr>
          <a:xfrm>
            <a:off x="10299450" y="3606612"/>
            <a:ext cx="2296097" cy="13496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Arrow Connector 689"/>
          <p:cNvCxnSpPr>
            <a:stCxn id="274" idx="4"/>
            <a:endCxn id="116" idx="7"/>
          </p:cNvCxnSpPr>
          <p:nvPr/>
        </p:nvCxnSpPr>
        <p:spPr>
          <a:xfrm flipH="1">
            <a:off x="13217841" y="3694913"/>
            <a:ext cx="898467" cy="12613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Arrow Connector 695"/>
          <p:cNvCxnSpPr>
            <a:stCxn id="273" idx="4"/>
            <a:endCxn id="116" idx="0"/>
          </p:cNvCxnSpPr>
          <p:nvPr/>
        </p:nvCxnSpPr>
        <p:spPr>
          <a:xfrm>
            <a:off x="12127941" y="3688852"/>
            <a:ext cx="778753" cy="11509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9850658" y="3263137"/>
            <a:ext cx="464784" cy="338781"/>
          </a:xfrm>
          <a:prstGeom prst="ellipse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2914742" y="2132746"/>
            <a:ext cx="422531" cy="338781"/>
          </a:xfrm>
          <a:prstGeom prst="ellipse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5998673" y="2683325"/>
            <a:ext cx="422531" cy="338781"/>
          </a:xfrm>
          <a:prstGeom prst="ellipse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1672393" y="1494550"/>
            <a:ext cx="562388" cy="409925"/>
          </a:xfrm>
          <a:prstGeom prst="ellipse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1731739" y="4514063"/>
            <a:ext cx="562388" cy="372659"/>
          </a:xfrm>
          <a:prstGeom prst="ellipse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2109527" y="3518758"/>
            <a:ext cx="464784" cy="338781"/>
          </a:xfrm>
          <a:prstGeom prst="ellipse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3399643" y="4940505"/>
            <a:ext cx="422531" cy="338781"/>
          </a:xfrm>
          <a:prstGeom prst="ellipse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1026661" y="5819258"/>
            <a:ext cx="422531" cy="338781"/>
          </a:xfrm>
          <a:prstGeom prst="ellipse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2804926" y="7095306"/>
            <a:ext cx="422531" cy="338781"/>
          </a:xfrm>
          <a:prstGeom prst="ellipse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12566449" y="4963422"/>
            <a:ext cx="680490" cy="545611"/>
          </a:xfrm>
          <a:prstGeom prst="ellipse">
            <a:avLst/>
          </a:prstGeom>
          <a:noFill/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43" name="Straight Arrow Connector 142"/>
          <p:cNvCxnSpPr>
            <a:stCxn id="275" idx="5"/>
            <a:endCxn id="116" idx="2"/>
          </p:cNvCxnSpPr>
          <p:nvPr/>
        </p:nvCxnSpPr>
        <p:spPr>
          <a:xfrm>
            <a:off x="6412386" y="3032321"/>
            <a:ext cx="6054279" cy="22051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/>
          <p:cNvSpPr/>
          <p:nvPr/>
        </p:nvSpPr>
        <p:spPr>
          <a:xfrm>
            <a:off x="10071487" y="5623155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38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10656975" y="6250794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39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11447498" y="6686767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40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12702888" y="6834984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41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54" name="Straight Arrow Connector 153"/>
          <p:cNvCxnSpPr>
            <a:stCxn id="150" idx="6"/>
          </p:cNvCxnSpPr>
          <p:nvPr/>
        </p:nvCxnSpPr>
        <p:spPr>
          <a:xfrm flipV="1">
            <a:off x="10681086" y="5237447"/>
            <a:ext cx="1785579" cy="6397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51" idx="6"/>
          </p:cNvCxnSpPr>
          <p:nvPr/>
        </p:nvCxnSpPr>
        <p:spPr>
          <a:xfrm flipV="1">
            <a:off x="11266574" y="5518623"/>
            <a:ext cx="1328973" cy="9861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2" idx="7"/>
          </p:cNvCxnSpPr>
          <p:nvPr/>
        </p:nvCxnSpPr>
        <p:spPr>
          <a:xfrm flipV="1">
            <a:off x="11967823" y="5518623"/>
            <a:ext cx="627724" cy="12425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3" idx="0"/>
          </p:cNvCxnSpPr>
          <p:nvPr/>
        </p:nvCxnSpPr>
        <p:spPr>
          <a:xfrm flipH="1" flipV="1">
            <a:off x="12906694" y="5635090"/>
            <a:ext cx="100994" cy="11998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urved Connector 159"/>
          <p:cNvCxnSpPr>
            <a:endCxn id="153" idx="1"/>
          </p:cNvCxnSpPr>
          <p:nvPr/>
        </p:nvCxnSpPr>
        <p:spPr>
          <a:xfrm rot="16200000" flipH="1">
            <a:off x="6822569" y="939785"/>
            <a:ext cx="4234713" cy="7704474"/>
          </a:xfrm>
          <a:prstGeom prst="curvedConnector3">
            <a:avLst>
              <a:gd name="adj1" fmla="val 4383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>
            <a:endCxn id="152" idx="0"/>
          </p:cNvCxnSpPr>
          <p:nvPr/>
        </p:nvCxnSpPr>
        <p:spPr>
          <a:xfrm rot="16200000" flipH="1">
            <a:off x="6413943" y="1348411"/>
            <a:ext cx="4012101" cy="6664610"/>
          </a:xfrm>
          <a:prstGeom prst="curvedConnector3">
            <a:avLst>
              <a:gd name="adj1" fmla="val 476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urved Connector 162"/>
          <p:cNvCxnSpPr>
            <a:endCxn id="151" idx="7"/>
          </p:cNvCxnSpPr>
          <p:nvPr/>
        </p:nvCxnSpPr>
        <p:spPr>
          <a:xfrm rot="16200000" flipH="1">
            <a:off x="6307233" y="1455121"/>
            <a:ext cx="3650523" cy="6089612"/>
          </a:xfrm>
          <a:prstGeom prst="curvedConnector3">
            <a:avLst>
              <a:gd name="adj1" fmla="val 5409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endCxn id="150" idx="0"/>
          </p:cNvCxnSpPr>
          <p:nvPr/>
        </p:nvCxnSpPr>
        <p:spPr>
          <a:xfrm rot="16200000" flipH="1">
            <a:off x="6257743" y="1504610"/>
            <a:ext cx="2948489" cy="5288599"/>
          </a:xfrm>
          <a:prstGeom prst="curvedConnector3">
            <a:avLst>
              <a:gd name="adj1" fmla="val 6962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/>
          <p:nvPr/>
        </p:nvCxnSpPr>
        <p:spPr>
          <a:xfrm rot="16200000" flipV="1">
            <a:off x="259543" y="3008256"/>
            <a:ext cx="2824668" cy="171326"/>
          </a:xfrm>
          <a:prstGeom prst="curvedConnector4">
            <a:avLst>
              <a:gd name="adj1" fmla="val 2401"/>
              <a:gd name="adj2" fmla="val 95552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13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“Classic Enterprise” Operational Concepts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31520" y="1576041"/>
            <a:ext cx="12978115" cy="585589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/>
              <a:t>Separate volatility concerns to facilitate flexible scaling options and improve business agility.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/>
              <a:t>Workflows are extensible, managed through the admin portion of the system and can even be maintained externally.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smtClean="0"/>
              <a:t>Consumers are </a:t>
            </a:r>
            <a:r>
              <a:rPr lang="en-US" sz="2400" b="0" dirty="0"/>
              <a:t>expected to be different form factors and succinct workflows are crafted for each.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/>
              <a:t>Caching is used to improve responsiveness of certain key subsystems.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/>
              <a:t>Queuing between subsystems (i.e. Managers) ensures lossless data flow.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/>
              <a:t>Feeds to </a:t>
            </a:r>
            <a:r>
              <a:rPr lang="en-US" sz="2400" b="0" dirty="0" smtClean="0"/>
              <a:t>other systems are </a:t>
            </a:r>
            <a:r>
              <a:rPr lang="en-US" sz="2400" b="0" dirty="0"/>
              <a:t>transient, as stale feed data has little value.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/>
              <a:t>Integrate </a:t>
            </a:r>
            <a:r>
              <a:rPr lang="en-US" sz="2400" b="0" dirty="0" smtClean="0"/>
              <a:t>other system’s feeds </a:t>
            </a:r>
            <a:r>
              <a:rPr lang="en-US" sz="2400" b="0" dirty="0"/>
              <a:t>into the Feeds subsystem to reduce complexity and simplify administration.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Graph – Milestone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272" idx="5"/>
            <a:endCxn id="116" idx="1"/>
          </p:cNvCxnSpPr>
          <p:nvPr/>
        </p:nvCxnSpPr>
        <p:spPr>
          <a:xfrm>
            <a:off x="8450928" y="3366765"/>
            <a:ext cx="4144619" cy="15895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12466665" y="4839804"/>
            <a:ext cx="880058" cy="79528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567363" y="2241061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640839" y="3672881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844395" y="3518855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707132" y="7014589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732004" y="2054634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378457" y="5539388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639763" y="3362822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00122" y="2310698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8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28867" y="5734267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9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023708" y="5724204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05669" y="4848763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33528" y="3341710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13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3969" y="3389168"/>
            <a:ext cx="609599" cy="481654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14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stCxn id="7" idx="1"/>
            <a:endCxn id="12" idx="5"/>
          </p:cNvCxnSpPr>
          <p:nvPr/>
        </p:nvCxnSpPr>
        <p:spPr>
          <a:xfrm flipH="1" flipV="1">
            <a:off x="1449192" y="6167872"/>
            <a:ext cx="1347214" cy="9211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2"/>
            <a:endCxn id="58" idx="5"/>
          </p:cNvCxnSpPr>
          <p:nvPr/>
        </p:nvCxnSpPr>
        <p:spPr>
          <a:xfrm flipH="1" flipV="1">
            <a:off x="2272760" y="4937268"/>
            <a:ext cx="1032909" cy="1654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7" idx="0"/>
            <a:endCxn id="13" idx="4"/>
          </p:cNvCxnSpPr>
          <p:nvPr/>
        </p:nvCxnSpPr>
        <p:spPr>
          <a:xfrm flipH="1" flipV="1">
            <a:off x="2328508" y="6232204"/>
            <a:ext cx="683424" cy="78238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0"/>
            <a:endCxn id="14" idx="3"/>
          </p:cNvCxnSpPr>
          <p:nvPr/>
        </p:nvCxnSpPr>
        <p:spPr>
          <a:xfrm flipV="1">
            <a:off x="3011932" y="5282368"/>
            <a:ext cx="383011" cy="17322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650835" y="4416987"/>
            <a:ext cx="728630" cy="60954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I1 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12" idx="0"/>
            <a:endCxn id="58" idx="3"/>
          </p:cNvCxnSpPr>
          <p:nvPr/>
        </p:nvCxnSpPr>
        <p:spPr>
          <a:xfrm flipV="1">
            <a:off x="1233667" y="4937268"/>
            <a:ext cx="523873" cy="7969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2" idx="0"/>
            <a:endCxn id="5" idx="3"/>
          </p:cNvCxnSpPr>
          <p:nvPr/>
        </p:nvCxnSpPr>
        <p:spPr>
          <a:xfrm flipV="1">
            <a:off x="1233667" y="4106486"/>
            <a:ext cx="3496446" cy="16277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2" idx="6"/>
            <a:endCxn id="13" idx="2"/>
          </p:cNvCxnSpPr>
          <p:nvPr/>
        </p:nvCxnSpPr>
        <p:spPr>
          <a:xfrm flipV="1">
            <a:off x="1538466" y="5978204"/>
            <a:ext cx="485242" cy="100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7" idx="2"/>
            <a:endCxn id="58" idx="2"/>
          </p:cNvCxnSpPr>
          <p:nvPr/>
        </p:nvCxnSpPr>
        <p:spPr>
          <a:xfrm rot="10800000">
            <a:off x="1650836" y="4721761"/>
            <a:ext cx="1056297" cy="2546828"/>
          </a:xfrm>
          <a:prstGeom prst="curvedConnector3">
            <a:avLst>
              <a:gd name="adj1" fmla="val 20987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277" idx="7"/>
            <a:endCxn id="276" idx="1"/>
          </p:cNvCxnSpPr>
          <p:nvPr/>
        </p:nvCxnSpPr>
        <p:spPr>
          <a:xfrm rot="16200000" flipH="1">
            <a:off x="8372068" y="1751071"/>
            <a:ext cx="518325" cy="2474336"/>
          </a:xfrm>
          <a:prstGeom prst="curvedConnector3">
            <a:avLst>
              <a:gd name="adj1" fmla="val -2040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3" idx="0"/>
            <a:endCxn id="58" idx="4"/>
          </p:cNvCxnSpPr>
          <p:nvPr/>
        </p:nvCxnSpPr>
        <p:spPr>
          <a:xfrm flipH="1" flipV="1">
            <a:off x="2015150" y="5026534"/>
            <a:ext cx="313358" cy="6976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2037511" y="3434852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12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146" name="Straight Arrow Connector 145"/>
          <p:cNvCxnSpPr>
            <a:stCxn id="7" idx="7"/>
            <a:endCxn id="9" idx="4"/>
          </p:cNvCxnSpPr>
          <p:nvPr/>
        </p:nvCxnSpPr>
        <p:spPr>
          <a:xfrm flipV="1">
            <a:off x="3227457" y="6047388"/>
            <a:ext cx="455800" cy="10415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9" idx="1"/>
            <a:endCxn id="58" idx="5"/>
          </p:cNvCxnSpPr>
          <p:nvPr/>
        </p:nvCxnSpPr>
        <p:spPr>
          <a:xfrm flipH="1" flipV="1">
            <a:off x="2272760" y="4937268"/>
            <a:ext cx="1194971" cy="6765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58" idx="6"/>
            <a:endCxn id="10" idx="3"/>
          </p:cNvCxnSpPr>
          <p:nvPr/>
        </p:nvCxnSpPr>
        <p:spPr>
          <a:xfrm flipV="1">
            <a:off x="2379465" y="3796427"/>
            <a:ext cx="1349572" cy="9253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58" idx="0"/>
            <a:endCxn id="112" idx="4"/>
          </p:cNvCxnSpPr>
          <p:nvPr/>
        </p:nvCxnSpPr>
        <p:spPr>
          <a:xfrm flipV="1">
            <a:off x="2015150" y="3942852"/>
            <a:ext cx="327161" cy="4741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58" idx="0"/>
            <a:endCxn id="16" idx="4"/>
          </p:cNvCxnSpPr>
          <p:nvPr/>
        </p:nvCxnSpPr>
        <p:spPr>
          <a:xfrm flipH="1" flipV="1">
            <a:off x="1538328" y="3849710"/>
            <a:ext cx="476822" cy="5672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58" idx="1"/>
            <a:endCxn id="17" idx="5"/>
          </p:cNvCxnSpPr>
          <p:nvPr/>
        </p:nvCxnSpPr>
        <p:spPr>
          <a:xfrm flipH="1" flipV="1">
            <a:off x="914294" y="3800285"/>
            <a:ext cx="843246" cy="7059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5" idx="2"/>
            <a:endCxn id="10" idx="6"/>
          </p:cNvCxnSpPr>
          <p:nvPr/>
        </p:nvCxnSpPr>
        <p:spPr>
          <a:xfrm flipH="1" flipV="1">
            <a:off x="4249362" y="3616822"/>
            <a:ext cx="391477" cy="310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58" idx="7"/>
            <a:endCxn id="6" idx="3"/>
          </p:cNvCxnSpPr>
          <p:nvPr/>
        </p:nvCxnSpPr>
        <p:spPr>
          <a:xfrm flipV="1">
            <a:off x="2272760" y="3952460"/>
            <a:ext cx="660909" cy="55379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6" idx="0"/>
            <a:endCxn id="11" idx="6"/>
          </p:cNvCxnSpPr>
          <p:nvPr/>
        </p:nvCxnSpPr>
        <p:spPr>
          <a:xfrm flipH="1" flipV="1">
            <a:off x="1409721" y="2564698"/>
            <a:ext cx="1739474" cy="9541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12" idx="0"/>
            <a:endCxn id="8" idx="4"/>
          </p:cNvCxnSpPr>
          <p:nvPr/>
        </p:nvCxnSpPr>
        <p:spPr>
          <a:xfrm flipV="1">
            <a:off x="2342311" y="2562634"/>
            <a:ext cx="694493" cy="8722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6" idx="0"/>
            <a:endCxn id="8" idx="3"/>
          </p:cNvCxnSpPr>
          <p:nvPr/>
        </p:nvCxnSpPr>
        <p:spPr>
          <a:xfrm flipV="1">
            <a:off x="1538328" y="2488239"/>
            <a:ext cx="1282950" cy="8534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/>
          <p:cNvSpPr/>
          <p:nvPr/>
        </p:nvSpPr>
        <p:spPr>
          <a:xfrm>
            <a:off x="1586214" y="1376811"/>
            <a:ext cx="728630" cy="609547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I2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12" name="Straight Arrow Connector 211"/>
          <p:cNvCxnSpPr>
            <a:stCxn id="16" idx="0"/>
            <a:endCxn id="211" idx="4"/>
          </p:cNvCxnSpPr>
          <p:nvPr/>
        </p:nvCxnSpPr>
        <p:spPr>
          <a:xfrm flipV="1">
            <a:off x="1538328" y="1986358"/>
            <a:ext cx="412201" cy="13553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12" idx="0"/>
            <a:endCxn id="211" idx="4"/>
          </p:cNvCxnSpPr>
          <p:nvPr/>
        </p:nvCxnSpPr>
        <p:spPr>
          <a:xfrm flipH="1" flipV="1">
            <a:off x="1950529" y="1986358"/>
            <a:ext cx="391782" cy="14484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6" idx="0"/>
            <a:endCxn id="211" idx="5"/>
          </p:cNvCxnSpPr>
          <p:nvPr/>
        </p:nvCxnSpPr>
        <p:spPr>
          <a:xfrm flipH="1" flipV="1">
            <a:off x="2208139" y="1897092"/>
            <a:ext cx="941056" cy="16217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11" idx="7"/>
            <a:endCxn id="211" idx="3"/>
          </p:cNvCxnSpPr>
          <p:nvPr/>
        </p:nvCxnSpPr>
        <p:spPr>
          <a:xfrm flipV="1">
            <a:off x="1320447" y="1897092"/>
            <a:ext cx="372472" cy="4880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stCxn id="8" idx="2"/>
            <a:endCxn id="211" idx="5"/>
          </p:cNvCxnSpPr>
          <p:nvPr/>
        </p:nvCxnSpPr>
        <p:spPr>
          <a:xfrm flipH="1" flipV="1">
            <a:off x="2208139" y="1897092"/>
            <a:ext cx="523865" cy="4115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urved Connector 229"/>
          <p:cNvCxnSpPr>
            <a:stCxn id="17" idx="1"/>
            <a:endCxn id="211" idx="2"/>
          </p:cNvCxnSpPr>
          <p:nvPr/>
        </p:nvCxnSpPr>
        <p:spPr>
          <a:xfrm rot="5400000" flipH="1" flipV="1">
            <a:off x="145668" y="2019160"/>
            <a:ext cx="1778120" cy="1102971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stCxn id="16" idx="7"/>
            <a:endCxn id="4" idx="2"/>
          </p:cNvCxnSpPr>
          <p:nvPr/>
        </p:nvCxnSpPr>
        <p:spPr>
          <a:xfrm flipV="1">
            <a:off x="1753853" y="2495061"/>
            <a:ext cx="2813510" cy="9210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112" idx="7"/>
            <a:endCxn id="4" idx="3"/>
          </p:cNvCxnSpPr>
          <p:nvPr/>
        </p:nvCxnSpPr>
        <p:spPr>
          <a:xfrm flipV="1">
            <a:off x="2557836" y="2674666"/>
            <a:ext cx="2098801" cy="8345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urved Connector 242"/>
          <p:cNvCxnSpPr>
            <a:stCxn id="58" idx="6"/>
            <a:endCxn id="4" idx="4"/>
          </p:cNvCxnSpPr>
          <p:nvPr/>
        </p:nvCxnSpPr>
        <p:spPr>
          <a:xfrm flipV="1">
            <a:off x="2379465" y="2749061"/>
            <a:ext cx="2492698" cy="1972700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Oval 256"/>
          <p:cNvSpPr/>
          <p:nvPr/>
        </p:nvSpPr>
        <p:spPr>
          <a:xfrm>
            <a:off x="10828320" y="3163267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58" name="Oval 257"/>
          <p:cNvSpPr/>
          <p:nvPr/>
        </p:nvSpPr>
        <p:spPr>
          <a:xfrm>
            <a:off x="4180492" y="6976340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59" name="Oval 258"/>
          <p:cNvSpPr/>
          <p:nvPr/>
        </p:nvSpPr>
        <p:spPr>
          <a:xfrm>
            <a:off x="4909686" y="6976340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0" name="Oval 259"/>
          <p:cNvSpPr/>
          <p:nvPr/>
        </p:nvSpPr>
        <p:spPr>
          <a:xfrm>
            <a:off x="5671685" y="6996548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1" name="Oval 260"/>
          <p:cNvSpPr/>
          <p:nvPr/>
        </p:nvSpPr>
        <p:spPr>
          <a:xfrm>
            <a:off x="6446336" y="6996548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18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7234034" y="6997004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19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3" name="Oval 262"/>
          <p:cNvSpPr/>
          <p:nvPr/>
        </p:nvSpPr>
        <p:spPr>
          <a:xfrm>
            <a:off x="9022232" y="7010697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4" name="Oval 263"/>
          <p:cNvSpPr/>
          <p:nvPr/>
        </p:nvSpPr>
        <p:spPr>
          <a:xfrm>
            <a:off x="8008642" y="7010697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5" name="Oval 264"/>
          <p:cNvSpPr/>
          <p:nvPr/>
        </p:nvSpPr>
        <p:spPr>
          <a:xfrm>
            <a:off x="4180182" y="5784951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6" name="Oval 265"/>
          <p:cNvSpPr/>
          <p:nvPr/>
        </p:nvSpPr>
        <p:spPr>
          <a:xfrm>
            <a:off x="4909686" y="5761627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7" name="Oval 266"/>
          <p:cNvSpPr/>
          <p:nvPr/>
        </p:nvSpPr>
        <p:spPr>
          <a:xfrm>
            <a:off x="5671685" y="5737147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8" name="Oval 267"/>
          <p:cNvSpPr/>
          <p:nvPr/>
        </p:nvSpPr>
        <p:spPr>
          <a:xfrm>
            <a:off x="6446336" y="5736626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9" name="Oval 268"/>
          <p:cNvSpPr/>
          <p:nvPr/>
        </p:nvSpPr>
        <p:spPr>
          <a:xfrm>
            <a:off x="7231292" y="5736626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0" name="Oval 269"/>
          <p:cNvSpPr/>
          <p:nvPr/>
        </p:nvSpPr>
        <p:spPr>
          <a:xfrm>
            <a:off x="9005111" y="5672182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28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1" name="Oval 270"/>
          <p:cNvSpPr/>
          <p:nvPr/>
        </p:nvSpPr>
        <p:spPr>
          <a:xfrm>
            <a:off x="8001898" y="5678018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2" name="Oval 271"/>
          <p:cNvSpPr/>
          <p:nvPr/>
        </p:nvSpPr>
        <p:spPr>
          <a:xfrm>
            <a:off x="7930603" y="2933160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29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3" name="Oval 272"/>
          <p:cNvSpPr/>
          <p:nvPr/>
        </p:nvSpPr>
        <p:spPr>
          <a:xfrm>
            <a:off x="11823141" y="3180852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30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4" name="Oval 273"/>
          <p:cNvSpPr/>
          <p:nvPr/>
        </p:nvSpPr>
        <p:spPr>
          <a:xfrm>
            <a:off x="13811508" y="3186913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31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5" name="Oval 274"/>
          <p:cNvSpPr/>
          <p:nvPr/>
        </p:nvSpPr>
        <p:spPr>
          <a:xfrm>
            <a:off x="5838274" y="2670432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32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6" name="Oval 275"/>
          <p:cNvSpPr/>
          <p:nvPr/>
        </p:nvSpPr>
        <p:spPr>
          <a:xfrm>
            <a:off x="9779125" y="3173007"/>
            <a:ext cx="609599" cy="508000"/>
          </a:xfrm>
          <a:prstGeom prst="ellipse">
            <a:avLst/>
          </a:prstGeom>
          <a:solidFill>
            <a:srgbClr val="FFFF00"/>
          </a:solidFill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33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7" name="Oval 276"/>
          <p:cNvSpPr/>
          <p:nvPr/>
        </p:nvSpPr>
        <p:spPr>
          <a:xfrm>
            <a:off x="6873738" y="2654682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8" name="Oval 277"/>
          <p:cNvSpPr/>
          <p:nvPr/>
        </p:nvSpPr>
        <p:spPr>
          <a:xfrm>
            <a:off x="12890497" y="3180852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9" name="Oval 278"/>
          <p:cNvSpPr/>
          <p:nvPr/>
        </p:nvSpPr>
        <p:spPr>
          <a:xfrm>
            <a:off x="8946264" y="3048192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36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280" name="Straight Arrow Connector 279"/>
          <p:cNvCxnSpPr>
            <a:stCxn id="258" idx="0"/>
            <a:endCxn id="265" idx="4"/>
          </p:cNvCxnSpPr>
          <p:nvPr/>
        </p:nvCxnSpPr>
        <p:spPr>
          <a:xfrm flipH="1" flipV="1">
            <a:off x="4484982" y="6292951"/>
            <a:ext cx="310" cy="6833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259" idx="0"/>
            <a:endCxn id="266" idx="4"/>
          </p:cNvCxnSpPr>
          <p:nvPr/>
        </p:nvCxnSpPr>
        <p:spPr>
          <a:xfrm flipV="1">
            <a:off x="5214486" y="6269627"/>
            <a:ext cx="0" cy="7067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260" idx="0"/>
            <a:endCxn id="267" idx="4"/>
          </p:cNvCxnSpPr>
          <p:nvPr/>
        </p:nvCxnSpPr>
        <p:spPr>
          <a:xfrm flipV="1">
            <a:off x="5976485" y="6245147"/>
            <a:ext cx="0" cy="7514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>
            <a:stCxn id="261" idx="0"/>
            <a:endCxn id="268" idx="4"/>
          </p:cNvCxnSpPr>
          <p:nvPr/>
        </p:nvCxnSpPr>
        <p:spPr>
          <a:xfrm flipV="1">
            <a:off x="6751136" y="6244626"/>
            <a:ext cx="0" cy="75192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>
            <a:stCxn id="262" idx="0"/>
            <a:endCxn id="269" idx="4"/>
          </p:cNvCxnSpPr>
          <p:nvPr/>
        </p:nvCxnSpPr>
        <p:spPr>
          <a:xfrm flipH="1" flipV="1">
            <a:off x="7536092" y="6244626"/>
            <a:ext cx="2742" cy="7523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>
            <a:stCxn id="264" idx="0"/>
            <a:endCxn id="271" idx="4"/>
          </p:cNvCxnSpPr>
          <p:nvPr/>
        </p:nvCxnSpPr>
        <p:spPr>
          <a:xfrm flipH="1" flipV="1">
            <a:off x="8306698" y="6186018"/>
            <a:ext cx="6744" cy="8246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263" idx="0"/>
            <a:endCxn id="270" idx="4"/>
          </p:cNvCxnSpPr>
          <p:nvPr/>
        </p:nvCxnSpPr>
        <p:spPr>
          <a:xfrm flipH="1" flipV="1">
            <a:off x="9309911" y="6180182"/>
            <a:ext cx="17121" cy="8305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/>
          <p:cNvCxnSpPr>
            <a:stCxn id="5" idx="1"/>
            <a:endCxn id="8" idx="5"/>
          </p:cNvCxnSpPr>
          <p:nvPr/>
        </p:nvCxnSpPr>
        <p:spPr>
          <a:xfrm flipH="1" flipV="1">
            <a:off x="3252329" y="2488239"/>
            <a:ext cx="1477784" cy="12590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/>
          <p:cNvCxnSpPr>
            <a:stCxn id="5" idx="5"/>
            <a:endCxn id="265" idx="0"/>
          </p:cNvCxnSpPr>
          <p:nvPr/>
        </p:nvCxnSpPr>
        <p:spPr>
          <a:xfrm flipH="1">
            <a:off x="4484982" y="4106486"/>
            <a:ext cx="676182" cy="16784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/>
          <p:cNvCxnSpPr>
            <a:stCxn id="5" idx="5"/>
            <a:endCxn id="266" idx="0"/>
          </p:cNvCxnSpPr>
          <p:nvPr/>
        </p:nvCxnSpPr>
        <p:spPr>
          <a:xfrm>
            <a:off x="5161164" y="4106486"/>
            <a:ext cx="53322" cy="16551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/>
          <p:cNvCxnSpPr>
            <a:stCxn id="5" idx="5"/>
            <a:endCxn id="267" idx="1"/>
          </p:cNvCxnSpPr>
          <p:nvPr/>
        </p:nvCxnSpPr>
        <p:spPr>
          <a:xfrm>
            <a:off x="5161164" y="4106486"/>
            <a:ext cx="599795" cy="17050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/>
          <p:cNvCxnSpPr>
            <a:stCxn id="5" idx="5"/>
            <a:endCxn id="268" idx="0"/>
          </p:cNvCxnSpPr>
          <p:nvPr/>
        </p:nvCxnSpPr>
        <p:spPr>
          <a:xfrm>
            <a:off x="5161164" y="4106486"/>
            <a:ext cx="1589972" cy="16301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/>
          <p:cNvCxnSpPr>
            <a:stCxn id="5" idx="5"/>
            <a:endCxn id="269" idx="1"/>
          </p:cNvCxnSpPr>
          <p:nvPr/>
        </p:nvCxnSpPr>
        <p:spPr>
          <a:xfrm>
            <a:off x="5161164" y="4106486"/>
            <a:ext cx="2159402" cy="17045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/>
          <p:cNvCxnSpPr>
            <a:stCxn id="5" idx="5"/>
            <a:endCxn id="271" idx="1"/>
          </p:cNvCxnSpPr>
          <p:nvPr/>
        </p:nvCxnSpPr>
        <p:spPr>
          <a:xfrm>
            <a:off x="5161164" y="4106486"/>
            <a:ext cx="2930008" cy="164592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Arrow Connector 436"/>
          <p:cNvCxnSpPr>
            <a:stCxn id="5" idx="5"/>
            <a:endCxn id="270" idx="1"/>
          </p:cNvCxnSpPr>
          <p:nvPr/>
        </p:nvCxnSpPr>
        <p:spPr>
          <a:xfrm>
            <a:off x="5161164" y="4106486"/>
            <a:ext cx="3933221" cy="164009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/>
          <p:cNvCxnSpPr>
            <a:stCxn id="12" idx="7"/>
            <a:endCxn id="14" idx="3"/>
          </p:cNvCxnSpPr>
          <p:nvPr/>
        </p:nvCxnSpPr>
        <p:spPr>
          <a:xfrm flipV="1">
            <a:off x="1449192" y="5282368"/>
            <a:ext cx="1945751" cy="5262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Arrow Connector 521"/>
          <p:cNvCxnSpPr>
            <a:stCxn id="7" idx="6"/>
            <a:endCxn id="5" idx="4"/>
          </p:cNvCxnSpPr>
          <p:nvPr/>
        </p:nvCxnSpPr>
        <p:spPr>
          <a:xfrm flipV="1">
            <a:off x="3316731" y="4180881"/>
            <a:ext cx="1628908" cy="30877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Arrow Connector 536"/>
          <p:cNvCxnSpPr>
            <a:stCxn id="277" idx="2"/>
            <a:endCxn id="275" idx="6"/>
          </p:cNvCxnSpPr>
          <p:nvPr/>
        </p:nvCxnSpPr>
        <p:spPr>
          <a:xfrm flipH="1">
            <a:off x="6447873" y="2908682"/>
            <a:ext cx="425865" cy="15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/>
          <p:cNvCxnSpPr>
            <a:stCxn id="265" idx="7"/>
            <a:endCxn id="275" idx="3"/>
          </p:cNvCxnSpPr>
          <p:nvPr/>
        </p:nvCxnSpPr>
        <p:spPr>
          <a:xfrm flipV="1">
            <a:off x="4700507" y="3104037"/>
            <a:ext cx="1227041" cy="275530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Curved Connector 547"/>
          <p:cNvCxnSpPr>
            <a:stCxn id="211" idx="6"/>
            <a:endCxn id="275" idx="0"/>
          </p:cNvCxnSpPr>
          <p:nvPr/>
        </p:nvCxnSpPr>
        <p:spPr>
          <a:xfrm>
            <a:off x="2314844" y="1681585"/>
            <a:ext cx="3828230" cy="988847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/>
          <p:cNvCxnSpPr>
            <a:stCxn id="266" idx="7"/>
            <a:endCxn id="275" idx="4"/>
          </p:cNvCxnSpPr>
          <p:nvPr/>
        </p:nvCxnSpPr>
        <p:spPr>
          <a:xfrm flipV="1">
            <a:off x="5430011" y="3178432"/>
            <a:ext cx="713063" cy="26575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/>
          <p:cNvCxnSpPr>
            <a:stCxn id="267" idx="0"/>
            <a:endCxn id="275" idx="4"/>
          </p:cNvCxnSpPr>
          <p:nvPr/>
        </p:nvCxnSpPr>
        <p:spPr>
          <a:xfrm flipV="1">
            <a:off x="5976485" y="3178432"/>
            <a:ext cx="166589" cy="25587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/>
          <p:cNvCxnSpPr>
            <a:stCxn id="277" idx="6"/>
            <a:endCxn id="272" idx="2"/>
          </p:cNvCxnSpPr>
          <p:nvPr/>
        </p:nvCxnSpPr>
        <p:spPr>
          <a:xfrm>
            <a:off x="7483337" y="2908682"/>
            <a:ext cx="447266" cy="2784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Arrow Connector 560"/>
          <p:cNvCxnSpPr>
            <a:stCxn id="279" idx="2"/>
            <a:endCxn id="272" idx="6"/>
          </p:cNvCxnSpPr>
          <p:nvPr/>
        </p:nvCxnSpPr>
        <p:spPr>
          <a:xfrm flipH="1" flipV="1">
            <a:off x="8540202" y="3187160"/>
            <a:ext cx="406062" cy="115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Arrow Connector 568"/>
          <p:cNvCxnSpPr>
            <a:stCxn id="267" idx="7"/>
            <a:endCxn id="272" idx="3"/>
          </p:cNvCxnSpPr>
          <p:nvPr/>
        </p:nvCxnSpPr>
        <p:spPr>
          <a:xfrm flipV="1">
            <a:off x="6192010" y="3366765"/>
            <a:ext cx="1827867" cy="24447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Arrow Connector 571"/>
          <p:cNvCxnSpPr>
            <a:stCxn id="257" idx="2"/>
            <a:endCxn id="276" idx="6"/>
          </p:cNvCxnSpPr>
          <p:nvPr/>
        </p:nvCxnSpPr>
        <p:spPr>
          <a:xfrm flipH="1">
            <a:off x="10388724" y="3417267"/>
            <a:ext cx="439596" cy="97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/>
          <p:cNvCxnSpPr>
            <a:stCxn id="268" idx="7"/>
            <a:endCxn id="276" idx="3"/>
          </p:cNvCxnSpPr>
          <p:nvPr/>
        </p:nvCxnSpPr>
        <p:spPr>
          <a:xfrm flipV="1">
            <a:off x="6966661" y="3606612"/>
            <a:ext cx="2901738" cy="220440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/>
          <p:cNvCxnSpPr>
            <a:stCxn id="269" idx="0"/>
            <a:endCxn id="276" idx="4"/>
          </p:cNvCxnSpPr>
          <p:nvPr/>
        </p:nvCxnSpPr>
        <p:spPr>
          <a:xfrm flipV="1">
            <a:off x="7536092" y="3681007"/>
            <a:ext cx="2547833" cy="20556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Arrow Connector 605"/>
          <p:cNvCxnSpPr>
            <a:stCxn id="278" idx="2"/>
            <a:endCxn id="273" idx="6"/>
          </p:cNvCxnSpPr>
          <p:nvPr/>
        </p:nvCxnSpPr>
        <p:spPr>
          <a:xfrm flipH="1">
            <a:off x="12432740" y="3434852"/>
            <a:ext cx="45775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Curved Connector 608"/>
          <p:cNvCxnSpPr>
            <a:stCxn id="277" idx="7"/>
            <a:endCxn id="274" idx="0"/>
          </p:cNvCxnSpPr>
          <p:nvPr/>
        </p:nvCxnSpPr>
        <p:spPr>
          <a:xfrm rot="16200000" flipH="1">
            <a:off x="10526267" y="-403127"/>
            <a:ext cx="457836" cy="6722245"/>
          </a:xfrm>
          <a:prstGeom prst="curvedConnector3">
            <a:avLst>
              <a:gd name="adj1" fmla="val -14841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Curved Connector 612"/>
          <p:cNvCxnSpPr>
            <a:stCxn id="279" idx="7"/>
            <a:endCxn id="274" idx="1"/>
          </p:cNvCxnSpPr>
          <p:nvPr/>
        </p:nvCxnSpPr>
        <p:spPr>
          <a:xfrm rot="16200000" flipH="1">
            <a:off x="11614324" y="974851"/>
            <a:ext cx="138721" cy="4434193"/>
          </a:xfrm>
          <a:prstGeom prst="curvedConnector3">
            <a:avLst>
              <a:gd name="adj1" fmla="val -21842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Arrow Connector 616"/>
          <p:cNvCxnSpPr>
            <a:stCxn id="271" idx="7"/>
            <a:endCxn id="274" idx="3"/>
          </p:cNvCxnSpPr>
          <p:nvPr/>
        </p:nvCxnSpPr>
        <p:spPr>
          <a:xfrm flipV="1">
            <a:off x="8522223" y="3620518"/>
            <a:ext cx="5378559" cy="21318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Arrow Connector 621"/>
          <p:cNvCxnSpPr>
            <a:stCxn id="270" idx="7"/>
            <a:endCxn id="274" idx="3"/>
          </p:cNvCxnSpPr>
          <p:nvPr/>
        </p:nvCxnSpPr>
        <p:spPr>
          <a:xfrm flipV="1">
            <a:off x="9525436" y="3620518"/>
            <a:ext cx="4375346" cy="21260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Curved Connector 624"/>
          <p:cNvCxnSpPr>
            <a:stCxn id="211" idx="6"/>
            <a:endCxn id="277" idx="0"/>
          </p:cNvCxnSpPr>
          <p:nvPr/>
        </p:nvCxnSpPr>
        <p:spPr>
          <a:xfrm>
            <a:off x="2314844" y="1681585"/>
            <a:ext cx="4863694" cy="973097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Curved Connector 629"/>
          <p:cNvCxnSpPr>
            <a:stCxn id="211" idx="6"/>
            <a:endCxn id="272" idx="0"/>
          </p:cNvCxnSpPr>
          <p:nvPr/>
        </p:nvCxnSpPr>
        <p:spPr>
          <a:xfrm>
            <a:off x="2314844" y="1681585"/>
            <a:ext cx="5920559" cy="1251575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Curved Connector 632"/>
          <p:cNvCxnSpPr>
            <a:stCxn id="211" idx="6"/>
            <a:endCxn id="279" idx="0"/>
          </p:cNvCxnSpPr>
          <p:nvPr/>
        </p:nvCxnSpPr>
        <p:spPr>
          <a:xfrm>
            <a:off x="2314844" y="1681585"/>
            <a:ext cx="6936220" cy="1366607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Curved Connector 635"/>
          <p:cNvCxnSpPr>
            <a:stCxn id="211" idx="6"/>
            <a:endCxn id="276" idx="0"/>
          </p:cNvCxnSpPr>
          <p:nvPr/>
        </p:nvCxnSpPr>
        <p:spPr>
          <a:xfrm>
            <a:off x="2314844" y="1681585"/>
            <a:ext cx="7769081" cy="1491422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Curved Connector 638"/>
          <p:cNvCxnSpPr>
            <a:stCxn id="211" idx="6"/>
            <a:endCxn id="257" idx="0"/>
          </p:cNvCxnSpPr>
          <p:nvPr/>
        </p:nvCxnSpPr>
        <p:spPr>
          <a:xfrm>
            <a:off x="2314844" y="1681585"/>
            <a:ext cx="8818276" cy="1481682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Curved Connector 641"/>
          <p:cNvCxnSpPr>
            <a:stCxn id="211" idx="7"/>
            <a:endCxn id="273" idx="0"/>
          </p:cNvCxnSpPr>
          <p:nvPr/>
        </p:nvCxnSpPr>
        <p:spPr>
          <a:xfrm rot="16200000" flipH="1">
            <a:off x="6310652" y="-2636437"/>
            <a:ext cx="1714775" cy="9919802"/>
          </a:xfrm>
          <a:prstGeom prst="curvedConnector3">
            <a:avLst>
              <a:gd name="adj1" fmla="val 3862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Curved Connector 644"/>
          <p:cNvCxnSpPr>
            <a:stCxn id="211" idx="7"/>
            <a:endCxn id="278" idx="0"/>
          </p:cNvCxnSpPr>
          <p:nvPr/>
        </p:nvCxnSpPr>
        <p:spPr>
          <a:xfrm rot="16200000" flipH="1">
            <a:off x="6844330" y="-3170115"/>
            <a:ext cx="1714775" cy="10987158"/>
          </a:xfrm>
          <a:prstGeom prst="curvedConnector3">
            <a:avLst>
              <a:gd name="adj1" fmla="val 4023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Curved Connector 647"/>
          <p:cNvCxnSpPr>
            <a:stCxn id="211" idx="7"/>
            <a:endCxn id="274" idx="0"/>
          </p:cNvCxnSpPr>
          <p:nvPr/>
        </p:nvCxnSpPr>
        <p:spPr>
          <a:xfrm rot="16200000" flipH="1">
            <a:off x="7301805" y="-3627589"/>
            <a:ext cx="1720836" cy="11908169"/>
          </a:xfrm>
          <a:prstGeom prst="curvedConnector3">
            <a:avLst>
              <a:gd name="adj1" fmla="val 420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Straight Arrow Connector 686"/>
          <p:cNvCxnSpPr>
            <a:stCxn id="276" idx="5"/>
            <a:endCxn id="116" idx="1"/>
          </p:cNvCxnSpPr>
          <p:nvPr/>
        </p:nvCxnSpPr>
        <p:spPr>
          <a:xfrm>
            <a:off x="10299450" y="3606612"/>
            <a:ext cx="2296097" cy="13496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Arrow Connector 689"/>
          <p:cNvCxnSpPr>
            <a:stCxn id="274" idx="4"/>
            <a:endCxn id="116" idx="7"/>
          </p:cNvCxnSpPr>
          <p:nvPr/>
        </p:nvCxnSpPr>
        <p:spPr>
          <a:xfrm flipH="1">
            <a:off x="13217841" y="3694913"/>
            <a:ext cx="898467" cy="12613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Arrow Connector 695"/>
          <p:cNvCxnSpPr>
            <a:stCxn id="273" idx="4"/>
            <a:endCxn id="116" idx="0"/>
          </p:cNvCxnSpPr>
          <p:nvPr/>
        </p:nvCxnSpPr>
        <p:spPr>
          <a:xfrm>
            <a:off x="12127941" y="3688852"/>
            <a:ext cx="778753" cy="11509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Isosceles Triangle 139"/>
          <p:cNvSpPr/>
          <p:nvPr/>
        </p:nvSpPr>
        <p:spPr>
          <a:xfrm>
            <a:off x="2102239" y="4640803"/>
            <a:ext cx="151426" cy="16191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Isosceles Triangle 140"/>
          <p:cNvSpPr/>
          <p:nvPr/>
        </p:nvSpPr>
        <p:spPr>
          <a:xfrm>
            <a:off x="2422176" y="3598190"/>
            <a:ext cx="151426" cy="16191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Isosceles Triangle 142"/>
          <p:cNvSpPr/>
          <p:nvPr/>
        </p:nvSpPr>
        <p:spPr>
          <a:xfrm>
            <a:off x="1634091" y="3504333"/>
            <a:ext cx="151426" cy="16191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Isosceles Triangle 143"/>
          <p:cNvSpPr/>
          <p:nvPr/>
        </p:nvSpPr>
        <p:spPr>
          <a:xfrm>
            <a:off x="2012933" y="1600629"/>
            <a:ext cx="151426" cy="16191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Isosceles Triangle 144"/>
          <p:cNvSpPr/>
          <p:nvPr/>
        </p:nvSpPr>
        <p:spPr>
          <a:xfrm>
            <a:off x="4910905" y="2404995"/>
            <a:ext cx="151426" cy="16191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Isosceles Triangle 146"/>
          <p:cNvSpPr/>
          <p:nvPr/>
        </p:nvSpPr>
        <p:spPr>
          <a:xfrm>
            <a:off x="6222939" y="2845437"/>
            <a:ext cx="151426" cy="16191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Isosceles Triangle 147"/>
          <p:cNvSpPr/>
          <p:nvPr/>
        </p:nvSpPr>
        <p:spPr>
          <a:xfrm>
            <a:off x="10186736" y="3333677"/>
            <a:ext cx="151426" cy="16191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Isosceles Triangle 148"/>
          <p:cNvSpPr/>
          <p:nvPr/>
        </p:nvSpPr>
        <p:spPr>
          <a:xfrm>
            <a:off x="8341817" y="3100763"/>
            <a:ext cx="151426" cy="16191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Isosceles Triangle 149"/>
          <p:cNvSpPr/>
          <p:nvPr/>
        </p:nvSpPr>
        <p:spPr>
          <a:xfrm>
            <a:off x="12206771" y="3332473"/>
            <a:ext cx="151426" cy="16191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Isosceles Triangle 150"/>
          <p:cNvSpPr/>
          <p:nvPr/>
        </p:nvSpPr>
        <p:spPr>
          <a:xfrm>
            <a:off x="14238149" y="3332473"/>
            <a:ext cx="151426" cy="16191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Isosceles Triangle 151"/>
          <p:cNvSpPr/>
          <p:nvPr/>
        </p:nvSpPr>
        <p:spPr>
          <a:xfrm>
            <a:off x="13066415" y="5152763"/>
            <a:ext cx="151426" cy="161914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/>
          <p:cNvCxnSpPr>
            <a:stCxn id="275" idx="5"/>
            <a:endCxn id="116" idx="2"/>
          </p:cNvCxnSpPr>
          <p:nvPr/>
        </p:nvCxnSpPr>
        <p:spPr>
          <a:xfrm>
            <a:off x="6358599" y="3104037"/>
            <a:ext cx="6108066" cy="21334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>
          <a:xfrm>
            <a:off x="10071487" y="5623155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38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10656975" y="6250794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39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11447498" y="6686767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40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12702888" y="6834984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41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0" name="Straight Arrow Connector 159"/>
          <p:cNvCxnSpPr>
            <a:stCxn id="154" idx="6"/>
          </p:cNvCxnSpPr>
          <p:nvPr/>
        </p:nvCxnSpPr>
        <p:spPr>
          <a:xfrm flipV="1">
            <a:off x="10681086" y="5237447"/>
            <a:ext cx="1785579" cy="6397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5" idx="6"/>
          </p:cNvCxnSpPr>
          <p:nvPr/>
        </p:nvCxnSpPr>
        <p:spPr>
          <a:xfrm flipV="1">
            <a:off x="11266574" y="5518623"/>
            <a:ext cx="1328973" cy="9861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57" idx="7"/>
          </p:cNvCxnSpPr>
          <p:nvPr/>
        </p:nvCxnSpPr>
        <p:spPr>
          <a:xfrm flipV="1">
            <a:off x="11967823" y="5518623"/>
            <a:ext cx="627724" cy="12425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8" idx="0"/>
          </p:cNvCxnSpPr>
          <p:nvPr/>
        </p:nvCxnSpPr>
        <p:spPr>
          <a:xfrm flipH="1" flipV="1">
            <a:off x="12906694" y="5635090"/>
            <a:ext cx="100994" cy="11998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endCxn id="158" idx="1"/>
          </p:cNvCxnSpPr>
          <p:nvPr/>
        </p:nvCxnSpPr>
        <p:spPr>
          <a:xfrm rot="16200000" flipH="1">
            <a:off x="6822569" y="939785"/>
            <a:ext cx="4234713" cy="7704474"/>
          </a:xfrm>
          <a:prstGeom prst="curvedConnector3">
            <a:avLst>
              <a:gd name="adj1" fmla="val 4383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/>
          <p:cNvCxnSpPr>
            <a:endCxn id="157" idx="0"/>
          </p:cNvCxnSpPr>
          <p:nvPr/>
        </p:nvCxnSpPr>
        <p:spPr>
          <a:xfrm rot="16200000" flipH="1">
            <a:off x="6413943" y="1348411"/>
            <a:ext cx="4012101" cy="6664610"/>
          </a:xfrm>
          <a:prstGeom prst="curvedConnector3">
            <a:avLst>
              <a:gd name="adj1" fmla="val 47674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urved Connector 168"/>
          <p:cNvCxnSpPr>
            <a:endCxn id="155" idx="7"/>
          </p:cNvCxnSpPr>
          <p:nvPr/>
        </p:nvCxnSpPr>
        <p:spPr>
          <a:xfrm rot="16200000" flipH="1">
            <a:off x="6307233" y="1455121"/>
            <a:ext cx="3650523" cy="6089612"/>
          </a:xfrm>
          <a:prstGeom prst="curvedConnector3">
            <a:avLst>
              <a:gd name="adj1" fmla="val 5409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/>
          <p:cNvCxnSpPr>
            <a:endCxn id="154" idx="0"/>
          </p:cNvCxnSpPr>
          <p:nvPr/>
        </p:nvCxnSpPr>
        <p:spPr>
          <a:xfrm rot="16200000" flipH="1">
            <a:off x="6257743" y="1504610"/>
            <a:ext cx="2948489" cy="5288599"/>
          </a:xfrm>
          <a:prstGeom prst="curvedConnector3">
            <a:avLst>
              <a:gd name="adj1" fmla="val 6962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urved Connector 170"/>
          <p:cNvCxnSpPr/>
          <p:nvPr/>
        </p:nvCxnSpPr>
        <p:spPr>
          <a:xfrm rot="16200000" flipV="1">
            <a:off x="259543" y="3008256"/>
            <a:ext cx="2824668" cy="171326"/>
          </a:xfrm>
          <a:prstGeom prst="curvedConnector4">
            <a:avLst>
              <a:gd name="adj1" fmla="val 2401"/>
              <a:gd name="adj2" fmla="val 95552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32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&amp; Release Points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727001" y="1962365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4" name="Oval 3"/>
          <p:cNvSpPr/>
          <p:nvPr/>
        </p:nvSpPr>
        <p:spPr>
          <a:xfrm>
            <a:off x="904692" y="1328376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928102" y="2277318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9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356615" y="1246020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569025" y="1215500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414333" y="1223096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783973" y="2059684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13</a:t>
            </a:r>
            <a:endParaRPr lang="en-US" sz="1200" b="1" dirty="0"/>
          </a:p>
        </p:txBody>
      </p:sp>
      <p:sp>
        <p:nvSpPr>
          <p:cNvPr id="10" name="Oval 9"/>
          <p:cNvSpPr/>
          <p:nvPr/>
        </p:nvSpPr>
        <p:spPr>
          <a:xfrm>
            <a:off x="11675553" y="2074170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9</a:t>
            </a:r>
            <a:endParaRPr lang="en-US" sz="1200" b="1" dirty="0"/>
          </a:p>
        </p:txBody>
      </p:sp>
      <p:sp>
        <p:nvSpPr>
          <p:cNvPr id="11" name="Oval 10"/>
          <p:cNvSpPr/>
          <p:nvPr/>
        </p:nvSpPr>
        <p:spPr>
          <a:xfrm>
            <a:off x="13479011" y="2313041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6</a:t>
            </a:r>
            <a:endParaRPr lang="en-US" sz="1200" b="1" dirty="0"/>
          </a:p>
        </p:txBody>
      </p:sp>
      <p:sp>
        <p:nvSpPr>
          <p:cNvPr id="12" name="Oval 11"/>
          <p:cNvSpPr/>
          <p:nvPr/>
        </p:nvSpPr>
        <p:spPr>
          <a:xfrm>
            <a:off x="4366433" y="1975116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4</a:t>
            </a:r>
            <a:endParaRPr lang="en-US" sz="1200" b="1" dirty="0"/>
          </a:p>
        </p:txBody>
      </p:sp>
      <p:sp>
        <p:nvSpPr>
          <p:cNvPr id="13" name="Oval 12"/>
          <p:cNvSpPr/>
          <p:nvPr/>
        </p:nvSpPr>
        <p:spPr>
          <a:xfrm>
            <a:off x="3430356" y="1964913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14" name="Oval 13"/>
          <p:cNvSpPr/>
          <p:nvPr/>
        </p:nvSpPr>
        <p:spPr>
          <a:xfrm>
            <a:off x="2588277" y="1959036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2</a:t>
            </a:r>
            <a:endParaRPr lang="en-US" sz="1200" b="1" dirty="0"/>
          </a:p>
        </p:txBody>
      </p:sp>
      <p:sp>
        <p:nvSpPr>
          <p:cNvPr id="15" name="Oval 14"/>
          <p:cNvSpPr/>
          <p:nvPr/>
        </p:nvSpPr>
        <p:spPr>
          <a:xfrm>
            <a:off x="13764552" y="1252131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188600" y="4147745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178455" y="4277542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2175898" y="4187373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18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274823" y="1295008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19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970724" y="1265748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0015728" y="1251268"/>
            <a:ext cx="609599" cy="5080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2872910" y="1294117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883801" y="3523843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473085" y="4257337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1732702" y="3505072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623326" y="1295008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1312814" y="1246020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28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279413" y="1251938"/>
            <a:ext cx="609599" cy="508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27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587" idx="0"/>
            <a:endCxn id="341" idx="4"/>
          </p:cNvCxnSpPr>
          <p:nvPr/>
        </p:nvCxnSpPr>
        <p:spPr>
          <a:xfrm flipV="1">
            <a:off x="13773360" y="6099763"/>
            <a:ext cx="822" cy="3552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2" idx="4"/>
            <a:endCxn id="11" idx="0"/>
          </p:cNvCxnSpPr>
          <p:nvPr/>
        </p:nvCxnSpPr>
        <p:spPr>
          <a:xfrm>
            <a:off x="13177710" y="1802117"/>
            <a:ext cx="596472" cy="5109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4"/>
            <a:endCxn id="11" idx="0"/>
          </p:cNvCxnSpPr>
          <p:nvPr/>
        </p:nvCxnSpPr>
        <p:spPr>
          <a:xfrm flipH="1">
            <a:off x="13774182" y="1760131"/>
            <a:ext cx="295170" cy="5529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7" idx="4"/>
            <a:endCxn id="10" idx="0"/>
          </p:cNvCxnSpPr>
          <p:nvPr/>
        </p:nvCxnSpPr>
        <p:spPr>
          <a:xfrm>
            <a:off x="11617614" y="1754020"/>
            <a:ext cx="353110" cy="3201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0" idx="0"/>
          </p:cNvCxnSpPr>
          <p:nvPr/>
        </p:nvCxnSpPr>
        <p:spPr>
          <a:xfrm flipH="1">
            <a:off x="11970724" y="1719961"/>
            <a:ext cx="304800" cy="35420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8" idx="4"/>
          </p:cNvCxnSpPr>
          <p:nvPr/>
        </p:nvCxnSpPr>
        <p:spPr>
          <a:xfrm>
            <a:off x="9584213" y="1759938"/>
            <a:ext cx="441144" cy="2997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1" idx="4"/>
          </p:cNvCxnSpPr>
          <p:nvPr/>
        </p:nvCxnSpPr>
        <p:spPr>
          <a:xfrm flipH="1">
            <a:off x="10025357" y="1759268"/>
            <a:ext cx="295171" cy="30041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8025139" y="2053576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17</a:t>
            </a:r>
            <a:endParaRPr lang="en-US" sz="1200" b="1" dirty="0"/>
          </a:p>
        </p:txBody>
      </p:sp>
      <p:cxnSp>
        <p:nvCxnSpPr>
          <p:cNvPr id="80" name="Straight Arrow Connector 79"/>
          <p:cNvCxnSpPr>
            <a:stCxn id="26" idx="4"/>
          </p:cNvCxnSpPr>
          <p:nvPr/>
        </p:nvCxnSpPr>
        <p:spPr>
          <a:xfrm>
            <a:off x="7928126" y="1803008"/>
            <a:ext cx="338397" cy="2505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9" idx="4"/>
          </p:cNvCxnSpPr>
          <p:nvPr/>
        </p:nvCxnSpPr>
        <p:spPr>
          <a:xfrm flipH="1">
            <a:off x="8266523" y="1803008"/>
            <a:ext cx="313100" cy="2505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2740031" y="3484600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7</a:t>
            </a:r>
            <a:endParaRPr lang="en-US" sz="1200" b="1" dirty="0"/>
          </a:p>
        </p:txBody>
      </p:sp>
      <p:cxnSp>
        <p:nvCxnSpPr>
          <p:cNvPr id="89" name="Straight Arrow Connector 88"/>
          <p:cNvCxnSpPr>
            <a:stCxn id="25" idx="6"/>
            <a:endCxn id="88" idx="2"/>
          </p:cNvCxnSpPr>
          <p:nvPr/>
        </p:nvCxnSpPr>
        <p:spPr>
          <a:xfrm flipV="1">
            <a:off x="12342301" y="3723471"/>
            <a:ext cx="397730" cy="356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8" idx="7"/>
            <a:endCxn id="88" idx="4"/>
          </p:cNvCxnSpPr>
          <p:nvPr/>
        </p:nvCxnSpPr>
        <p:spPr>
          <a:xfrm flipV="1">
            <a:off x="12696223" y="3962342"/>
            <a:ext cx="338979" cy="2994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0727934" y="3481761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11</a:t>
            </a:r>
            <a:endParaRPr lang="en-US" sz="1200" b="1" dirty="0"/>
          </a:p>
        </p:txBody>
      </p:sp>
      <p:cxnSp>
        <p:nvCxnSpPr>
          <p:cNvPr id="97" name="Straight Arrow Connector 96"/>
          <p:cNvCxnSpPr>
            <a:stCxn id="24" idx="0"/>
            <a:endCxn id="96" idx="4"/>
          </p:cNvCxnSpPr>
          <p:nvPr/>
        </p:nvCxnSpPr>
        <p:spPr>
          <a:xfrm flipV="1">
            <a:off x="10777885" y="3959503"/>
            <a:ext cx="245220" cy="2978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7" idx="0"/>
            <a:endCxn id="96" idx="4"/>
          </p:cNvCxnSpPr>
          <p:nvPr/>
        </p:nvCxnSpPr>
        <p:spPr>
          <a:xfrm flipH="1" flipV="1">
            <a:off x="11023105" y="3959503"/>
            <a:ext cx="460150" cy="3180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8940569" y="3499082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15</a:t>
            </a:r>
            <a:endParaRPr lang="en-US" sz="1200" b="1" dirty="0"/>
          </a:p>
        </p:txBody>
      </p:sp>
      <p:cxnSp>
        <p:nvCxnSpPr>
          <p:cNvPr id="104" name="Straight Arrow Connector 103"/>
          <p:cNvCxnSpPr>
            <a:stCxn id="23" idx="6"/>
            <a:endCxn id="103" idx="2"/>
          </p:cNvCxnSpPr>
          <p:nvPr/>
        </p:nvCxnSpPr>
        <p:spPr>
          <a:xfrm flipV="1">
            <a:off x="8493400" y="3737953"/>
            <a:ext cx="447169" cy="398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6" idx="7"/>
            <a:endCxn id="103" idx="3"/>
          </p:cNvCxnSpPr>
          <p:nvPr/>
        </p:nvCxnSpPr>
        <p:spPr>
          <a:xfrm flipV="1">
            <a:off x="8708925" y="3906860"/>
            <a:ext cx="318097" cy="3152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12677098" y="2681516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8</a:t>
            </a:r>
            <a:endParaRPr lang="en-US" sz="1200" b="1" dirty="0"/>
          </a:p>
        </p:txBody>
      </p:sp>
      <p:sp>
        <p:nvSpPr>
          <p:cNvPr id="111" name="Oval 110"/>
          <p:cNvSpPr/>
          <p:nvPr/>
        </p:nvSpPr>
        <p:spPr>
          <a:xfrm>
            <a:off x="11694647" y="2753710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10</a:t>
            </a:r>
            <a:endParaRPr lang="en-US" sz="1200" b="1" dirty="0"/>
          </a:p>
        </p:txBody>
      </p:sp>
      <p:sp>
        <p:nvSpPr>
          <p:cNvPr id="112" name="Oval 111"/>
          <p:cNvSpPr/>
          <p:nvPr/>
        </p:nvSpPr>
        <p:spPr>
          <a:xfrm>
            <a:off x="10722473" y="2753710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12</a:t>
            </a:r>
            <a:endParaRPr lang="en-US" sz="1200" b="1" dirty="0"/>
          </a:p>
        </p:txBody>
      </p:sp>
      <p:sp>
        <p:nvSpPr>
          <p:cNvPr id="113" name="Oval 112"/>
          <p:cNvSpPr/>
          <p:nvPr/>
        </p:nvSpPr>
        <p:spPr>
          <a:xfrm>
            <a:off x="9794601" y="2753900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14</a:t>
            </a:r>
            <a:endParaRPr lang="en-US" sz="1200" b="1" dirty="0"/>
          </a:p>
        </p:txBody>
      </p:sp>
      <p:sp>
        <p:nvSpPr>
          <p:cNvPr id="114" name="Oval 113"/>
          <p:cNvSpPr/>
          <p:nvPr/>
        </p:nvSpPr>
        <p:spPr>
          <a:xfrm>
            <a:off x="8930900" y="2753900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16</a:t>
            </a:r>
            <a:endParaRPr lang="en-US" sz="1200" b="1" dirty="0"/>
          </a:p>
        </p:txBody>
      </p:sp>
      <p:sp>
        <p:nvSpPr>
          <p:cNvPr id="115" name="Oval 114"/>
          <p:cNvSpPr/>
          <p:nvPr/>
        </p:nvSpPr>
        <p:spPr>
          <a:xfrm>
            <a:off x="8016832" y="2774439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18</a:t>
            </a:r>
            <a:endParaRPr lang="en-US" sz="1200" b="1" dirty="0"/>
          </a:p>
        </p:txBody>
      </p:sp>
      <p:cxnSp>
        <p:nvCxnSpPr>
          <p:cNvPr id="117" name="Straight Arrow Connector 116"/>
          <p:cNvCxnSpPr>
            <a:stCxn id="11" idx="3"/>
            <a:endCxn id="110" idx="6"/>
          </p:cNvCxnSpPr>
          <p:nvPr/>
        </p:nvCxnSpPr>
        <p:spPr>
          <a:xfrm flipH="1">
            <a:off x="13267439" y="2720819"/>
            <a:ext cx="298025" cy="1995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88" idx="0"/>
            <a:endCxn id="110" idx="4"/>
          </p:cNvCxnSpPr>
          <p:nvPr/>
        </p:nvCxnSpPr>
        <p:spPr>
          <a:xfrm flipH="1" flipV="1">
            <a:off x="12972269" y="3159258"/>
            <a:ext cx="62933" cy="3253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" idx="4"/>
            <a:endCxn id="111" idx="0"/>
          </p:cNvCxnSpPr>
          <p:nvPr/>
        </p:nvCxnSpPr>
        <p:spPr>
          <a:xfrm>
            <a:off x="11970724" y="2551912"/>
            <a:ext cx="19094" cy="2017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9" idx="4"/>
            <a:endCxn id="113" idx="0"/>
          </p:cNvCxnSpPr>
          <p:nvPr/>
        </p:nvCxnSpPr>
        <p:spPr>
          <a:xfrm>
            <a:off x="10079144" y="2537426"/>
            <a:ext cx="10628" cy="2164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79" idx="4"/>
            <a:endCxn id="115" idx="0"/>
          </p:cNvCxnSpPr>
          <p:nvPr/>
        </p:nvCxnSpPr>
        <p:spPr>
          <a:xfrm flipH="1">
            <a:off x="8312003" y="2531318"/>
            <a:ext cx="8307" cy="2431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96" idx="0"/>
            <a:endCxn id="112" idx="4"/>
          </p:cNvCxnSpPr>
          <p:nvPr/>
        </p:nvCxnSpPr>
        <p:spPr>
          <a:xfrm flipH="1" flipV="1">
            <a:off x="11017644" y="3231452"/>
            <a:ext cx="5461" cy="25030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03" idx="0"/>
            <a:endCxn id="114" idx="4"/>
          </p:cNvCxnSpPr>
          <p:nvPr/>
        </p:nvCxnSpPr>
        <p:spPr>
          <a:xfrm flipH="1" flipV="1">
            <a:off x="9226071" y="3231642"/>
            <a:ext cx="9669" cy="2674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10" idx="2"/>
            <a:endCxn id="111" idx="6"/>
          </p:cNvCxnSpPr>
          <p:nvPr/>
        </p:nvCxnSpPr>
        <p:spPr>
          <a:xfrm flipH="1">
            <a:off x="12284988" y="2920387"/>
            <a:ext cx="392110" cy="721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11" idx="2"/>
            <a:endCxn id="112" idx="6"/>
          </p:cNvCxnSpPr>
          <p:nvPr/>
        </p:nvCxnSpPr>
        <p:spPr>
          <a:xfrm flipH="1">
            <a:off x="11312814" y="2992581"/>
            <a:ext cx="38183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12" idx="2"/>
            <a:endCxn id="113" idx="6"/>
          </p:cNvCxnSpPr>
          <p:nvPr/>
        </p:nvCxnSpPr>
        <p:spPr>
          <a:xfrm flipH="1">
            <a:off x="10384942" y="2992581"/>
            <a:ext cx="337531" cy="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13" idx="2"/>
            <a:endCxn id="114" idx="6"/>
          </p:cNvCxnSpPr>
          <p:nvPr/>
        </p:nvCxnSpPr>
        <p:spPr>
          <a:xfrm flipH="1">
            <a:off x="9521241" y="2992771"/>
            <a:ext cx="2733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14" idx="2"/>
            <a:endCxn id="115" idx="6"/>
          </p:cNvCxnSpPr>
          <p:nvPr/>
        </p:nvCxnSpPr>
        <p:spPr>
          <a:xfrm flipH="1">
            <a:off x="8607173" y="2992771"/>
            <a:ext cx="323727" cy="205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5396842" y="1234334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5416100" y="1976730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5</a:t>
            </a:r>
            <a:endParaRPr lang="en-US" sz="1200" b="1" dirty="0"/>
          </a:p>
        </p:txBody>
      </p:sp>
      <p:sp>
        <p:nvSpPr>
          <p:cNvPr id="158" name="Oval 157"/>
          <p:cNvSpPr/>
          <p:nvPr/>
        </p:nvSpPr>
        <p:spPr>
          <a:xfrm>
            <a:off x="6603670" y="2341533"/>
            <a:ext cx="590341" cy="4777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18</a:t>
            </a:r>
            <a:endParaRPr lang="en-US" sz="1200" b="1" dirty="0"/>
          </a:p>
        </p:txBody>
      </p:sp>
      <p:sp>
        <p:nvSpPr>
          <p:cNvPr id="159" name="Oval 158"/>
          <p:cNvSpPr/>
          <p:nvPr/>
        </p:nvSpPr>
        <p:spPr>
          <a:xfrm>
            <a:off x="2810566" y="4340873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3709953" y="4321131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1701746" y="2621731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13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975299" y="4336010"/>
            <a:ext cx="609599" cy="481654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1872559" y="4340989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12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975299" y="3367514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19</a:t>
            </a:r>
            <a:endParaRPr lang="en-US" sz="1200" b="1" dirty="0"/>
          </a:p>
        </p:txBody>
      </p:sp>
      <p:sp>
        <p:nvSpPr>
          <p:cNvPr id="165" name="Oval 164"/>
          <p:cNvSpPr/>
          <p:nvPr/>
        </p:nvSpPr>
        <p:spPr>
          <a:xfrm>
            <a:off x="1869422" y="3360935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20</a:t>
            </a:r>
            <a:endParaRPr lang="en-US" sz="1200" b="1" dirty="0"/>
          </a:p>
        </p:txBody>
      </p:sp>
      <p:sp>
        <p:nvSpPr>
          <p:cNvPr id="166" name="Oval 165"/>
          <p:cNvSpPr/>
          <p:nvPr/>
        </p:nvSpPr>
        <p:spPr>
          <a:xfrm>
            <a:off x="2820038" y="3359461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21</a:t>
            </a:r>
            <a:endParaRPr lang="en-US" sz="1200" b="1" dirty="0"/>
          </a:p>
        </p:txBody>
      </p:sp>
      <p:sp>
        <p:nvSpPr>
          <p:cNvPr id="167" name="Oval 166"/>
          <p:cNvSpPr/>
          <p:nvPr/>
        </p:nvSpPr>
        <p:spPr>
          <a:xfrm>
            <a:off x="3702682" y="3358702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22</a:t>
            </a:r>
            <a:endParaRPr lang="en-US" sz="1200" b="1" dirty="0"/>
          </a:p>
        </p:txBody>
      </p:sp>
      <p:sp>
        <p:nvSpPr>
          <p:cNvPr id="168" name="Oval 167"/>
          <p:cNvSpPr/>
          <p:nvPr/>
        </p:nvSpPr>
        <p:spPr>
          <a:xfrm>
            <a:off x="4912308" y="2639564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4607508" y="4338220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8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4599328" y="3357504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23</a:t>
            </a:r>
            <a:endParaRPr lang="en-US" sz="1200" b="1" dirty="0"/>
          </a:p>
        </p:txBody>
      </p:sp>
      <p:sp>
        <p:nvSpPr>
          <p:cNvPr id="171" name="Oval 170"/>
          <p:cNvSpPr/>
          <p:nvPr/>
        </p:nvSpPr>
        <p:spPr>
          <a:xfrm>
            <a:off x="5572068" y="3359710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24</a:t>
            </a:r>
            <a:endParaRPr lang="en-US" sz="1200" b="1" dirty="0"/>
          </a:p>
        </p:txBody>
      </p:sp>
      <p:sp>
        <p:nvSpPr>
          <p:cNvPr id="172" name="Oval 171"/>
          <p:cNvSpPr/>
          <p:nvPr/>
        </p:nvSpPr>
        <p:spPr>
          <a:xfrm>
            <a:off x="6610489" y="3360675"/>
            <a:ext cx="590341" cy="4777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25</a:t>
            </a:r>
            <a:endParaRPr lang="en-US" sz="1200" b="1" dirty="0"/>
          </a:p>
        </p:txBody>
      </p:sp>
      <p:sp>
        <p:nvSpPr>
          <p:cNvPr id="173" name="Oval 172"/>
          <p:cNvSpPr/>
          <p:nvPr/>
        </p:nvSpPr>
        <p:spPr>
          <a:xfrm>
            <a:off x="3580454" y="5243556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37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7326357" y="4657763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34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2640011" y="6378985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35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6478635" y="5244910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36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6603669" y="4148157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26</a:t>
            </a:r>
            <a:endParaRPr lang="en-US" sz="1200" b="1" dirty="0"/>
          </a:p>
        </p:txBody>
      </p:sp>
      <p:sp>
        <p:nvSpPr>
          <p:cNvPr id="178" name="Oval 177"/>
          <p:cNvSpPr/>
          <p:nvPr/>
        </p:nvSpPr>
        <p:spPr>
          <a:xfrm>
            <a:off x="5545577" y="4922965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27</a:t>
            </a:r>
            <a:endParaRPr lang="en-US" sz="1200" b="1" dirty="0"/>
          </a:p>
        </p:txBody>
      </p:sp>
      <p:sp>
        <p:nvSpPr>
          <p:cNvPr id="179" name="Oval 178"/>
          <p:cNvSpPr/>
          <p:nvPr/>
        </p:nvSpPr>
        <p:spPr>
          <a:xfrm>
            <a:off x="4626766" y="5621653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28</a:t>
            </a:r>
            <a:endParaRPr lang="en-US" sz="1200" b="1" dirty="0"/>
          </a:p>
        </p:txBody>
      </p:sp>
      <p:sp>
        <p:nvSpPr>
          <p:cNvPr id="180" name="Oval 179"/>
          <p:cNvSpPr/>
          <p:nvPr/>
        </p:nvSpPr>
        <p:spPr>
          <a:xfrm>
            <a:off x="3634275" y="6404661"/>
            <a:ext cx="590341" cy="4777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29</a:t>
            </a:r>
            <a:endParaRPr lang="en-US" sz="1200" b="1" dirty="0"/>
          </a:p>
        </p:txBody>
      </p:sp>
      <p:sp>
        <p:nvSpPr>
          <p:cNvPr id="181" name="Oval 180"/>
          <p:cNvSpPr/>
          <p:nvPr/>
        </p:nvSpPr>
        <p:spPr>
          <a:xfrm>
            <a:off x="7894673" y="6107959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29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6003992" y="6148118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30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83" name="Oval 182"/>
          <p:cNvSpPr/>
          <p:nvPr/>
        </p:nvSpPr>
        <p:spPr>
          <a:xfrm>
            <a:off x="5086568" y="6167937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31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8796444" y="6121210"/>
            <a:ext cx="609599" cy="508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85" name="Oval 184"/>
          <p:cNvSpPr/>
          <p:nvPr/>
        </p:nvSpPr>
        <p:spPr>
          <a:xfrm>
            <a:off x="6941006" y="6121210"/>
            <a:ext cx="609599" cy="508000"/>
          </a:xfrm>
          <a:prstGeom prst="ellipse">
            <a:avLst/>
          </a:prstGeom>
          <a:solidFill>
            <a:srgbClr val="FFFF00"/>
          </a:solidFill>
          <a:ln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33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5104497" y="7023994"/>
            <a:ext cx="590341" cy="4777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30</a:t>
            </a:r>
            <a:endParaRPr lang="en-US" sz="1200" b="1" dirty="0"/>
          </a:p>
        </p:txBody>
      </p:sp>
      <p:sp>
        <p:nvSpPr>
          <p:cNvPr id="187" name="Oval 186"/>
          <p:cNvSpPr/>
          <p:nvPr/>
        </p:nvSpPr>
        <p:spPr>
          <a:xfrm>
            <a:off x="6016266" y="7024429"/>
            <a:ext cx="590341" cy="4777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31</a:t>
            </a:r>
            <a:endParaRPr lang="en-US" sz="1200" b="1" dirty="0"/>
          </a:p>
        </p:txBody>
      </p:sp>
      <p:sp>
        <p:nvSpPr>
          <p:cNvPr id="188" name="Oval 187"/>
          <p:cNvSpPr/>
          <p:nvPr/>
        </p:nvSpPr>
        <p:spPr>
          <a:xfrm>
            <a:off x="6960264" y="7024429"/>
            <a:ext cx="590341" cy="4777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32</a:t>
            </a:r>
            <a:endParaRPr lang="en-US" sz="1200" b="1" dirty="0"/>
          </a:p>
        </p:txBody>
      </p:sp>
      <p:sp>
        <p:nvSpPr>
          <p:cNvPr id="189" name="Oval 188"/>
          <p:cNvSpPr/>
          <p:nvPr/>
        </p:nvSpPr>
        <p:spPr>
          <a:xfrm>
            <a:off x="7904303" y="7020736"/>
            <a:ext cx="590341" cy="4777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33</a:t>
            </a:r>
            <a:endParaRPr lang="en-US" sz="1200" b="1" dirty="0"/>
          </a:p>
        </p:txBody>
      </p:sp>
      <p:cxnSp>
        <p:nvCxnSpPr>
          <p:cNvPr id="190" name="Straight Arrow Connector 189"/>
          <p:cNvCxnSpPr>
            <a:stCxn id="342" idx="6"/>
            <a:endCxn id="341" idx="2"/>
          </p:cNvCxnSpPr>
          <p:nvPr/>
        </p:nvCxnSpPr>
        <p:spPr>
          <a:xfrm>
            <a:off x="12592148" y="5517306"/>
            <a:ext cx="561525" cy="630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4" idx="5"/>
            <a:endCxn id="3" idx="1"/>
          </p:cNvCxnSpPr>
          <p:nvPr/>
        </p:nvCxnSpPr>
        <p:spPr>
          <a:xfrm>
            <a:off x="1425017" y="1761981"/>
            <a:ext cx="388437" cy="2703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5" idx="6"/>
            <a:endCxn id="3" idx="3"/>
          </p:cNvCxnSpPr>
          <p:nvPr/>
        </p:nvCxnSpPr>
        <p:spPr>
          <a:xfrm flipV="1">
            <a:off x="1537701" y="2370143"/>
            <a:ext cx="275753" cy="1611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3" idx="6"/>
            <a:endCxn id="14" idx="2"/>
          </p:cNvCxnSpPr>
          <p:nvPr/>
        </p:nvCxnSpPr>
        <p:spPr>
          <a:xfrm flipV="1">
            <a:off x="2317342" y="2197907"/>
            <a:ext cx="270935" cy="33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7" idx="4"/>
            <a:endCxn id="14" idx="0"/>
          </p:cNvCxnSpPr>
          <p:nvPr/>
        </p:nvCxnSpPr>
        <p:spPr>
          <a:xfrm>
            <a:off x="2873825" y="1723500"/>
            <a:ext cx="9623" cy="2355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4" idx="6"/>
            <a:endCxn id="13" idx="2"/>
          </p:cNvCxnSpPr>
          <p:nvPr/>
        </p:nvCxnSpPr>
        <p:spPr>
          <a:xfrm>
            <a:off x="3178618" y="2197907"/>
            <a:ext cx="251738" cy="58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13" idx="6"/>
            <a:endCxn id="12" idx="2"/>
          </p:cNvCxnSpPr>
          <p:nvPr/>
        </p:nvCxnSpPr>
        <p:spPr>
          <a:xfrm>
            <a:off x="4020697" y="2203784"/>
            <a:ext cx="345736" cy="102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12" idx="6"/>
            <a:endCxn id="157" idx="2"/>
          </p:cNvCxnSpPr>
          <p:nvPr/>
        </p:nvCxnSpPr>
        <p:spPr>
          <a:xfrm>
            <a:off x="4956774" y="2213987"/>
            <a:ext cx="459326" cy="16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>
            <a:stCxn id="8" idx="4"/>
            <a:endCxn id="13" idx="0"/>
          </p:cNvCxnSpPr>
          <p:nvPr/>
        </p:nvCxnSpPr>
        <p:spPr>
          <a:xfrm>
            <a:off x="3719133" y="1731096"/>
            <a:ext cx="6394" cy="2338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6" idx="4"/>
            <a:endCxn id="12" idx="0"/>
          </p:cNvCxnSpPr>
          <p:nvPr/>
        </p:nvCxnSpPr>
        <p:spPr>
          <a:xfrm>
            <a:off x="4661415" y="1754020"/>
            <a:ext cx="189" cy="2210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156" idx="4"/>
            <a:endCxn id="157" idx="0"/>
          </p:cNvCxnSpPr>
          <p:nvPr/>
        </p:nvCxnSpPr>
        <p:spPr>
          <a:xfrm>
            <a:off x="5701642" y="1742334"/>
            <a:ext cx="9629" cy="2343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157" idx="6"/>
            <a:endCxn id="158" idx="2"/>
          </p:cNvCxnSpPr>
          <p:nvPr/>
        </p:nvCxnSpPr>
        <p:spPr>
          <a:xfrm>
            <a:off x="6006441" y="2215601"/>
            <a:ext cx="597229" cy="3648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115" idx="2"/>
            <a:endCxn id="158" idx="6"/>
          </p:cNvCxnSpPr>
          <p:nvPr/>
        </p:nvCxnSpPr>
        <p:spPr>
          <a:xfrm flipH="1" flipV="1">
            <a:off x="7194011" y="2580404"/>
            <a:ext cx="822821" cy="4329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158" idx="4"/>
            <a:endCxn id="172" idx="0"/>
          </p:cNvCxnSpPr>
          <p:nvPr/>
        </p:nvCxnSpPr>
        <p:spPr>
          <a:xfrm>
            <a:off x="6898841" y="2819275"/>
            <a:ext cx="6819" cy="541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stCxn id="162" idx="0"/>
            <a:endCxn id="164" idx="4"/>
          </p:cNvCxnSpPr>
          <p:nvPr/>
        </p:nvCxnSpPr>
        <p:spPr>
          <a:xfrm flipH="1" flipV="1">
            <a:off x="1270470" y="3845256"/>
            <a:ext cx="9629" cy="4907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161" idx="3"/>
            <a:endCxn id="164" idx="0"/>
          </p:cNvCxnSpPr>
          <p:nvPr/>
        </p:nvCxnSpPr>
        <p:spPr>
          <a:xfrm flipH="1">
            <a:off x="1270470" y="3055336"/>
            <a:ext cx="520550" cy="3121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>
            <a:stCxn id="164" idx="6"/>
            <a:endCxn id="165" idx="2"/>
          </p:cNvCxnSpPr>
          <p:nvPr/>
        </p:nvCxnSpPr>
        <p:spPr>
          <a:xfrm flipV="1">
            <a:off x="1565640" y="3599806"/>
            <a:ext cx="303782" cy="65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165" idx="6"/>
            <a:endCxn id="166" idx="2"/>
          </p:cNvCxnSpPr>
          <p:nvPr/>
        </p:nvCxnSpPr>
        <p:spPr>
          <a:xfrm flipV="1">
            <a:off x="2459763" y="3598332"/>
            <a:ext cx="360275" cy="14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166" idx="6"/>
            <a:endCxn id="167" idx="2"/>
          </p:cNvCxnSpPr>
          <p:nvPr/>
        </p:nvCxnSpPr>
        <p:spPr>
          <a:xfrm flipV="1">
            <a:off x="3410379" y="3597573"/>
            <a:ext cx="292303" cy="75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167" idx="6"/>
            <a:endCxn id="170" idx="2"/>
          </p:cNvCxnSpPr>
          <p:nvPr/>
        </p:nvCxnSpPr>
        <p:spPr>
          <a:xfrm flipV="1">
            <a:off x="4293023" y="3596375"/>
            <a:ext cx="306305" cy="11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170" idx="6"/>
            <a:endCxn id="171" idx="2"/>
          </p:cNvCxnSpPr>
          <p:nvPr/>
        </p:nvCxnSpPr>
        <p:spPr>
          <a:xfrm>
            <a:off x="5189669" y="3596375"/>
            <a:ext cx="382399" cy="22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171" idx="6"/>
            <a:endCxn id="172" idx="2"/>
          </p:cNvCxnSpPr>
          <p:nvPr/>
        </p:nvCxnSpPr>
        <p:spPr>
          <a:xfrm>
            <a:off x="6162409" y="3598581"/>
            <a:ext cx="448080" cy="9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163" idx="0"/>
            <a:endCxn id="165" idx="4"/>
          </p:cNvCxnSpPr>
          <p:nvPr/>
        </p:nvCxnSpPr>
        <p:spPr>
          <a:xfrm flipH="1" flipV="1">
            <a:off x="2164593" y="3838677"/>
            <a:ext cx="12766" cy="5023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>
            <a:stCxn id="159" idx="0"/>
            <a:endCxn id="166" idx="4"/>
          </p:cNvCxnSpPr>
          <p:nvPr/>
        </p:nvCxnSpPr>
        <p:spPr>
          <a:xfrm flipH="1" flipV="1">
            <a:off x="3115209" y="3837203"/>
            <a:ext cx="157" cy="50367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>
            <a:stCxn id="160" idx="0"/>
            <a:endCxn id="167" idx="4"/>
          </p:cNvCxnSpPr>
          <p:nvPr/>
        </p:nvCxnSpPr>
        <p:spPr>
          <a:xfrm flipH="1" flipV="1">
            <a:off x="3997853" y="3836444"/>
            <a:ext cx="16900" cy="4846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>
            <a:stCxn id="169" idx="0"/>
            <a:endCxn id="170" idx="4"/>
          </p:cNvCxnSpPr>
          <p:nvPr/>
        </p:nvCxnSpPr>
        <p:spPr>
          <a:xfrm flipH="1" flipV="1">
            <a:off x="4894499" y="3835246"/>
            <a:ext cx="17809" cy="5029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168" idx="5"/>
            <a:endCxn id="171" idx="1"/>
          </p:cNvCxnSpPr>
          <p:nvPr/>
        </p:nvCxnSpPr>
        <p:spPr>
          <a:xfrm>
            <a:off x="5432633" y="3073169"/>
            <a:ext cx="225888" cy="3565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/>
          <p:cNvCxnSpPr>
            <a:stCxn id="172" idx="4"/>
            <a:endCxn id="177" idx="0"/>
          </p:cNvCxnSpPr>
          <p:nvPr/>
        </p:nvCxnSpPr>
        <p:spPr>
          <a:xfrm flipH="1">
            <a:off x="6898840" y="3838417"/>
            <a:ext cx="6820" cy="3097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5" name="Oval 324"/>
          <p:cNvSpPr/>
          <p:nvPr/>
        </p:nvSpPr>
        <p:spPr>
          <a:xfrm>
            <a:off x="8807803" y="7015211"/>
            <a:ext cx="590341" cy="4777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34</a:t>
            </a:r>
            <a:endParaRPr lang="en-US" sz="1200" b="1" dirty="0"/>
          </a:p>
        </p:txBody>
      </p:sp>
      <p:sp>
        <p:nvSpPr>
          <p:cNvPr id="326" name="Oval 325"/>
          <p:cNvSpPr/>
          <p:nvPr/>
        </p:nvSpPr>
        <p:spPr>
          <a:xfrm>
            <a:off x="9788126" y="7011311"/>
            <a:ext cx="590341" cy="4777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35</a:t>
            </a:r>
            <a:endParaRPr lang="en-US" sz="1200" b="1" dirty="0"/>
          </a:p>
        </p:txBody>
      </p:sp>
      <p:sp>
        <p:nvSpPr>
          <p:cNvPr id="327" name="Oval 326"/>
          <p:cNvSpPr/>
          <p:nvPr/>
        </p:nvSpPr>
        <p:spPr>
          <a:xfrm>
            <a:off x="10605324" y="6437066"/>
            <a:ext cx="590341" cy="4777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36</a:t>
            </a:r>
            <a:endParaRPr lang="en-US" sz="1200" b="1" dirty="0"/>
          </a:p>
        </p:txBody>
      </p:sp>
      <p:sp>
        <p:nvSpPr>
          <p:cNvPr id="328" name="Oval 327"/>
          <p:cNvSpPr/>
          <p:nvPr/>
        </p:nvSpPr>
        <p:spPr>
          <a:xfrm>
            <a:off x="11290737" y="5871657"/>
            <a:ext cx="590341" cy="4777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37</a:t>
            </a:r>
            <a:endParaRPr lang="en-US" sz="1200" b="1" dirty="0"/>
          </a:p>
        </p:txBody>
      </p:sp>
      <p:sp>
        <p:nvSpPr>
          <p:cNvPr id="341" name="Oval 340"/>
          <p:cNvSpPr/>
          <p:nvPr/>
        </p:nvSpPr>
        <p:spPr>
          <a:xfrm>
            <a:off x="13153673" y="4947463"/>
            <a:ext cx="1241018" cy="115230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System</a:t>
            </a:r>
            <a:endParaRPr lang="en-US" sz="1200" b="1" dirty="0"/>
          </a:p>
        </p:txBody>
      </p:sp>
      <p:sp>
        <p:nvSpPr>
          <p:cNvPr id="342" name="Oval 341"/>
          <p:cNvSpPr/>
          <p:nvPr/>
        </p:nvSpPr>
        <p:spPr>
          <a:xfrm>
            <a:off x="12001807" y="5278435"/>
            <a:ext cx="590341" cy="4777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38</a:t>
            </a:r>
            <a:endParaRPr lang="en-US" sz="1200" b="1" dirty="0"/>
          </a:p>
        </p:txBody>
      </p:sp>
      <p:cxnSp>
        <p:nvCxnSpPr>
          <p:cNvPr id="343" name="Straight Arrow Connector 342"/>
          <p:cNvCxnSpPr>
            <a:stCxn id="174" idx="1"/>
            <a:endCxn id="177" idx="5"/>
          </p:cNvCxnSpPr>
          <p:nvPr/>
        </p:nvCxnSpPr>
        <p:spPr>
          <a:xfrm flipH="1" flipV="1">
            <a:off x="7107557" y="4555935"/>
            <a:ext cx="308074" cy="17622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>
            <a:stCxn id="176" idx="2"/>
            <a:endCxn id="178" idx="5"/>
          </p:cNvCxnSpPr>
          <p:nvPr/>
        </p:nvCxnSpPr>
        <p:spPr>
          <a:xfrm flipH="1" flipV="1">
            <a:off x="6049465" y="5330743"/>
            <a:ext cx="429170" cy="1681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/>
          <p:cNvCxnSpPr>
            <a:stCxn id="173" idx="6"/>
            <a:endCxn id="179" idx="1"/>
          </p:cNvCxnSpPr>
          <p:nvPr/>
        </p:nvCxnSpPr>
        <p:spPr>
          <a:xfrm>
            <a:off x="4190053" y="5497556"/>
            <a:ext cx="523166" cy="1940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>
            <a:stCxn id="175" idx="6"/>
            <a:endCxn id="180" idx="2"/>
          </p:cNvCxnSpPr>
          <p:nvPr/>
        </p:nvCxnSpPr>
        <p:spPr>
          <a:xfrm>
            <a:off x="3249610" y="6632985"/>
            <a:ext cx="384665" cy="1054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/>
          <p:cNvCxnSpPr>
            <a:stCxn id="177" idx="3"/>
            <a:endCxn id="178" idx="7"/>
          </p:cNvCxnSpPr>
          <p:nvPr/>
        </p:nvCxnSpPr>
        <p:spPr>
          <a:xfrm flipH="1">
            <a:off x="6049465" y="4555935"/>
            <a:ext cx="640657" cy="4369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>
            <a:stCxn id="178" idx="3"/>
            <a:endCxn id="179" idx="7"/>
          </p:cNvCxnSpPr>
          <p:nvPr/>
        </p:nvCxnSpPr>
        <p:spPr>
          <a:xfrm flipH="1">
            <a:off x="5130654" y="5330743"/>
            <a:ext cx="501376" cy="3608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5" name="Straight Arrow Connector 474"/>
          <p:cNvCxnSpPr>
            <a:stCxn id="179" idx="3"/>
            <a:endCxn id="180" idx="7"/>
          </p:cNvCxnSpPr>
          <p:nvPr/>
        </p:nvCxnSpPr>
        <p:spPr>
          <a:xfrm flipH="1">
            <a:off x="4138163" y="6029431"/>
            <a:ext cx="575056" cy="4451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8" name="Straight Arrow Connector 497"/>
          <p:cNvCxnSpPr>
            <a:stCxn id="180" idx="6"/>
            <a:endCxn id="186" idx="2"/>
          </p:cNvCxnSpPr>
          <p:nvPr/>
        </p:nvCxnSpPr>
        <p:spPr>
          <a:xfrm>
            <a:off x="4224616" y="6643532"/>
            <a:ext cx="879881" cy="6193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1" name="Straight Arrow Connector 500"/>
          <p:cNvCxnSpPr>
            <a:stCxn id="183" idx="4"/>
            <a:endCxn id="186" idx="0"/>
          </p:cNvCxnSpPr>
          <p:nvPr/>
        </p:nvCxnSpPr>
        <p:spPr>
          <a:xfrm>
            <a:off x="5391368" y="6675937"/>
            <a:ext cx="8300" cy="3480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Arrow Connector 533"/>
          <p:cNvCxnSpPr>
            <a:stCxn id="182" idx="4"/>
            <a:endCxn id="187" idx="0"/>
          </p:cNvCxnSpPr>
          <p:nvPr/>
        </p:nvCxnSpPr>
        <p:spPr>
          <a:xfrm>
            <a:off x="6308792" y="6656118"/>
            <a:ext cx="2645" cy="3683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Arrow Connector 536"/>
          <p:cNvCxnSpPr>
            <a:stCxn id="185" idx="4"/>
            <a:endCxn id="188" idx="0"/>
          </p:cNvCxnSpPr>
          <p:nvPr/>
        </p:nvCxnSpPr>
        <p:spPr>
          <a:xfrm>
            <a:off x="7245806" y="6629210"/>
            <a:ext cx="9629" cy="3952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/>
          <p:cNvCxnSpPr>
            <a:stCxn id="181" idx="4"/>
            <a:endCxn id="189" idx="0"/>
          </p:cNvCxnSpPr>
          <p:nvPr/>
        </p:nvCxnSpPr>
        <p:spPr>
          <a:xfrm>
            <a:off x="8199473" y="6615959"/>
            <a:ext cx="1" cy="40477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/>
          <p:cNvCxnSpPr>
            <a:stCxn id="184" idx="4"/>
            <a:endCxn id="325" idx="0"/>
          </p:cNvCxnSpPr>
          <p:nvPr/>
        </p:nvCxnSpPr>
        <p:spPr>
          <a:xfrm>
            <a:off x="9101244" y="6629210"/>
            <a:ext cx="1730" cy="3860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Arrow Connector 545"/>
          <p:cNvCxnSpPr/>
          <p:nvPr/>
        </p:nvCxnSpPr>
        <p:spPr>
          <a:xfrm>
            <a:off x="6308792" y="6656118"/>
            <a:ext cx="2645" cy="33245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Arrow Connector 546"/>
          <p:cNvCxnSpPr>
            <a:stCxn id="186" idx="6"/>
            <a:endCxn id="187" idx="2"/>
          </p:cNvCxnSpPr>
          <p:nvPr/>
        </p:nvCxnSpPr>
        <p:spPr>
          <a:xfrm>
            <a:off x="5694838" y="7262865"/>
            <a:ext cx="321428" cy="4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0" name="Straight Arrow Connector 549"/>
          <p:cNvCxnSpPr>
            <a:stCxn id="187" idx="6"/>
            <a:endCxn id="188" idx="2"/>
          </p:cNvCxnSpPr>
          <p:nvPr/>
        </p:nvCxnSpPr>
        <p:spPr>
          <a:xfrm>
            <a:off x="6606607" y="7263300"/>
            <a:ext cx="35365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3" name="Straight Arrow Connector 552"/>
          <p:cNvCxnSpPr>
            <a:stCxn id="188" idx="6"/>
            <a:endCxn id="189" idx="2"/>
          </p:cNvCxnSpPr>
          <p:nvPr/>
        </p:nvCxnSpPr>
        <p:spPr>
          <a:xfrm flipV="1">
            <a:off x="7550605" y="7259607"/>
            <a:ext cx="353698" cy="36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6" name="Straight Arrow Connector 555"/>
          <p:cNvCxnSpPr>
            <a:stCxn id="189" idx="6"/>
            <a:endCxn id="325" idx="2"/>
          </p:cNvCxnSpPr>
          <p:nvPr/>
        </p:nvCxnSpPr>
        <p:spPr>
          <a:xfrm flipV="1">
            <a:off x="8494644" y="7254082"/>
            <a:ext cx="313159" cy="55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9" name="Straight Arrow Connector 558"/>
          <p:cNvCxnSpPr>
            <a:stCxn id="325" idx="6"/>
            <a:endCxn id="326" idx="2"/>
          </p:cNvCxnSpPr>
          <p:nvPr/>
        </p:nvCxnSpPr>
        <p:spPr>
          <a:xfrm flipV="1">
            <a:off x="9398144" y="7250182"/>
            <a:ext cx="389982" cy="3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3" name="Straight Arrow Connector 562"/>
          <p:cNvCxnSpPr>
            <a:stCxn id="326" idx="7"/>
            <a:endCxn id="327" idx="3"/>
          </p:cNvCxnSpPr>
          <p:nvPr/>
        </p:nvCxnSpPr>
        <p:spPr>
          <a:xfrm flipV="1">
            <a:off x="10292014" y="6844844"/>
            <a:ext cx="399763" cy="2364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7" name="Straight Arrow Connector 566"/>
          <p:cNvCxnSpPr>
            <a:stCxn id="327" idx="7"/>
            <a:endCxn id="328" idx="3"/>
          </p:cNvCxnSpPr>
          <p:nvPr/>
        </p:nvCxnSpPr>
        <p:spPr>
          <a:xfrm flipV="1">
            <a:off x="11109212" y="6279435"/>
            <a:ext cx="267978" cy="2275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2" name="Straight Arrow Connector 571"/>
          <p:cNvCxnSpPr>
            <a:stCxn id="328" idx="7"/>
            <a:endCxn id="342" idx="3"/>
          </p:cNvCxnSpPr>
          <p:nvPr/>
        </p:nvCxnSpPr>
        <p:spPr>
          <a:xfrm flipV="1">
            <a:off x="11794625" y="5686213"/>
            <a:ext cx="293635" cy="2554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7" name="Oval 576"/>
          <p:cNvSpPr/>
          <p:nvPr/>
        </p:nvSpPr>
        <p:spPr>
          <a:xfrm>
            <a:off x="9767838" y="6042821"/>
            <a:ext cx="609599" cy="508000"/>
          </a:xfrm>
          <a:prstGeom prst="ellipse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1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578" name="Straight Arrow Connector 577"/>
          <p:cNvCxnSpPr>
            <a:stCxn id="577" idx="4"/>
            <a:endCxn id="326" idx="0"/>
          </p:cNvCxnSpPr>
          <p:nvPr/>
        </p:nvCxnSpPr>
        <p:spPr>
          <a:xfrm>
            <a:off x="10072638" y="6550821"/>
            <a:ext cx="10659" cy="4604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Oval 583"/>
          <p:cNvSpPr/>
          <p:nvPr/>
        </p:nvSpPr>
        <p:spPr>
          <a:xfrm>
            <a:off x="11338257" y="7004453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38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85" name="Oval 584"/>
          <p:cNvSpPr/>
          <p:nvPr/>
        </p:nvSpPr>
        <p:spPr>
          <a:xfrm>
            <a:off x="12051761" y="6436169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39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86" name="Oval 585"/>
          <p:cNvSpPr/>
          <p:nvPr/>
        </p:nvSpPr>
        <p:spPr>
          <a:xfrm>
            <a:off x="10873656" y="5256410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40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87" name="Oval 586"/>
          <p:cNvSpPr/>
          <p:nvPr/>
        </p:nvSpPr>
        <p:spPr>
          <a:xfrm>
            <a:off x="13468560" y="6454995"/>
            <a:ext cx="609599" cy="508000"/>
          </a:xfrm>
          <a:prstGeom prst="ellipse">
            <a:avLst/>
          </a:prstGeom>
          <a:solidFill>
            <a:srgbClr val="99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41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588" name="Straight Arrow Connector 587"/>
          <p:cNvCxnSpPr>
            <a:stCxn id="584" idx="1"/>
            <a:endCxn id="327" idx="5"/>
          </p:cNvCxnSpPr>
          <p:nvPr/>
        </p:nvCxnSpPr>
        <p:spPr>
          <a:xfrm flipH="1" flipV="1">
            <a:off x="11109212" y="6844844"/>
            <a:ext cx="318319" cy="2340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/>
          <p:cNvCxnSpPr>
            <a:stCxn id="585" idx="1"/>
            <a:endCxn id="328" idx="5"/>
          </p:cNvCxnSpPr>
          <p:nvPr/>
        </p:nvCxnSpPr>
        <p:spPr>
          <a:xfrm flipH="1" flipV="1">
            <a:off x="11794625" y="6279435"/>
            <a:ext cx="346410" cy="2311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593"/>
          <p:cNvCxnSpPr>
            <a:stCxn id="586" idx="6"/>
            <a:endCxn id="342" idx="2"/>
          </p:cNvCxnSpPr>
          <p:nvPr/>
        </p:nvCxnSpPr>
        <p:spPr>
          <a:xfrm>
            <a:off x="11483255" y="5510410"/>
            <a:ext cx="518552" cy="68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TextBox 609"/>
          <p:cNvSpPr txBox="1"/>
          <p:nvPr/>
        </p:nvSpPr>
        <p:spPr>
          <a:xfrm>
            <a:off x="340662" y="5438317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solidFill>
                  <a:schemeClr val="bg2"/>
                </a:solidFill>
              </a:rPr>
              <a:t>Index</a:t>
            </a:r>
            <a:endParaRPr lang="en-US" sz="2000" b="1" u="sng" dirty="0" smtClean="0">
              <a:solidFill>
                <a:schemeClr val="bg2"/>
              </a:solidFill>
            </a:endParaRPr>
          </a:p>
        </p:txBody>
      </p:sp>
      <p:sp>
        <p:nvSpPr>
          <p:cNvPr id="611" name="Oval 610"/>
          <p:cNvSpPr/>
          <p:nvPr/>
        </p:nvSpPr>
        <p:spPr>
          <a:xfrm>
            <a:off x="406534" y="5875724"/>
            <a:ext cx="324986" cy="3074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612" name="TextBox 611"/>
          <p:cNvSpPr txBox="1"/>
          <p:nvPr/>
        </p:nvSpPr>
        <p:spPr>
          <a:xfrm>
            <a:off x="743331" y="5873144"/>
            <a:ext cx="1698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Integration Point</a:t>
            </a:r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613" name="TextBox 612"/>
          <p:cNvSpPr txBox="1"/>
          <p:nvPr/>
        </p:nvSpPr>
        <p:spPr>
          <a:xfrm>
            <a:off x="752299" y="6330337"/>
            <a:ext cx="877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2"/>
                </a:solidFill>
              </a:rPr>
              <a:t>Release</a:t>
            </a:r>
            <a:endParaRPr lang="en-US" sz="1400" dirty="0" smtClean="0">
              <a:solidFill>
                <a:schemeClr val="bg2"/>
              </a:solidFill>
            </a:endParaRPr>
          </a:p>
        </p:txBody>
      </p:sp>
      <p:sp>
        <p:nvSpPr>
          <p:cNvPr id="614" name="Oval 613"/>
          <p:cNvSpPr/>
          <p:nvPr/>
        </p:nvSpPr>
        <p:spPr>
          <a:xfrm>
            <a:off x="433431" y="6350846"/>
            <a:ext cx="324986" cy="30741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875687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Deployment Requirements/Assumptions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31520" y="1474954"/>
            <a:ext cx="12978115" cy="605539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Familiarities (i.e. hands-on experience) with technologies &amp; environment used in implementation and deployment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Very little learning curve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Significant development experience</a:t>
            </a:r>
          </a:p>
          <a:p>
            <a:pPr marL="1187413" lvl="1" indent="-457200"/>
            <a:r>
              <a:rPr lang="en-US" dirty="0" smtClean="0"/>
              <a:t>Skill-set</a:t>
            </a:r>
          </a:p>
          <a:p>
            <a:pPr marL="1593340" lvl="2" indent="-457200"/>
            <a:r>
              <a:rPr lang="en-US" dirty="0" smtClean="0"/>
              <a:t>More than one mainstream programming experience (E.g. C#, Java, C, C++)</a:t>
            </a:r>
          </a:p>
          <a:p>
            <a:pPr marL="1593340" lvl="2" indent="-457200"/>
            <a:r>
              <a:rPr lang="en-US" dirty="0" smtClean="0"/>
              <a:t>More than one major/mainstream technology (e.g. Microsoft, Linux, etc.) hands-on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Hands-on experience in designing, developing and deploying SOA using Service Oriented design patterns such as experience in Service Bus, Message, queuing, Service hosting, fault isolation,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9853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path to richer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31520" y="1546670"/>
            <a:ext cx="12978115" cy="5840248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Loosely coupled design such as using layered design pattern</a:t>
            </a:r>
          </a:p>
          <a:p>
            <a:pPr marL="1187413" lvl="1" indent="-457200"/>
            <a:r>
              <a:rPr lang="en-US" dirty="0" smtClean="0"/>
              <a:t>The cloud platform infrastructure layers can be changed in future with the properly evaluated </a:t>
            </a:r>
            <a:r>
              <a:rPr lang="en-US" dirty="0"/>
              <a:t>platform infrastructure layers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Encapsulating the volatile areas of the design in support of future use cases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Interface base communication</a:t>
            </a:r>
          </a:p>
          <a:p>
            <a:pPr marL="1187413" lvl="1" indent="-457200"/>
            <a:r>
              <a:rPr lang="en-US" dirty="0" smtClean="0"/>
              <a:t>Different implementation in future without making any changes to other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Following SOA patterns in support of future scalability and performance requirement currently not known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Using Message Bus Queue and workflow are key in support of future extensibility, </a:t>
            </a:r>
            <a:r>
              <a:rPr lang="en-US" dirty="0" err="1" smtClean="0"/>
              <a:t>composibility</a:t>
            </a:r>
            <a:r>
              <a:rPr lang="en-US" dirty="0" smtClean="0"/>
              <a:t> and scalability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679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Thank You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1654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“Agile Enterprise” Operational Concepts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31520" y="1576041"/>
            <a:ext cx="12978115" cy="585589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The partitioning and deployment of the well-factored Workflow Manager contracts into separate subsystems empowers business agility.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The </a:t>
            </a:r>
            <a:r>
              <a:rPr lang="en-US" b="0" dirty="0"/>
              <a:t>partitioning of the Data Tier further supports subsystem autonomy.</a:t>
            </a:r>
          </a:p>
        </p:txBody>
      </p:sp>
    </p:spTree>
    <p:extLst>
      <p:ext uri="{BB962C8B-B14F-4D97-AF65-F5344CB8AC3E}">
        <p14:creationId xmlns:p14="http://schemas.microsoft.com/office/powerpoint/2010/main" val="288784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“Contemporary Enterprise” Operational Concepts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31520" y="1576041"/>
            <a:ext cx="12978115" cy="585589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The Message Bus is the fundamental extensibility point of the system, allowing the interaction of any number of subsystems to be orchestrated and organized into arbitrarily complex patterns.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Messages now become the application</a:t>
            </a:r>
            <a:r>
              <a:rPr lang="en-US" b="0" dirty="0"/>
              <a:t>, carrying relevant contextual information with them as they move through a dynamic environment.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/>
              <a:t>The Message Bus is publicly available to allow direct </a:t>
            </a:r>
            <a:r>
              <a:rPr lang="en-US" b="0" dirty="0" smtClean="0"/>
              <a:t>client (e.g. other systems) </a:t>
            </a:r>
            <a:r>
              <a:rPr lang="en-US" b="0" dirty="0"/>
              <a:t>interaction modes.</a:t>
            </a:r>
          </a:p>
        </p:txBody>
      </p:sp>
    </p:spTree>
    <p:extLst>
      <p:ext uri="{BB962C8B-B14F-4D97-AF65-F5344CB8AC3E}">
        <p14:creationId xmlns:p14="http://schemas.microsoft.com/office/powerpoint/2010/main" val="288784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Process a detection Data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a new detection type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View </a:t>
            </a:r>
            <a:r>
              <a:rPr lang="en-US" dirty="0" smtClean="0"/>
              <a:t>Analytics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Submit Analytics result Feedback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Subscribe to the Data Analytics </a:t>
            </a:r>
            <a:r>
              <a:rPr lang="en-US" dirty="0" smtClean="0"/>
              <a:t>Platform for </a:t>
            </a:r>
            <a:r>
              <a:rPr lang="en-US" dirty="0"/>
              <a:t>Notification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Receive Feed from </a:t>
            </a:r>
            <a:r>
              <a:rPr lang="en-US" dirty="0"/>
              <a:t>Data Analytics </a:t>
            </a:r>
            <a:r>
              <a:rPr lang="en-US" dirty="0" smtClean="0"/>
              <a:t>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7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echnical_img.jpg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/>
          <a:srcRect t="4015" b="4015"/>
          <a:stretch>
            <a:fillRect/>
          </a:stretch>
        </p:blipFill>
        <p:spPr>
          <a:ln w="15875" cmpd="dbl">
            <a:solidFill>
              <a:schemeClr val="bg2">
                <a:lumMod val="50000"/>
              </a:schemeClr>
            </a:solidFill>
          </a:ln>
        </p:spPr>
      </p:pic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5726621" y="3580813"/>
            <a:ext cx="7559040" cy="767714"/>
          </a:xfrm>
        </p:spPr>
        <p:txBody>
          <a:bodyPr/>
          <a:lstStyle/>
          <a:p>
            <a:r>
              <a:rPr lang="en-US" sz="6000" dirty="0" smtClean="0"/>
              <a:t>Technical Design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7104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GT Intl.">
      <a:dk1>
        <a:srgbClr val="000000"/>
      </a:dk1>
      <a:lt1>
        <a:srgbClr val="FFFFFF"/>
      </a:lt1>
      <a:dk2>
        <a:srgbClr val="EFE9E5"/>
      </a:dk2>
      <a:lt2>
        <a:srgbClr val="464646"/>
      </a:lt2>
      <a:accent1>
        <a:srgbClr val="ED1933"/>
      </a:accent1>
      <a:accent2>
        <a:srgbClr val="B60E22"/>
      </a:accent2>
      <a:accent3>
        <a:srgbClr val="6B61A1"/>
      </a:accent3>
      <a:accent4>
        <a:srgbClr val="443D67"/>
      </a:accent4>
      <a:accent5>
        <a:srgbClr val="918AA8"/>
      </a:accent5>
      <a:accent6>
        <a:srgbClr val="7D7D7D"/>
      </a:accent6>
      <a:hlink>
        <a:srgbClr val="C00000"/>
      </a:hlink>
      <a:folHlink>
        <a:srgbClr val="FF1705"/>
      </a:folHlink>
    </a:clrScheme>
    <a:fontScheme name="AGT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c52c23b1-ea16-497b-8061-47fc6721f3bf" ContentTypeId="0x0101" PreviousValue="false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667ECD6F015B4B97361B83E05B22DE" ma:contentTypeVersion="3" ma:contentTypeDescription="Create a new document." ma:contentTypeScope="" ma:versionID="47ffa1707eddc902dc8df4777d632fb0">
  <xsd:schema xmlns:xsd="http://www.w3.org/2001/XMLSchema" xmlns:xs="http://www.w3.org/2001/XMLSchema" xmlns:p="http://schemas.microsoft.com/office/2006/metadata/properties" xmlns:ns1="http://schemas.microsoft.com/sharepoint/v3" xmlns:ns2="deeb29f2-3575-41ea-aba8-97dd5db134bd" targetNamespace="http://schemas.microsoft.com/office/2006/metadata/properties" ma:root="true" ma:fieldsID="9b6902c2bdb606dc615b930e8725e833" ns1:_="" ns2:_="">
    <xsd:import namespace="http://schemas.microsoft.com/sharepoint/v3"/>
    <xsd:import namespace="deeb29f2-3575-41ea-aba8-97dd5db134b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b29f2-3575-41ea-aba8-97dd5db134b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fals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deeb29f2-3575-41ea-aba8-97dd5db134bd">BRANDPORTAL-16-10</_dlc_DocId>
    <_dlc_DocIdUrl xmlns="deeb29f2-3575-41ea-aba8-97dd5db134bd">
      <Url>http://iagt.com/branding/_layouts/DocIdRedir.aspx?ID=BRANDPORTAL-16-10</Url>
      <Description>BRANDPORTAL-16-10</Description>
    </_dlc_DocIdUrl>
    <_dlc_DocIdPersistId xmlns="deeb29f2-3575-41ea-aba8-97dd5db134bd" xsi:nil="true"/>
  </documentManagement>
</p:properties>
</file>

<file path=customXml/itemProps1.xml><?xml version="1.0" encoding="utf-8"?>
<ds:datastoreItem xmlns:ds="http://schemas.openxmlformats.org/officeDocument/2006/customXml" ds:itemID="{6DDF9835-0843-45E0-8B13-7DB035A6140A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9B1956F3-C70D-469D-AD7E-8E64EB1D67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C8CD7E-9552-42AC-910F-6D9B39DC7B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eeb29f2-3575-41ea-aba8-97dd5db134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172DC9B-464E-4CA6-906F-BD6F58D04D43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04CBF26D-1118-434B-A714-A3474FA06DEC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deeb29f2-3575-41ea-aba8-97dd5db134bd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2083</Words>
  <Application>Microsoft Office PowerPoint</Application>
  <PresentationFormat>Custom</PresentationFormat>
  <Paragraphs>1082</Paragraphs>
  <Slides>54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Data Analytics – System Design</vt:lpstr>
      <vt:lpstr>Mission Statement</vt:lpstr>
      <vt:lpstr>Objectives - 1</vt:lpstr>
      <vt:lpstr>Objectives - 2</vt:lpstr>
      <vt:lpstr>“Classic Enterprise” Operational Concepts </vt:lpstr>
      <vt:lpstr>“Agile Enterprise” Operational Concepts  </vt:lpstr>
      <vt:lpstr>“Contemporary Enterprise” Operational Concepts </vt:lpstr>
      <vt:lpstr>Core Use Cases</vt:lpstr>
      <vt:lpstr>PowerPoint Presentation</vt:lpstr>
      <vt:lpstr>Key</vt:lpstr>
      <vt:lpstr>Architecture</vt:lpstr>
      <vt:lpstr>Functional Static Tier View (Components or Services or Modules)</vt:lpstr>
      <vt:lpstr>Infrastructural Static Tier View</vt:lpstr>
      <vt:lpstr>Architecture</vt:lpstr>
      <vt:lpstr>Message Bus Interaction Pattern</vt:lpstr>
      <vt:lpstr>1: Manage Detection</vt:lpstr>
      <vt:lpstr>2: Real-Time Match</vt:lpstr>
      <vt:lpstr>3: Process Analytics </vt:lpstr>
      <vt:lpstr>4: Manage Analytics Result Feedback</vt:lpstr>
      <vt:lpstr>5: Manage Detection Type</vt:lpstr>
      <vt:lpstr>6: Manage Client, Feed, Notification</vt:lpstr>
      <vt:lpstr>7: Manage Workflows</vt:lpstr>
      <vt:lpstr>8: Querying Analytics</vt:lpstr>
      <vt:lpstr>9. Subscribe/Produce Feeds</vt:lpstr>
      <vt:lpstr>Assemblies</vt:lpstr>
      <vt:lpstr>Assemblies</vt:lpstr>
      <vt:lpstr>Services</vt:lpstr>
      <vt:lpstr>PowerPoint Presentation</vt:lpstr>
      <vt:lpstr>Logical Services</vt:lpstr>
      <vt:lpstr>Process</vt:lpstr>
      <vt:lpstr>Process</vt:lpstr>
      <vt:lpstr>Identity</vt:lpstr>
      <vt:lpstr>Identity</vt:lpstr>
      <vt:lpstr>Authentication</vt:lpstr>
      <vt:lpstr>Authentication</vt:lpstr>
      <vt:lpstr>Authorization</vt:lpstr>
      <vt:lpstr>Authorization</vt:lpstr>
      <vt:lpstr>Transaction</vt:lpstr>
      <vt:lpstr>Transaction</vt:lpstr>
      <vt:lpstr>Threads</vt:lpstr>
      <vt:lpstr>Logical Threads</vt:lpstr>
      <vt:lpstr>API Access</vt:lpstr>
      <vt:lpstr>PowerPoint Presentation</vt:lpstr>
      <vt:lpstr>PowerPoint Presentation</vt:lpstr>
      <vt:lpstr>PowerPoint Presentation</vt:lpstr>
      <vt:lpstr>PowerPoint Presentation</vt:lpstr>
      <vt:lpstr>Index – Dependency Graph</vt:lpstr>
      <vt:lpstr>Dependency Graph</vt:lpstr>
      <vt:lpstr>Dependency Graph – Critical Path</vt:lpstr>
      <vt:lpstr>Dependency Graph – Milestone</vt:lpstr>
      <vt:lpstr>Integration &amp; Release Points</vt:lpstr>
      <vt:lpstr>Minimal Deployment Requirements/Assumptions</vt:lpstr>
      <vt:lpstr>Evolution path to richer deployment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Mary.Orion</dc:creator>
  <cp:lastModifiedBy>Chakraborty, Joy</cp:lastModifiedBy>
  <cp:revision>1301</cp:revision>
  <cp:lastPrinted>2012-11-01T16:07:02Z</cp:lastPrinted>
  <dcterms:created xsi:type="dcterms:W3CDTF">2012-10-25T00:35:28Z</dcterms:created>
  <dcterms:modified xsi:type="dcterms:W3CDTF">2014-04-14T23:54:11Z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0x01010039667ECD6F015B4B97361B83E05B22DE</vt:lpwstr>
  </property>
  <property fmtid="{D5CDD505-2E9C-101B-9397-08002B2CF9AE}" pid="3" name="_dlc_DocIdItemGuid">
    <vt:lpwstr>1feba15c-2951-446a-a144-79678828bc6b</vt:lpwstr>
  </property>
  <property fmtid="{D5CDD505-2E9C-101B-9397-08002B2CF9AE}" pid="4" name="xd_ProgID">
    <vt:lpwstr/>
  </property>
  <property fmtid="{D5CDD505-2E9C-101B-9397-08002B2CF9AE}" pid="5" name="TemplateUrl">
    <vt:lpwstr/>
  </property>
</Properties>
</file>