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7" r:id="rId10"/>
    <p:sldId id="264" r:id="rId11"/>
    <p:sldId id="265" r:id="rId12"/>
    <p:sldId id="266" r:id="rId13"/>
    <p:sldId id="267" r:id="rId14"/>
    <p:sldId id="269" r:id="rId15"/>
    <p:sldId id="323" r:id="rId16"/>
    <p:sldId id="324" r:id="rId17"/>
    <p:sldId id="325" r:id="rId18"/>
    <p:sldId id="326" r:id="rId19"/>
    <p:sldId id="327" r:id="rId20"/>
    <p:sldId id="328" r:id="rId21"/>
    <p:sldId id="268" r:id="rId22"/>
    <p:sldId id="270" r:id="rId23"/>
    <p:sldId id="329" r:id="rId24"/>
    <p:sldId id="330" r:id="rId25"/>
    <p:sldId id="331" r:id="rId26"/>
    <p:sldId id="332" r:id="rId27"/>
    <p:sldId id="272" r:id="rId28"/>
    <p:sldId id="273" r:id="rId29"/>
    <p:sldId id="274" r:id="rId30"/>
    <p:sldId id="275" r:id="rId31"/>
    <p:sldId id="339" r:id="rId32"/>
    <p:sldId id="276" r:id="rId33"/>
    <p:sldId id="277" r:id="rId34"/>
    <p:sldId id="334" r:id="rId35"/>
    <p:sldId id="333" r:id="rId36"/>
    <p:sldId id="278" r:id="rId37"/>
    <p:sldId id="279" r:id="rId38"/>
    <p:sldId id="34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335" r:id="rId50"/>
    <p:sldId id="336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>
        <p:scale>
          <a:sx n="120" d="100"/>
          <a:sy n="12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F7CB-F6B0-47C9-A8D9-31434BC33549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C9A8-D591-45F4-A55D-92FF0F34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6940"/>
            <a:ext cx="9144000" cy="2387600"/>
          </a:xfrm>
        </p:spPr>
        <p:txBody>
          <a:bodyPr/>
          <a:lstStyle/>
          <a:p>
            <a:r>
              <a:rPr lang="en-US" b="1" dirty="0" smtClean="0"/>
              <a:t>Functional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201247" cy="165576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rgbClr val="0070C0"/>
                </a:solidFill>
              </a:rPr>
              <a:t>Joy Chakraborty</a:t>
            </a:r>
          </a:p>
          <a:p>
            <a:pPr algn="r"/>
            <a:r>
              <a:rPr lang="en-US" sz="3200" dirty="0" smtClean="0">
                <a:solidFill>
                  <a:srgbClr val="0070C0"/>
                </a:solidFill>
              </a:rPr>
              <a:t>joychak1@[</a:t>
            </a:r>
            <a:r>
              <a:rPr lang="en-US" sz="3200" dirty="0" err="1" smtClean="0">
                <a:solidFill>
                  <a:srgbClr val="0070C0"/>
                </a:solidFill>
              </a:rPr>
              <a:t>yahoo|gmail</a:t>
            </a:r>
            <a:r>
              <a:rPr lang="en-US" sz="3200" dirty="0" smtClean="0">
                <a:solidFill>
                  <a:srgbClr val="0070C0"/>
                </a:solidFill>
              </a:rPr>
              <a:t>].com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Why Functional Programming?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376"/>
            <a:ext cx="11058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Elements of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541"/>
            <a:ext cx="10058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The Read-</a:t>
            </a:r>
            <a:r>
              <a:rPr lang="en-US" dirty="0" err="1"/>
              <a:t>Eval</a:t>
            </a:r>
            <a:r>
              <a:rPr lang="en-US" dirty="0"/>
              <a:t>-Print Loop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167"/>
            <a:ext cx="101822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of Function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3" y="1671885"/>
            <a:ext cx="10210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44702" cy="6836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</p:txBody>
      </p:sp>
    </p:spTree>
    <p:extLst>
      <p:ext uri="{BB962C8B-B14F-4D97-AF65-F5344CB8AC3E}">
        <p14:creationId xmlns:p14="http://schemas.microsoft.com/office/powerpoint/2010/main" val="42023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(3, 4)</a:t>
            </a:r>
          </a:p>
        </p:txBody>
      </p:sp>
    </p:spTree>
    <p:extLst>
      <p:ext uri="{BB962C8B-B14F-4D97-AF65-F5344CB8AC3E}">
        <p14:creationId xmlns:p14="http://schemas.microsoft.com/office/powerpoint/2010/main" val="2841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square(3) + square(4)</a:t>
            </a:r>
          </a:p>
        </p:txBody>
      </p:sp>
    </p:spTree>
    <p:extLst>
      <p:ext uri="{BB962C8B-B14F-4D97-AF65-F5344CB8AC3E}">
        <p14:creationId xmlns:p14="http://schemas.microsoft.com/office/powerpoint/2010/main" val="16479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square(3)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3 * 3 + square(4)</a:t>
            </a:r>
          </a:p>
        </p:txBody>
      </p:sp>
    </p:spTree>
    <p:extLst>
      <p:ext uri="{BB962C8B-B14F-4D97-AF65-F5344CB8AC3E}">
        <p14:creationId xmlns:p14="http://schemas.microsoft.com/office/powerpoint/2010/main" val="25601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square(3)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3 * 3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9 + square(4)</a:t>
            </a:r>
          </a:p>
        </p:txBody>
      </p:sp>
    </p:spTree>
    <p:extLst>
      <p:ext uri="{BB962C8B-B14F-4D97-AF65-F5344CB8AC3E}">
        <p14:creationId xmlns:p14="http://schemas.microsoft.com/office/powerpoint/2010/main" val="31747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square(3)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3 * 3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9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9 + 4 * 4</a:t>
            </a:r>
          </a:p>
        </p:txBody>
      </p:sp>
    </p:spTree>
    <p:extLst>
      <p:ext uri="{BB962C8B-B14F-4D97-AF65-F5344CB8AC3E}">
        <p14:creationId xmlns:p14="http://schemas.microsoft.com/office/powerpoint/2010/main" val="36719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au.geocities.com/pchauca_fwc2002/200610/Matrix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3737070" y="2767147"/>
            <a:ext cx="4373302" cy="10215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= X + 1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0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Evaluation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2+2)</a:t>
            </a:r>
          </a:p>
          <a:p>
            <a:pPr marL="0" indent="0">
              <a:buNone/>
            </a:pPr>
            <a:r>
              <a:rPr lang="en-US" dirty="0" err="1"/>
              <a:t>sumOfSquares</a:t>
            </a:r>
            <a:r>
              <a:rPr lang="en-US" dirty="0"/>
              <a:t>(3, 4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square(3)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3 * 3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9 + square(4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9 + 4 *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9 + 16</a:t>
            </a:r>
          </a:p>
        </p:txBody>
      </p:sp>
    </p:spTree>
    <p:extLst>
      <p:ext uri="{BB962C8B-B14F-4D97-AF65-F5344CB8AC3E}">
        <p14:creationId xmlns:p14="http://schemas.microsoft.com/office/powerpoint/2010/main" val="28743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The substitution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43986"/>
            <a:ext cx="107632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Termination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060"/>
            <a:ext cx="8429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Termination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637"/>
            <a:ext cx="8429625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1" y="2987412"/>
            <a:ext cx="5581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Changing the evaluation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5464"/>
            <a:ext cx="8289897" cy="24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Changing the evaluation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5464"/>
            <a:ext cx="8289897" cy="2426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50" y="3819616"/>
            <a:ext cx="3489298" cy="23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Changing the evaluation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5464"/>
            <a:ext cx="8289897" cy="2426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50" y="3819616"/>
            <a:ext cx="3489298" cy="2340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39" y="3395299"/>
            <a:ext cx="2728858" cy="25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Call-by-name and call-by-value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292752"/>
            <a:ext cx="9746849" cy="50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Scala’s evaluation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229"/>
            <a:ext cx="8582025" cy="2847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37" y="6281774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048"/>
            <a:ext cx="8020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Programming Paradigms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35" y="1558456"/>
            <a:ext cx="9453311" cy="45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Rewrite rules for Booleans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3923"/>
            <a:ext cx="92487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07" y="28212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Function is everywhere 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069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57325"/>
            <a:ext cx="10648950" cy="3943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37" y="6375400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Tail Recursion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" y="1432988"/>
            <a:ext cx="5953042" cy="49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Tail Recursion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04" y="1198659"/>
            <a:ext cx="50387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6351"/>
            <a:ext cx="3753638" cy="39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Tail Recursion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3" y="2096204"/>
            <a:ext cx="9286875" cy="347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37" y="6375400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Higher-Order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5" y="1372632"/>
            <a:ext cx="92678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Anonymous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1" y="1372632"/>
            <a:ext cx="92964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7996"/>
            <a:ext cx="889635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6271142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07" y="28212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Object Orientation!!!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475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7" y="1145383"/>
            <a:ext cx="8680463" cy="53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Imperative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81497"/>
            <a:ext cx="113061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165657"/>
            <a:ext cx="9211172" cy="51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Object Definitions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632"/>
            <a:ext cx="7752190" cy="5238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5" y="6369889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1" y="1296121"/>
            <a:ext cx="8533820" cy="50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Imports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200"/>
            <a:ext cx="8115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2" y="1340616"/>
            <a:ext cx="523875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71" y="1372632"/>
            <a:ext cx="670560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1918998"/>
            <a:ext cx="11115675" cy="280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78630"/>
            <a:ext cx="3320994" cy="1478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856" y="5039678"/>
            <a:ext cx="5877919" cy="578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39" y="6357235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Scala’s Class Hierarchy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" y="1065474"/>
            <a:ext cx="8618862" cy="55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smtClean="0"/>
              <a:t>Generics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5" y="1625006"/>
            <a:ext cx="9344025" cy="475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91" y="6386033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Functions as Objects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632"/>
            <a:ext cx="8795929" cy="50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Expansion of Function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72632"/>
            <a:ext cx="4156982" cy="13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Expansion of Function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72632"/>
            <a:ext cx="4156982" cy="1387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34" y="2899844"/>
            <a:ext cx="6060077" cy="17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Imperative Programs and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7" y="1323272"/>
            <a:ext cx="103632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Expansion of Function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72632"/>
            <a:ext cx="4156982" cy="1387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34" y="2899844"/>
            <a:ext cx="6060077" cy="1730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5030"/>
            <a:ext cx="4750254" cy="14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Decomposition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97615"/>
            <a:ext cx="11849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633"/>
            <a:ext cx="6348403" cy="438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39" y="1264610"/>
            <a:ext cx="5791200" cy="22441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94660" y="3564196"/>
            <a:ext cx="49618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56521" y="1189608"/>
            <a:ext cx="0" cy="2374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Evaluation of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368"/>
            <a:ext cx="104870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 with Type Tests and Type Casts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" y="1372632"/>
            <a:ext cx="11430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Solution 1: Object-Oriented Decomposition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632"/>
            <a:ext cx="7754568" cy="5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Limitations of OO Decomposition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931"/>
            <a:ext cx="11106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Evaluating Match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29" y="1450803"/>
            <a:ext cx="10178117" cy="4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What Do Patterns Match?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33" y="1787556"/>
            <a:ext cx="10479009" cy="34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89" y="1517908"/>
            <a:ext cx="11068050" cy="477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68" y="6289933"/>
            <a:ext cx="1689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" y="1168428"/>
            <a:ext cx="105822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6" y="563525"/>
            <a:ext cx="4091969" cy="509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91" y="563525"/>
            <a:ext cx="3680420" cy="498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20" y="617463"/>
            <a:ext cx="3978238" cy="48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0730" y="25979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77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Functional Programming Languages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5" y="1073426"/>
            <a:ext cx="10276904" cy="54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9"/>
            <a:ext cx="10515600" cy="1325563"/>
          </a:xfrm>
        </p:spPr>
        <p:txBody>
          <a:bodyPr/>
          <a:lstStyle/>
          <a:p>
            <a:r>
              <a:rPr lang="en-US" dirty="0"/>
              <a:t>Some functional programming languages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1" y="1372632"/>
            <a:ext cx="7985346" cy="5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81" y="637178"/>
            <a:ext cx="4957438" cy="2708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6819" y="2622437"/>
            <a:ext cx="2466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2003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606056" y="4970974"/>
            <a:ext cx="1084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http://</a:t>
            </a:r>
            <a:r>
              <a:rPr lang="en-US" sz="4000" dirty="0" err="1"/>
              <a:t>www.scala-sbt.org</a:t>
            </a:r>
            <a:r>
              <a:rPr lang="en-US" sz="4000" dirty="0"/>
              <a:t>/</a:t>
            </a:r>
            <a:r>
              <a:rPr lang="en-US" sz="4000" dirty="0" err="1"/>
              <a:t>download.html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00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305</Words>
  <Application>Microsoft Macintosh PowerPoint</Application>
  <PresentationFormat>Widescreen</PresentationFormat>
  <Paragraphs>91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Calibri</vt:lpstr>
      <vt:lpstr>Calibri Light</vt:lpstr>
      <vt:lpstr>Arial</vt:lpstr>
      <vt:lpstr>Office Theme</vt:lpstr>
      <vt:lpstr>Functional Programming</vt:lpstr>
      <vt:lpstr>PowerPoint Presentation</vt:lpstr>
      <vt:lpstr>Programming Paradigms</vt:lpstr>
      <vt:lpstr>Imperative programming</vt:lpstr>
      <vt:lpstr>Imperative Programs and Computers</vt:lpstr>
      <vt:lpstr>Functional Programming</vt:lpstr>
      <vt:lpstr>Functional Programming Languages</vt:lpstr>
      <vt:lpstr>Some functional programming languages</vt:lpstr>
      <vt:lpstr>PowerPoint Presentation</vt:lpstr>
      <vt:lpstr>Why Functional Programming?</vt:lpstr>
      <vt:lpstr>Elements of Programming</vt:lpstr>
      <vt:lpstr>The Read-Eval-Print Loop</vt:lpstr>
      <vt:lpstr>Evaluation of Function Applications</vt:lpstr>
      <vt:lpstr>Evaluation - Example</vt:lpstr>
      <vt:lpstr>Evaluation - Example</vt:lpstr>
      <vt:lpstr>Evaluation - Example</vt:lpstr>
      <vt:lpstr>Evaluation - Example</vt:lpstr>
      <vt:lpstr>Evaluation - Example</vt:lpstr>
      <vt:lpstr>Evaluation - Example</vt:lpstr>
      <vt:lpstr>Evaluation - Example</vt:lpstr>
      <vt:lpstr>The substitution model</vt:lpstr>
      <vt:lpstr>Termination</vt:lpstr>
      <vt:lpstr>Termination</vt:lpstr>
      <vt:lpstr>Changing the evaluation strategy</vt:lpstr>
      <vt:lpstr>Changing the evaluation strategy</vt:lpstr>
      <vt:lpstr>Changing the evaluation strategy</vt:lpstr>
      <vt:lpstr>Call-by-name and call-by-value</vt:lpstr>
      <vt:lpstr>Scala’s evaluation strategy</vt:lpstr>
      <vt:lpstr>Boolean Expressions</vt:lpstr>
      <vt:lpstr>Rewrite rules for Booleans</vt:lpstr>
      <vt:lpstr>Function is everywhere !!!</vt:lpstr>
      <vt:lpstr>Nested functions</vt:lpstr>
      <vt:lpstr>Tail Recursion</vt:lpstr>
      <vt:lpstr>Tail Recursion</vt:lpstr>
      <vt:lpstr>Tail Recursion</vt:lpstr>
      <vt:lpstr>Higher-Order Functions</vt:lpstr>
      <vt:lpstr>Anonymous Functions</vt:lpstr>
      <vt:lpstr>Object Orientation!!!</vt:lpstr>
      <vt:lpstr>Object Orientation</vt:lpstr>
      <vt:lpstr>Abstract Classes</vt:lpstr>
      <vt:lpstr>Object Definitions</vt:lpstr>
      <vt:lpstr>Packages</vt:lpstr>
      <vt:lpstr>Imports</vt:lpstr>
      <vt:lpstr>Traits</vt:lpstr>
      <vt:lpstr>Scala’s Class Hierarchy</vt:lpstr>
      <vt:lpstr>Generics </vt:lpstr>
      <vt:lpstr>Functions as Objects</vt:lpstr>
      <vt:lpstr>Expansion of Function Values</vt:lpstr>
      <vt:lpstr>Expansion of Function Values</vt:lpstr>
      <vt:lpstr>Expansion of Function Values</vt:lpstr>
      <vt:lpstr>Decomposition</vt:lpstr>
      <vt:lpstr>Expressions</vt:lpstr>
      <vt:lpstr>Evaluation of Expressions</vt:lpstr>
      <vt:lpstr>Eval with Type Tests and Type Casts</vt:lpstr>
      <vt:lpstr>Solution 1: Object-Oriented Decomposition</vt:lpstr>
      <vt:lpstr>Limitations of OO Decomposition</vt:lpstr>
      <vt:lpstr>Evaluating Match Expressions</vt:lpstr>
      <vt:lpstr>What Do Patterns Match?</vt:lpstr>
      <vt:lpstr>Pattern Matching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Chakraborty</dc:creator>
  <cp:lastModifiedBy>Microsoft Office User</cp:lastModifiedBy>
  <cp:revision>45</cp:revision>
  <dcterms:created xsi:type="dcterms:W3CDTF">2016-03-09T02:56:58Z</dcterms:created>
  <dcterms:modified xsi:type="dcterms:W3CDTF">2016-03-10T22:23:17Z</dcterms:modified>
</cp:coreProperties>
</file>