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6" r:id="rId7"/>
    <p:sldId id="267" r:id="rId8"/>
    <p:sldId id="268" r:id="rId9"/>
    <p:sldId id="262" r:id="rId10"/>
    <p:sldId id="284" r:id="rId11"/>
    <p:sldId id="263" r:id="rId12"/>
    <p:sldId id="264" r:id="rId13"/>
    <p:sldId id="265" r:id="rId14"/>
    <p:sldId id="269" r:id="rId15"/>
    <p:sldId id="270" r:id="rId16"/>
    <p:sldId id="271" r:id="rId17"/>
    <p:sldId id="272" r:id="rId18"/>
    <p:sldId id="273" r:id="rId19"/>
    <p:sldId id="274" r:id="rId20"/>
    <p:sldId id="277" r:id="rId21"/>
    <p:sldId id="275" r:id="rId22"/>
    <p:sldId id="276" r:id="rId23"/>
    <p:sldId id="281" r:id="rId24"/>
    <p:sldId id="278" r:id="rId25"/>
    <p:sldId id="279" r:id="rId26"/>
    <p:sldId id="283" r:id="rId27"/>
    <p:sldId id="287" r:id="rId28"/>
    <p:sldId id="282" r:id="rId29"/>
    <p:sldId id="286" r:id="rId3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37" autoAdjust="0"/>
    <p:restoredTop sz="94660"/>
  </p:normalViewPr>
  <p:slideViewPr>
    <p:cSldViewPr>
      <p:cViewPr varScale="1">
        <p:scale>
          <a:sx n="74" d="100"/>
          <a:sy n="74" d="100"/>
        </p:scale>
        <p:origin x="1164"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61E576-A231-460C-B451-AD4719E8DA85}" type="doc">
      <dgm:prSet loTypeId="urn:microsoft.com/office/officeart/2005/8/layout/process5" loCatId="process" qsTypeId="urn:microsoft.com/office/officeart/2005/8/quickstyle/simple3" qsCatId="simple" csTypeId="urn:microsoft.com/office/officeart/2005/8/colors/colorful2" csCatId="colorful" phldr="1"/>
      <dgm:spPr/>
      <dgm:t>
        <a:bodyPr/>
        <a:lstStyle/>
        <a:p>
          <a:endParaRPr lang="zh-CN" altLang="en-US"/>
        </a:p>
      </dgm:t>
    </dgm:pt>
    <dgm:pt modelId="{1B49FB25-E058-4E63-9143-943BAEF82506}">
      <dgm:prSet phldrT="[文本]" custT="1"/>
      <dgm:spPr/>
      <dgm:t>
        <a:bodyPr/>
        <a:lstStyle/>
        <a:p>
          <a:r>
            <a:rPr lang="en-US" altLang="zh-CN" sz="1200" dirty="0" smtClean="0"/>
            <a:t>IIS</a:t>
          </a:r>
          <a:r>
            <a:rPr lang="zh-CN" altLang="en-US" sz="1200" dirty="0" smtClean="0"/>
            <a:t>分配请求到</a:t>
          </a:r>
          <a:r>
            <a:rPr lang="en-US" altLang="zh-CN" sz="1200" dirty="0" smtClean="0"/>
            <a:t>.NET</a:t>
          </a:r>
          <a:endParaRPr lang="zh-CN" altLang="en-US" sz="1200" dirty="0"/>
        </a:p>
      </dgm:t>
    </dgm:pt>
    <dgm:pt modelId="{860243C2-E602-4264-AAA8-27A67E5EEF4A}" type="parTrans" cxnId="{04AF4D01-2179-41C7-86FD-6213F4024520}">
      <dgm:prSet/>
      <dgm:spPr/>
      <dgm:t>
        <a:bodyPr/>
        <a:lstStyle/>
        <a:p>
          <a:endParaRPr lang="zh-CN" altLang="en-US" sz="1200"/>
        </a:p>
      </dgm:t>
    </dgm:pt>
    <dgm:pt modelId="{269DCC92-0CD2-45CB-94AD-CA0E1A3D99B8}" type="sibTrans" cxnId="{04AF4D01-2179-41C7-86FD-6213F4024520}">
      <dgm:prSet custT="1"/>
      <dgm:spPr/>
      <dgm:t>
        <a:bodyPr/>
        <a:lstStyle/>
        <a:p>
          <a:endParaRPr lang="zh-CN" altLang="en-US" sz="1200"/>
        </a:p>
      </dgm:t>
    </dgm:pt>
    <dgm:pt modelId="{5064FA15-960E-493B-8C35-5D4EAB2EF4FE}">
      <dgm:prSet phldrT="[文本]" custT="1"/>
      <dgm:spPr/>
      <dgm:t>
        <a:bodyPr/>
        <a:lstStyle/>
        <a:p>
          <a:r>
            <a:rPr lang="en-US" altLang="zh-CN" sz="1200" dirty="0" err="1" smtClean="0"/>
            <a:t>System.Web.Routing</a:t>
          </a:r>
          <a:r>
            <a:rPr lang="zh-CN" altLang="en-US" sz="1200" dirty="0" smtClean="0"/>
            <a:t>：找到</a:t>
          </a:r>
          <a:r>
            <a:rPr lang="en-US" altLang="zh-CN" sz="1200" dirty="0" err="1" smtClean="0"/>
            <a:t>MvcRouteHandler</a:t>
          </a:r>
          <a:endParaRPr lang="zh-CN" altLang="en-US" sz="1200" dirty="0"/>
        </a:p>
      </dgm:t>
    </dgm:pt>
    <dgm:pt modelId="{57558EF3-FFDC-4023-B99B-BC2DF477C1E9}" type="parTrans" cxnId="{2D8B18BB-A186-4214-BE28-9FD9E5ADD5DF}">
      <dgm:prSet/>
      <dgm:spPr/>
      <dgm:t>
        <a:bodyPr/>
        <a:lstStyle/>
        <a:p>
          <a:endParaRPr lang="zh-CN" altLang="en-US" sz="1200"/>
        </a:p>
      </dgm:t>
    </dgm:pt>
    <dgm:pt modelId="{3AFED28F-D9CC-4AD0-B5B0-381431C495B4}" type="sibTrans" cxnId="{2D8B18BB-A186-4214-BE28-9FD9E5ADD5DF}">
      <dgm:prSet custT="1"/>
      <dgm:spPr/>
      <dgm:t>
        <a:bodyPr/>
        <a:lstStyle/>
        <a:p>
          <a:endParaRPr lang="zh-CN" altLang="en-US" sz="1200"/>
        </a:p>
      </dgm:t>
    </dgm:pt>
    <dgm:pt modelId="{C15A1334-6427-4760-B320-A3CFF66EB15C}">
      <dgm:prSet phldrT="[文本]" custT="1"/>
      <dgm:spPr/>
      <dgm:t>
        <a:bodyPr/>
        <a:lstStyle/>
        <a:p>
          <a:r>
            <a:rPr lang="en-US" altLang="zh-CN" sz="1200" dirty="0" err="1" smtClean="0"/>
            <a:t>MvcRouteHandler</a:t>
          </a:r>
          <a:r>
            <a:rPr lang="zh-CN" altLang="en-US" sz="1200" dirty="0" smtClean="0"/>
            <a:t>：从</a:t>
          </a:r>
          <a:r>
            <a:rPr lang="en-US" altLang="zh-CN" sz="1200" dirty="0" err="1" smtClean="0"/>
            <a:t>ControllerFactory</a:t>
          </a:r>
          <a:r>
            <a:rPr lang="zh-CN" altLang="en-US" sz="1200" dirty="0" smtClean="0"/>
            <a:t>中创建</a:t>
          </a:r>
          <a:r>
            <a:rPr lang="en-US" altLang="zh-CN" sz="1200" dirty="0" smtClean="0"/>
            <a:t>Controller</a:t>
          </a:r>
          <a:r>
            <a:rPr lang="zh-CN" altLang="en-US" sz="1200" dirty="0" smtClean="0"/>
            <a:t>实例</a:t>
          </a:r>
          <a:endParaRPr lang="zh-CN" altLang="en-US" sz="1200" dirty="0"/>
        </a:p>
      </dgm:t>
    </dgm:pt>
    <dgm:pt modelId="{A92578A2-4246-40C2-8D28-7BC42E94DECC}" type="parTrans" cxnId="{0D68F994-82AD-4ACB-B1E3-D61C34E7B23B}">
      <dgm:prSet/>
      <dgm:spPr/>
      <dgm:t>
        <a:bodyPr/>
        <a:lstStyle/>
        <a:p>
          <a:endParaRPr lang="zh-CN" altLang="en-US" sz="1200"/>
        </a:p>
      </dgm:t>
    </dgm:pt>
    <dgm:pt modelId="{273F60F9-571E-4BEF-96CC-5D80B25570C3}" type="sibTrans" cxnId="{0D68F994-82AD-4ACB-B1E3-D61C34E7B23B}">
      <dgm:prSet custT="1"/>
      <dgm:spPr/>
      <dgm:t>
        <a:bodyPr/>
        <a:lstStyle/>
        <a:p>
          <a:endParaRPr lang="zh-CN" altLang="en-US" sz="1200"/>
        </a:p>
      </dgm:t>
    </dgm:pt>
    <dgm:pt modelId="{A2389D01-F4E6-472A-856C-EC0917D6AC42}">
      <dgm:prSet phldrT="[文本]" custT="1"/>
      <dgm:spPr/>
      <dgm:t>
        <a:bodyPr/>
        <a:lstStyle/>
        <a:p>
          <a:r>
            <a:rPr lang="en-US" altLang="zh-CN" sz="1200" dirty="0" err="1" smtClean="0"/>
            <a:t>ActionFilter</a:t>
          </a:r>
          <a:r>
            <a:rPr lang="zh-CN" altLang="en-US" sz="1200" dirty="0" smtClean="0"/>
            <a:t>：</a:t>
          </a:r>
          <a:r>
            <a:rPr lang="en-US" altLang="zh-CN" sz="1200" dirty="0" err="1" smtClean="0"/>
            <a:t>ActionExecuting</a:t>
          </a:r>
          <a:endParaRPr lang="zh-CN" altLang="en-US" sz="1200" dirty="0"/>
        </a:p>
      </dgm:t>
    </dgm:pt>
    <dgm:pt modelId="{2C9B1AED-9E0D-4C1C-9561-2233CEA1F061}" type="parTrans" cxnId="{2DC76EE0-F053-4EF2-9273-126A486B5BC3}">
      <dgm:prSet/>
      <dgm:spPr/>
      <dgm:t>
        <a:bodyPr/>
        <a:lstStyle/>
        <a:p>
          <a:endParaRPr lang="zh-CN" altLang="en-US" sz="1200"/>
        </a:p>
      </dgm:t>
    </dgm:pt>
    <dgm:pt modelId="{B2350EA7-9F07-4060-AD84-1B93C58665BF}" type="sibTrans" cxnId="{2DC76EE0-F053-4EF2-9273-126A486B5BC3}">
      <dgm:prSet custT="1"/>
      <dgm:spPr/>
      <dgm:t>
        <a:bodyPr/>
        <a:lstStyle/>
        <a:p>
          <a:endParaRPr lang="zh-CN" altLang="en-US" sz="1200"/>
        </a:p>
      </dgm:t>
    </dgm:pt>
    <dgm:pt modelId="{303E43CC-0D44-4213-A773-AAF4DE41AAB0}">
      <dgm:prSet phldrT="[文本]" custT="1"/>
      <dgm:spPr/>
      <dgm:t>
        <a:bodyPr/>
        <a:lstStyle/>
        <a:p>
          <a:r>
            <a:rPr lang="zh-CN" altLang="en-US" sz="1200" dirty="0" smtClean="0"/>
            <a:t>根据</a:t>
          </a:r>
          <a:r>
            <a:rPr lang="en-US" altLang="zh-CN" sz="1200" dirty="0" err="1" smtClean="0"/>
            <a:t>ActionResult</a:t>
          </a:r>
          <a:r>
            <a:rPr lang="en-US" altLang="zh-CN" sz="1200" dirty="0" smtClean="0"/>
            <a:t>,</a:t>
          </a:r>
          <a:r>
            <a:rPr lang="zh-CN" altLang="en-US" sz="1200" dirty="0" smtClean="0"/>
            <a:t>在已注册的</a:t>
          </a:r>
          <a:r>
            <a:rPr lang="en-US" altLang="zh-CN" sz="1200" dirty="0" err="1" smtClean="0"/>
            <a:t>ViewEngine</a:t>
          </a:r>
          <a:r>
            <a:rPr lang="zh-CN" altLang="en-US" sz="1200" dirty="0" smtClean="0"/>
            <a:t>中获取</a:t>
          </a:r>
          <a:r>
            <a:rPr lang="en-US" altLang="zh-CN" sz="1200" dirty="0" smtClean="0"/>
            <a:t>View</a:t>
          </a:r>
          <a:endParaRPr lang="zh-CN" altLang="en-US" sz="1200" dirty="0"/>
        </a:p>
      </dgm:t>
    </dgm:pt>
    <dgm:pt modelId="{4F455D5D-0B7E-4C90-A160-07498C4B526C}" type="parTrans" cxnId="{180081AA-15FB-4BB0-BC87-CAFC0C764E51}">
      <dgm:prSet/>
      <dgm:spPr/>
      <dgm:t>
        <a:bodyPr/>
        <a:lstStyle/>
        <a:p>
          <a:endParaRPr lang="zh-CN" altLang="en-US" sz="1200"/>
        </a:p>
      </dgm:t>
    </dgm:pt>
    <dgm:pt modelId="{55337936-8D0E-46D2-960F-DCE6DA654A8C}" type="sibTrans" cxnId="{180081AA-15FB-4BB0-BC87-CAFC0C764E51}">
      <dgm:prSet custT="1"/>
      <dgm:spPr/>
      <dgm:t>
        <a:bodyPr/>
        <a:lstStyle/>
        <a:p>
          <a:endParaRPr lang="zh-CN" altLang="en-US" sz="1200"/>
        </a:p>
      </dgm:t>
    </dgm:pt>
    <dgm:pt modelId="{E0017FF6-0364-4ADC-82C0-6655FC1DA9C1}">
      <dgm:prSet phldrT="[文本]" custT="1"/>
      <dgm:spPr/>
      <dgm:t>
        <a:bodyPr/>
        <a:lstStyle/>
        <a:p>
          <a:r>
            <a:rPr lang="en-US" altLang="zh-CN" sz="1200" dirty="0" err="1" smtClean="0"/>
            <a:t>ActionFilter</a:t>
          </a:r>
          <a:r>
            <a:rPr lang="zh-CN" altLang="en-US" sz="1200" dirty="0" smtClean="0"/>
            <a:t>：</a:t>
          </a:r>
          <a:r>
            <a:rPr lang="en-US" altLang="zh-CN" sz="1200" dirty="0" err="1" smtClean="0"/>
            <a:t>ResultExecuting</a:t>
          </a:r>
          <a:endParaRPr lang="zh-CN" altLang="en-US" sz="1200" dirty="0"/>
        </a:p>
      </dgm:t>
    </dgm:pt>
    <dgm:pt modelId="{C071A217-BC5E-4599-9DEA-E4A5F6B30DAB}" type="parTrans" cxnId="{FEC2A60C-2F3A-4645-BB09-219FD601E56A}">
      <dgm:prSet/>
      <dgm:spPr/>
      <dgm:t>
        <a:bodyPr/>
        <a:lstStyle/>
        <a:p>
          <a:endParaRPr lang="zh-CN" altLang="en-US" sz="1200"/>
        </a:p>
      </dgm:t>
    </dgm:pt>
    <dgm:pt modelId="{F3FE181B-B442-4CEE-9499-FB3BE8033517}" type="sibTrans" cxnId="{FEC2A60C-2F3A-4645-BB09-219FD601E56A}">
      <dgm:prSet custT="1"/>
      <dgm:spPr/>
      <dgm:t>
        <a:bodyPr/>
        <a:lstStyle/>
        <a:p>
          <a:endParaRPr lang="zh-CN" altLang="en-US" sz="1200"/>
        </a:p>
      </dgm:t>
    </dgm:pt>
    <dgm:pt modelId="{5F722186-9945-47B1-856B-9DD87C4F5C8D}">
      <dgm:prSet phldrT="[文本]" custT="1"/>
      <dgm:spPr/>
      <dgm:t>
        <a:bodyPr/>
        <a:lstStyle/>
        <a:p>
          <a:r>
            <a:rPr lang="en-US" altLang="zh-CN" sz="1200" dirty="0" err="1" smtClean="0"/>
            <a:t>ActionFilter</a:t>
          </a:r>
          <a:r>
            <a:rPr lang="zh-CN" altLang="en-US" sz="1200" dirty="0" smtClean="0"/>
            <a:t>：</a:t>
          </a:r>
          <a:r>
            <a:rPr lang="en-US" altLang="zh-CN" sz="1200" dirty="0" err="1" smtClean="0"/>
            <a:t>ResultExecuted</a:t>
          </a:r>
          <a:endParaRPr lang="zh-CN" altLang="en-US" sz="1200" dirty="0"/>
        </a:p>
      </dgm:t>
    </dgm:pt>
    <dgm:pt modelId="{991401CC-AFC6-49D3-B2D8-C5C0D2EEE6CF}" type="parTrans" cxnId="{97407C7A-B423-40F4-8026-42DB3041FED9}">
      <dgm:prSet/>
      <dgm:spPr/>
      <dgm:t>
        <a:bodyPr/>
        <a:lstStyle/>
        <a:p>
          <a:endParaRPr lang="zh-CN" altLang="en-US" sz="1200"/>
        </a:p>
      </dgm:t>
    </dgm:pt>
    <dgm:pt modelId="{E8CA4BD0-5511-45B8-A353-B6C5F0121E02}" type="sibTrans" cxnId="{97407C7A-B423-40F4-8026-42DB3041FED9}">
      <dgm:prSet/>
      <dgm:spPr/>
      <dgm:t>
        <a:bodyPr/>
        <a:lstStyle/>
        <a:p>
          <a:endParaRPr lang="zh-CN" altLang="en-US" sz="1200"/>
        </a:p>
      </dgm:t>
    </dgm:pt>
    <dgm:pt modelId="{1FA680F4-CDF0-4461-8076-796700BC5E5E}">
      <dgm:prSet phldrT="[文本]" custT="1"/>
      <dgm:spPr/>
      <dgm:t>
        <a:bodyPr/>
        <a:lstStyle/>
        <a:p>
          <a:r>
            <a:rPr lang="zh-CN" altLang="en-US" sz="1200" dirty="0" smtClean="0"/>
            <a:t>渲染输出视图</a:t>
          </a:r>
          <a:endParaRPr lang="zh-CN" altLang="en-US" sz="1200" dirty="0"/>
        </a:p>
      </dgm:t>
    </dgm:pt>
    <dgm:pt modelId="{D33ACE5F-D2A8-40E2-B36B-6A2899A8764C}" type="parTrans" cxnId="{B23DBD6B-E9C1-4E47-863B-8DE2247CDE75}">
      <dgm:prSet/>
      <dgm:spPr/>
      <dgm:t>
        <a:bodyPr/>
        <a:lstStyle/>
        <a:p>
          <a:endParaRPr lang="zh-CN" altLang="en-US" sz="1200"/>
        </a:p>
      </dgm:t>
    </dgm:pt>
    <dgm:pt modelId="{F0DB8E78-C29A-40B7-95ED-E8B1AAEFF3AE}" type="sibTrans" cxnId="{B23DBD6B-E9C1-4E47-863B-8DE2247CDE75}">
      <dgm:prSet custT="1"/>
      <dgm:spPr/>
      <dgm:t>
        <a:bodyPr/>
        <a:lstStyle/>
        <a:p>
          <a:endParaRPr lang="zh-CN" altLang="en-US" sz="1200"/>
        </a:p>
      </dgm:t>
    </dgm:pt>
    <dgm:pt modelId="{F95826C8-2B69-4C6F-B2D4-E026A65FD696}">
      <dgm:prSet phldrT="[文本]" custT="1"/>
      <dgm:spPr/>
      <dgm:t>
        <a:bodyPr/>
        <a:lstStyle/>
        <a:p>
          <a:r>
            <a:rPr lang="zh-CN" altLang="en-US" sz="1200" smtClean="0"/>
            <a:t>执行</a:t>
          </a:r>
          <a:r>
            <a:rPr lang="en-US" altLang="zh-CN" sz="1200" smtClean="0"/>
            <a:t>Action</a:t>
          </a:r>
          <a:endParaRPr lang="zh-CN" altLang="en-US" sz="1200" dirty="0"/>
        </a:p>
      </dgm:t>
    </dgm:pt>
    <dgm:pt modelId="{141A731C-420A-44E1-BE6C-BA18DE9F6ECA}" type="parTrans" cxnId="{88E2472B-0512-49E6-A6E8-5CCA5754EF88}">
      <dgm:prSet/>
      <dgm:spPr/>
      <dgm:t>
        <a:bodyPr/>
        <a:lstStyle/>
        <a:p>
          <a:endParaRPr lang="zh-CN" altLang="en-US" sz="1200"/>
        </a:p>
      </dgm:t>
    </dgm:pt>
    <dgm:pt modelId="{A8BB52FD-915B-4B86-A856-D137839538A8}" type="sibTrans" cxnId="{88E2472B-0512-49E6-A6E8-5CCA5754EF88}">
      <dgm:prSet custT="1"/>
      <dgm:spPr/>
      <dgm:t>
        <a:bodyPr/>
        <a:lstStyle/>
        <a:p>
          <a:endParaRPr lang="zh-CN" altLang="en-US" sz="1200"/>
        </a:p>
      </dgm:t>
    </dgm:pt>
    <dgm:pt modelId="{1329156E-CB74-4DE8-86A1-BA31BAA10AE3}">
      <dgm:prSet phldrT="[文本]" custT="1"/>
      <dgm:spPr/>
      <dgm:t>
        <a:bodyPr/>
        <a:lstStyle/>
        <a:p>
          <a:r>
            <a:rPr lang="en-US" altLang="zh-CN" sz="1200" dirty="0" err="1" smtClean="0"/>
            <a:t>ActionFilter</a:t>
          </a:r>
          <a:r>
            <a:rPr lang="zh-CN" altLang="en-US" sz="1200" dirty="0" smtClean="0"/>
            <a:t>：</a:t>
          </a:r>
          <a:r>
            <a:rPr lang="en-US" altLang="zh-CN" sz="1200" dirty="0" err="1" smtClean="0"/>
            <a:t>ActionExecuted</a:t>
          </a:r>
          <a:endParaRPr lang="zh-CN" altLang="en-US" sz="1200" dirty="0"/>
        </a:p>
      </dgm:t>
    </dgm:pt>
    <dgm:pt modelId="{F15FE7CE-B6DE-4B6D-A295-2D2F0809FE2D}" type="sibTrans" cxnId="{E3466B34-0CAD-4FAC-97E6-0C86945D1BEC}">
      <dgm:prSet custT="1"/>
      <dgm:spPr/>
      <dgm:t>
        <a:bodyPr/>
        <a:lstStyle/>
        <a:p>
          <a:endParaRPr lang="zh-CN" altLang="en-US" sz="1200"/>
        </a:p>
      </dgm:t>
    </dgm:pt>
    <dgm:pt modelId="{8BB7243B-D77E-4BF0-B9D9-B078EBA0EC00}" type="parTrans" cxnId="{E3466B34-0CAD-4FAC-97E6-0C86945D1BEC}">
      <dgm:prSet/>
      <dgm:spPr/>
      <dgm:t>
        <a:bodyPr/>
        <a:lstStyle/>
        <a:p>
          <a:endParaRPr lang="zh-CN" altLang="en-US" sz="1200"/>
        </a:p>
      </dgm:t>
    </dgm:pt>
    <dgm:pt modelId="{93B9EEC1-FE96-47A4-AC8E-5600A8B14C16}" type="pres">
      <dgm:prSet presAssocID="{A661E576-A231-460C-B451-AD4719E8DA85}" presName="diagram" presStyleCnt="0">
        <dgm:presLayoutVars>
          <dgm:dir/>
          <dgm:resizeHandles val="exact"/>
        </dgm:presLayoutVars>
      </dgm:prSet>
      <dgm:spPr/>
      <dgm:t>
        <a:bodyPr/>
        <a:lstStyle/>
        <a:p>
          <a:endParaRPr lang="zh-CN" altLang="en-US"/>
        </a:p>
      </dgm:t>
    </dgm:pt>
    <dgm:pt modelId="{97A2A537-0D2E-45C1-A1D8-9AC5CB7BCC58}" type="pres">
      <dgm:prSet presAssocID="{1B49FB25-E058-4E63-9143-943BAEF82506}" presName="node" presStyleLbl="node1" presStyleIdx="0" presStyleCnt="10">
        <dgm:presLayoutVars>
          <dgm:bulletEnabled val="1"/>
        </dgm:presLayoutVars>
      </dgm:prSet>
      <dgm:spPr/>
      <dgm:t>
        <a:bodyPr/>
        <a:lstStyle/>
        <a:p>
          <a:endParaRPr lang="zh-CN" altLang="en-US"/>
        </a:p>
      </dgm:t>
    </dgm:pt>
    <dgm:pt modelId="{AD4AED09-F249-488D-9B5B-ED24AB299D9F}" type="pres">
      <dgm:prSet presAssocID="{269DCC92-0CD2-45CB-94AD-CA0E1A3D99B8}" presName="sibTrans" presStyleLbl="sibTrans2D1" presStyleIdx="0" presStyleCnt="9"/>
      <dgm:spPr/>
      <dgm:t>
        <a:bodyPr/>
        <a:lstStyle/>
        <a:p>
          <a:endParaRPr lang="zh-CN" altLang="en-US"/>
        </a:p>
      </dgm:t>
    </dgm:pt>
    <dgm:pt modelId="{1558F1F8-D823-4DB2-9D4B-1B6BD70A2FBD}" type="pres">
      <dgm:prSet presAssocID="{269DCC92-0CD2-45CB-94AD-CA0E1A3D99B8}" presName="connectorText" presStyleLbl="sibTrans2D1" presStyleIdx="0" presStyleCnt="9"/>
      <dgm:spPr/>
      <dgm:t>
        <a:bodyPr/>
        <a:lstStyle/>
        <a:p>
          <a:endParaRPr lang="zh-CN" altLang="en-US"/>
        </a:p>
      </dgm:t>
    </dgm:pt>
    <dgm:pt modelId="{40DC95CE-F420-4F86-B78D-2BCBD54C9CF1}" type="pres">
      <dgm:prSet presAssocID="{5064FA15-960E-493B-8C35-5D4EAB2EF4FE}" presName="node" presStyleLbl="node1" presStyleIdx="1" presStyleCnt="10">
        <dgm:presLayoutVars>
          <dgm:bulletEnabled val="1"/>
        </dgm:presLayoutVars>
      </dgm:prSet>
      <dgm:spPr/>
      <dgm:t>
        <a:bodyPr/>
        <a:lstStyle/>
        <a:p>
          <a:endParaRPr lang="zh-CN" altLang="en-US"/>
        </a:p>
      </dgm:t>
    </dgm:pt>
    <dgm:pt modelId="{E7591D2F-28B9-48BA-857D-9274C5FDF44A}" type="pres">
      <dgm:prSet presAssocID="{3AFED28F-D9CC-4AD0-B5B0-381431C495B4}" presName="sibTrans" presStyleLbl="sibTrans2D1" presStyleIdx="1" presStyleCnt="9"/>
      <dgm:spPr/>
      <dgm:t>
        <a:bodyPr/>
        <a:lstStyle/>
        <a:p>
          <a:endParaRPr lang="zh-CN" altLang="en-US"/>
        </a:p>
      </dgm:t>
    </dgm:pt>
    <dgm:pt modelId="{07D08174-5F1F-4BD2-9B1F-9D9499C1ECDB}" type="pres">
      <dgm:prSet presAssocID="{3AFED28F-D9CC-4AD0-B5B0-381431C495B4}" presName="connectorText" presStyleLbl="sibTrans2D1" presStyleIdx="1" presStyleCnt="9"/>
      <dgm:spPr/>
      <dgm:t>
        <a:bodyPr/>
        <a:lstStyle/>
        <a:p>
          <a:endParaRPr lang="zh-CN" altLang="en-US"/>
        </a:p>
      </dgm:t>
    </dgm:pt>
    <dgm:pt modelId="{BAE5047A-FF76-423E-AC7C-6F407D4F5D8B}" type="pres">
      <dgm:prSet presAssocID="{C15A1334-6427-4760-B320-A3CFF66EB15C}" presName="node" presStyleLbl="node1" presStyleIdx="2" presStyleCnt="10">
        <dgm:presLayoutVars>
          <dgm:bulletEnabled val="1"/>
        </dgm:presLayoutVars>
      </dgm:prSet>
      <dgm:spPr/>
      <dgm:t>
        <a:bodyPr/>
        <a:lstStyle/>
        <a:p>
          <a:endParaRPr lang="zh-CN" altLang="en-US"/>
        </a:p>
      </dgm:t>
    </dgm:pt>
    <dgm:pt modelId="{1D3380A8-783F-4EF5-A129-85492F3C3E33}" type="pres">
      <dgm:prSet presAssocID="{273F60F9-571E-4BEF-96CC-5D80B25570C3}" presName="sibTrans" presStyleLbl="sibTrans2D1" presStyleIdx="2" presStyleCnt="9"/>
      <dgm:spPr/>
      <dgm:t>
        <a:bodyPr/>
        <a:lstStyle/>
        <a:p>
          <a:endParaRPr lang="zh-CN" altLang="en-US"/>
        </a:p>
      </dgm:t>
    </dgm:pt>
    <dgm:pt modelId="{D03BBBC6-C84A-4B46-B8DD-D34F98C766E8}" type="pres">
      <dgm:prSet presAssocID="{273F60F9-571E-4BEF-96CC-5D80B25570C3}" presName="connectorText" presStyleLbl="sibTrans2D1" presStyleIdx="2" presStyleCnt="9"/>
      <dgm:spPr/>
      <dgm:t>
        <a:bodyPr/>
        <a:lstStyle/>
        <a:p>
          <a:endParaRPr lang="zh-CN" altLang="en-US"/>
        </a:p>
      </dgm:t>
    </dgm:pt>
    <dgm:pt modelId="{4CD752B4-CBD5-4710-8FDB-75CC756F308E}" type="pres">
      <dgm:prSet presAssocID="{A2389D01-F4E6-472A-856C-EC0917D6AC42}" presName="node" presStyleLbl="node1" presStyleIdx="3" presStyleCnt="10">
        <dgm:presLayoutVars>
          <dgm:bulletEnabled val="1"/>
        </dgm:presLayoutVars>
      </dgm:prSet>
      <dgm:spPr/>
      <dgm:t>
        <a:bodyPr/>
        <a:lstStyle/>
        <a:p>
          <a:endParaRPr lang="zh-CN" altLang="en-US"/>
        </a:p>
      </dgm:t>
    </dgm:pt>
    <dgm:pt modelId="{DC348E83-EC55-48AB-8640-8A9A723345E7}" type="pres">
      <dgm:prSet presAssocID="{B2350EA7-9F07-4060-AD84-1B93C58665BF}" presName="sibTrans" presStyleLbl="sibTrans2D1" presStyleIdx="3" presStyleCnt="9"/>
      <dgm:spPr/>
      <dgm:t>
        <a:bodyPr/>
        <a:lstStyle/>
        <a:p>
          <a:endParaRPr lang="zh-CN" altLang="en-US"/>
        </a:p>
      </dgm:t>
    </dgm:pt>
    <dgm:pt modelId="{3EF15479-FC96-4250-8583-A1F46C0BE215}" type="pres">
      <dgm:prSet presAssocID="{B2350EA7-9F07-4060-AD84-1B93C58665BF}" presName="connectorText" presStyleLbl="sibTrans2D1" presStyleIdx="3" presStyleCnt="9"/>
      <dgm:spPr/>
      <dgm:t>
        <a:bodyPr/>
        <a:lstStyle/>
        <a:p>
          <a:endParaRPr lang="zh-CN" altLang="en-US"/>
        </a:p>
      </dgm:t>
    </dgm:pt>
    <dgm:pt modelId="{8EAD8B30-3BAA-4730-8032-2326BE1AEF0A}" type="pres">
      <dgm:prSet presAssocID="{F95826C8-2B69-4C6F-B2D4-E026A65FD696}" presName="node" presStyleLbl="node1" presStyleIdx="4" presStyleCnt="10">
        <dgm:presLayoutVars>
          <dgm:bulletEnabled val="1"/>
        </dgm:presLayoutVars>
      </dgm:prSet>
      <dgm:spPr/>
      <dgm:t>
        <a:bodyPr/>
        <a:lstStyle/>
        <a:p>
          <a:endParaRPr lang="zh-CN" altLang="en-US"/>
        </a:p>
      </dgm:t>
    </dgm:pt>
    <dgm:pt modelId="{E1A284AB-4CEF-483A-B010-942DDA95B43D}" type="pres">
      <dgm:prSet presAssocID="{A8BB52FD-915B-4B86-A856-D137839538A8}" presName="sibTrans" presStyleLbl="sibTrans2D1" presStyleIdx="4" presStyleCnt="9"/>
      <dgm:spPr/>
      <dgm:t>
        <a:bodyPr/>
        <a:lstStyle/>
        <a:p>
          <a:endParaRPr lang="zh-CN" altLang="en-US"/>
        </a:p>
      </dgm:t>
    </dgm:pt>
    <dgm:pt modelId="{F612C34D-24FA-4824-AF0F-8D72D0541A00}" type="pres">
      <dgm:prSet presAssocID="{A8BB52FD-915B-4B86-A856-D137839538A8}" presName="connectorText" presStyleLbl="sibTrans2D1" presStyleIdx="4" presStyleCnt="9"/>
      <dgm:spPr/>
      <dgm:t>
        <a:bodyPr/>
        <a:lstStyle/>
        <a:p>
          <a:endParaRPr lang="zh-CN" altLang="en-US"/>
        </a:p>
      </dgm:t>
    </dgm:pt>
    <dgm:pt modelId="{EEFCEDB6-39BD-48CD-B5DB-7FB417E73F07}" type="pres">
      <dgm:prSet presAssocID="{1329156E-CB74-4DE8-86A1-BA31BAA10AE3}" presName="node" presStyleLbl="node1" presStyleIdx="5" presStyleCnt="10">
        <dgm:presLayoutVars>
          <dgm:bulletEnabled val="1"/>
        </dgm:presLayoutVars>
      </dgm:prSet>
      <dgm:spPr/>
      <dgm:t>
        <a:bodyPr/>
        <a:lstStyle/>
        <a:p>
          <a:endParaRPr lang="zh-CN" altLang="en-US"/>
        </a:p>
      </dgm:t>
    </dgm:pt>
    <dgm:pt modelId="{1F5D71DE-F181-4915-B951-FF5780D72D42}" type="pres">
      <dgm:prSet presAssocID="{F15FE7CE-B6DE-4B6D-A295-2D2F0809FE2D}" presName="sibTrans" presStyleLbl="sibTrans2D1" presStyleIdx="5" presStyleCnt="9"/>
      <dgm:spPr/>
      <dgm:t>
        <a:bodyPr/>
        <a:lstStyle/>
        <a:p>
          <a:endParaRPr lang="zh-CN" altLang="en-US"/>
        </a:p>
      </dgm:t>
    </dgm:pt>
    <dgm:pt modelId="{4134D001-8CE3-42AF-BC55-2D6039BD47FD}" type="pres">
      <dgm:prSet presAssocID="{F15FE7CE-B6DE-4B6D-A295-2D2F0809FE2D}" presName="connectorText" presStyleLbl="sibTrans2D1" presStyleIdx="5" presStyleCnt="9"/>
      <dgm:spPr/>
      <dgm:t>
        <a:bodyPr/>
        <a:lstStyle/>
        <a:p>
          <a:endParaRPr lang="zh-CN" altLang="en-US"/>
        </a:p>
      </dgm:t>
    </dgm:pt>
    <dgm:pt modelId="{5135C4AD-C798-43A2-AA41-683FC60A3329}" type="pres">
      <dgm:prSet presAssocID="{303E43CC-0D44-4213-A773-AAF4DE41AAB0}" presName="node" presStyleLbl="node1" presStyleIdx="6" presStyleCnt="10">
        <dgm:presLayoutVars>
          <dgm:bulletEnabled val="1"/>
        </dgm:presLayoutVars>
      </dgm:prSet>
      <dgm:spPr/>
      <dgm:t>
        <a:bodyPr/>
        <a:lstStyle/>
        <a:p>
          <a:endParaRPr lang="zh-CN" altLang="en-US"/>
        </a:p>
      </dgm:t>
    </dgm:pt>
    <dgm:pt modelId="{9466CDD4-0FD5-4A09-99DA-86B5E9FEE045}" type="pres">
      <dgm:prSet presAssocID="{55337936-8D0E-46D2-960F-DCE6DA654A8C}" presName="sibTrans" presStyleLbl="sibTrans2D1" presStyleIdx="6" presStyleCnt="9"/>
      <dgm:spPr/>
      <dgm:t>
        <a:bodyPr/>
        <a:lstStyle/>
        <a:p>
          <a:endParaRPr lang="zh-CN" altLang="en-US"/>
        </a:p>
      </dgm:t>
    </dgm:pt>
    <dgm:pt modelId="{17383D2A-0201-488E-9889-152F933D0135}" type="pres">
      <dgm:prSet presAssocID="{55337936-8D0E-46D2-960F-DCE6DA654A8C}" presName="connectorText" presStyleLbl="sibTrans2D1" presStyleIdx="6" presStyleCnt="9"/>
      <dgm:spPr/>
      <dgm:t>
        <a:bodyPr/>
        <a:lstStyle/>
        <a:p>
          <a:endParaRPr lang="zh-CN" altLang="en-US"/>
        </a:p>
      </dgm:t>
    </dgm:pt>
    <dgm:pt modelId="{B27B46BA-0EED-4816-A3AE-98B68E20201B}" type="pres">
      <dgm:prSet presAssocID="{E0017FF6-0364-4ADC-82C0-6655FC1DA9C1}" presName="node" presStyleLbl="node1" presStyleIdx="7" presStyleCnt="10">
        <dgm:presLayoutVars>
          <dgm:bulletEnabled val="1"/>
        </dgm:presLayoutVars>
      </dgm:prSet>
      <dgm:spPr/>
      <dgm:t>
        <a:bodyPr/>
        <a:lstStyle/>
        <a:p>
          <a:endParaRPr lang="zh-CN" altLang="en-US"/>
        </a:p>
      </dgm:t>
    </dgm:pt>
    <dgm:pt modelId="{4E94D503-5F5C-4797-94B6-50CE3085F536}" type="pres">
      <dgm:prSet presAssocID="{F3FE181B-B442-4CEE-9499-FB3BE8033517}" presName="sibTrans" presStyleLbl="sibTrans2D1" presStyleIdx="7" presStyleCnt="9"/>
      <dgm:spPr/>
      <dgm:t>
        <a:bodyPr/>
        <a:lstStyle/>
        <a:p>
          <a:endParaRPr lang="zh-CN" altLang="en-US"/>
        </a:p>
      </dgm:t>
    </dgm:pt>
    <dgm:pt modelId="{48A70A64-7C3F-4C7F-BA49-F95AA4C77018}" type="pres">
      <dgm:prSet presAssocID="{F3FE181B-B442-4CEE-9499-FB3BE8033517}" presName="connectorText" presStyleLbl="sibTrans2D1" presStyleIdx="7" presStyleCnt="9"/>
      <dgm:spPr/>
      <dgm:t>
        <a:bodyPr/>
        <a:lstStyle/>
        <a:p>
          <a:endParaRPr lang="zh-CN" altLang="en-US"/>
        </a:p>
      </dgm:t>
    </dgm:pt>
    <dgm:pt modelId="{8538C273-29CC-4007-BF43-C1D9FE4D2D1F}" type="pres">
      <dgm:prSet presAssocID="{1FA680F4-CDF0-4461-8076-796700BC5E5E}" presName="node" presStyleLbl="node1" presStyleIdx="8" presStyleCnt="10">
        <dgm:presLayoutVars>
          <dgm:bulletEnabled val="1"/>
        </dgm:presLayoutVars>
      </dgm:prSet>
      <dgm:spPr/>
      <dgm:t>
        <a:bodyPr/>
        <a:lstStyle/>
        <a:p>
          <a:endParaRPr lang="zh-CN" altLang="en-US"/>
        </a:p>
      </dgm:t>
    </dgm:pt>
    <dgm:pt modelId="{00BC7ACE-AB76-46E8-9B44-8170895F9355}" type="pres">
      <dgm:prSet presAssocID="{F0DB8E78-C29A-40B7-95ED-E8B1AAEFF3AE}" presName="sibTrans" presStyleLbl="sibTrans2D1" presStyleIdx="8" presStyleCnt="9"/>
      <dgm:spPr/>
      <dgm:t>
        <a:bodyPr/>
        <a:lstStyle/>
        <a:p>
          <a:endParaRPr lang="zh-CN" altLang="en-US"/>
        </a:p>
      </dgm:t>
    </dgm:pt>
    <dgm:pt modelId="{DE1710BC-CC47-4EE6-B359-85823FD5B8DE}" type="pres">
      <dgm:prSet presAssocID="{F0DB8E78-C29A-40B7-95ED-E8B1AAEFF3AE}" presName="connectorText" presStyleLbl="sibTrans2D1" presStyleIdx="8" presStyleCnt="9"/>
      <dgm:spPr/>
      <dgm:t>
        <a:bodyPr/>
        <a:lstStyle/>
        <a:p>
          <a:endParaRPr lang="zh-CN" altLang="en-US"/>
        </a:p>
      </dgm:t>
    </dgm:pt>
    <dgm:pt modelId="{0A143BCC-DCFB-46C6-868B-8A591B39ACB5}" type="pres">
      <dgm:prSet presAssocID="{5F722186-9945-47B1-856B-9DD87C4F5C8D}" presName="node" presStyleLbl="node1" presStyleIdx="9" presStyleCnt="10">
        <dgm:presLayoutVars>
          <dgm:bulletEnabled val="1"/>
        </dgm:presLayoutVars>
      </dgm:prSet>
      <dgm:spPr/>
      <dgm:t>
        <a:bodyPr/>
        <a:lstStyle/>
        <a:p>
          <a:endParaRPr lang="zh-CN" altLang="en-US"/>
        </a:p>
      </dgm:t>
    </dgm:pt>
  </dgm:ptLst>
  <dgm:cxnLst>
    <dgm:cxn modelId="{4B2B2DFC-582B-4CBF-98F9-41BB9CE86B36}" type="presOf" srcId="{C15A1334-6427-4760-B320-A3CFF66EB15C}" destId="{BAE5047A-FF76-423E-AC7C-6F407D4F5D8B}" srcOrd="0" destOrd="0" presId="urn:microsoft.com/office/officeart/2005/8/layout/process5"/>
    <dgm:cxn modelId="{04AF4D01-2179-41C7-86FD-6213F4024520}" srcId="{A661E576-A231-460C-B451-AD4719E8DA85}" destId="{1B49FB25-E058-4E63-9143-943BAEF82506}" srcOrd="0" destOrd="0" parTransId="{860243C2-E602-4264-AAA8-27A67E5EEF4A}" sibTransId="{269DCC92-0CD2-45CB-94AD-CA0E1A3D99B8}"/>
    <dgm:cxn modelId="{2840492E-7E42-445C-ABB2-DDCDA92C34F4}" type="presOf" srcId="{273F60F9-571E-4BEF-96CC-5D80B25570C3}" destId="{1D3380A8-783F-4EF5-A129-85492F3C3E33}" srcOrd="0" destOrd="0" presId="urn:microsoft.com/office/officeart/2005/8/layout/process5"/>
    <dgm:cxn modelId="{42FBE592-0086-4DDA-B50B-53B60F198E23}" type="presOf" srcId="{F3FE181B-B442-4CEE-9499-FB3BE8033517}" destId="{48A70A64-7C3F-4C7F-BA49-F95AA4C77018}" srcOrd="1" destOrd="0" presId="urn:microsoft.com/office/officeart/2005/8/layout/process5"/>
    <dgm:cxn modelId="{C595A871-41F6-422C-8AD5-35190A77C422}" type="presOf" srcId="{B2350EA7-9F07-4060-AD84-1B93C58665BF}" destId="{3EF15479-FC96-4250-8583-A1F46C0BE215}" srcOrd="1" destOrd="0" presId="urn:microsoft.com/office/officeart/2005/8/layout/process5"/>
    <dgm:cxn modelId="{BBE26176-3C98-4542-8038-EAFA4243A142}" type="presOf" srcId="{F3FE181B-B442-4CEE-9499-FB3BE8033517}" destId="{4E94D503-5F5C-4797-94B6-50CE3085F536}" srcOrd="0" destOrd="0" presId="urn:microsoft.com/office/officeart/2005/8/layout/process5"/>
    <dgm:cxn modelId="{9652DC73-5947-46D6-BF06-E6FE2A2F78FF}" type="presOf" srcId="{269DCC92-0CD2-45CB-94AD-CA0E1A3D99B8}" destId="{1558F1F8-D823-4DB2-9D4B-1B6BD70A2FBD}" srcOrd="1" destOrd="0" presId="urn:microsoft.com/office/officeart/2005/8/layout/process5"/>
    <dgm:cxn modelId="{180081AA-15FB-4BB0-BC87-CAFC0C764E51}" srcId="{A661E576-A231-460C-B451-AD4719E8DA85}" destId="{303E43CC-0D44-4213-A773-AAF4DE41AAB0}" srcOrd="6" destOrd="0" parTransId="{4F455D5D-0B7E-4C90-A160-07498C4B526C}" sibTransId="{55337936-8D0E-46D2-960F-DCE6DA654A8C}"/>
    <dgm:cxn modelId="{2D8B18BB-A186-4214-BE28-9FD9E5ADD5DF}" srcId="{A661E576-A231-460C-B451-AD4719E8DA85}" destId="{5064FA15-960E-493B-8C35-5D4EAB2EF4FE}" srcOrd="1" destOrd="0" parTransId="{57558EF3-FFDC-4023-B99B-BC2DF477C1E9}" sibTransId="{3AFED28F-D9CC-4AD0-B5B0-381431C495B4}"/>
    <dgm:cxn modelId="{E3466B34-0CAD-4FAC-97E6-0C86945D1BEC}" srcId="{A661E576-A231-460C-B451-AD4719E8DA85}" destId="{1329156E-CB74-4DE8-86A1-BA31BAA10AE3}" srcOrd="5" destOrd="0" parTransId="{8BB7243B-D77E-4BF0-B9D9-B078EBA0EC00}" sibTransId="{F15FE7CE-B6DE-4B6D-A295-2D2F0809FE2D}"/>
    <dgm:cxn modelId="{2DC76EE0-F053-4EF2-9273-126A486B5BC3}" srcId="{A661E576-A231-460C-B451-AD4719E8DA85}" destId="{A2389D01-F4E6-472A-856C-EC0917D6AC42}" srcOrd="3" destOrd="0" parTransId="{2C9B1AED-9E0D-4C1C-9561-2233CEA1F061}" sibTransId="{B2350EA7-9F07-4060-AD84-1B93C58665BF}"/>
    <dgm:cxn modelId="{97407C7A-B423-40F4-8026-42DB3041FED9}" srcId="{A661E576-A231-460C-B451-AD4719E8DA85}" destId="{5F722186-9945-47B1-856B-9DD87C4F5C8D}" srcOrd="9" destOrd="0" parTransId="{991401CC-AFC6-49D3-B2D8-C5C0D2EEE6CF}" sibTransId="{E8CA4BD0-5511-45B8-A353-B6C5F0121E02}"/>
    <dgm:cxn modelId="{228B606D-D1CC-4057-BEA6-71CCC48D1EC5}" type="presOf" srcId="{A661E576-A231-460C-B451-AD4719E8DA85}" destId="{93B9EEC1-FE96-47A4-AC8E-5600A8B14C16}" srcOrd="0" destOrd="0" presId="urn:microsoft.com/office/officeart/2005/8/layout/process5"/>
    <dgm:cxn modelId="{28802EFC-5D0D-4357-812C-4D34632DE6DC}" type="presOf" srcId="{1FA680F4-CDF0-4461-8076-796700BC5E5E}" destId="{8538C273-29CC-4007-BF43-C1D9FE4D2D1F}" srcOrd="0" destOrd="0" presId="urn:microsoft.com/office/officeart/2005/8/layout/process5"/>
    <dgm:cxn modelId="{12707221-DAAF-4C5A-8664-57B46F56EEDD}" type="presOf" srcId="{B2350EA7-9F07-4060-AD84-1B93C58665BF}" destId="{DC348E83-EC55-48AB-8640-8A9A723345E7}" srcOrd="0" destOrd="0" presId="urn:microsoft.com/office/officeart/2005/8/layout/process5"/>
    <dgm:cxn modelId="{9BA53877-889F-4299-967E-DE3220E39F23}" type="presOf" srcId="{55337936-8D0E-46D2-960F-DCE6DA654A8C}" destId="{9466CDD4-0FD5-4A09-99DA-86B5E9FEE045}" srcOrd="0" destOrd="0" presId="urn:microsoft.com/office/officeart/2005/8/layout/process5"/>
    <dgm:cxn modelId="{3D767284-7A1F-4F9D-B226-6D491E30E0EE}" type="presOf" srcId="{55337936-8D0E-46D2-960F-DCE6DA654A8C}" destId="{17383D2A-0201-488E-9889-152F933D0135}" srcOrd="1" destOrd="0" presId="urn:microsoft.com/office/officeart/2005/8/layout/process5"/>
    <dgm:cxn modelId="{7E88A3D0-E951-41BC-83FE-04A5B50171D3}" type="presOf" srcId="{A8BB52FD-915B-4B86-A856-D137839538A8}" destId="{E1A284AB-4CEF-483A-B010-942DDA95B43D}" srcOrd="0" destOrd="0" presId="urn:microsoft.com/office/officeart/2005/8/layout/process5"/>
    <dgm:cxn modelId="{9E3A978F-7AA1-4FDB-94D5-DDBFF8D40312}" type="presOf" srcId="{3AFED28F-D9CC-4AD0-B5B0-381431C495B4}" destId="{07D08174-5F1F-4BD2-9B1F-9D9499C1ECDB}" srcOrd="1" destOrd="0" presId="urn:microsoft.com/office/officeart/2005/8/layout/process5"/>
    <dgm:cxn modelId="{335B2508-DEB7-4E1D-9D0D-8D951FEBC0CE}" type="presOf" srcId="{F0DB8E78-C29A-40B7-95ED-E8B1AAEFF3AE}" destId="{DE1710BC-CC47-4EE6-B359-85823FD5B8DE}" srcOrd="1" destOrd="0" presId="urn:microsoft.com/office/officeart/2005/8/layout/process5"/>
    <dgm:cxn modelId="{E5F2D2AF-B74F-480E-8BCB-2001A00DF509}" type="presOf" srcId="{5064FA15-960E-493B-8C35-5D4EAB2EF4FE}" destId="{40DC95CE-F420-4F86-B78D-2BCBD54C9CF1}" srcOrd="0" destOrd="0" presId="urn:microsoft.com/office/officeart/2005/8/layout/process5"/>
    <dgm:cxn modelId="{F5E41276-506B-40CA-B16E-AB4674557CAD}" type="presOf" srcId="{F15FE7CE-B6DE-4B6D-A295-2D2F0809FE2D}" destId="{1F5D71DE-F181-4915-B951-FF5780D72D42}" srcOrd="0" destOrd="0" presId="urn:microsoft.com/office/officeart/2005/8/layout/process5"/>
    <dgm:cxn modelId="{FEC2A60C-2F3A-4645-BB09-219FD601E56A}" srcId="{A661E576-A231-460C-B451-AD4719E8DA85}" destId="{E0017FF6-0364-4ADC-82C0-6655FC1DA9C1}" srcOrd="7" destOrd="0" parTransId="{C071A217-BC5E-4599-9DEA-E4A5F6B30DAB}" sibTransId="{F3FE181B-B442-4CEE-9499-FB3BE8033517}"/>
    <dgm:cxn modelId="{E056A4DF-28AA-4A19-93A5-ED226B634F6B}" type="presOf" srcId="{F0DB8E78-C29A-40B7-95ED-E8B1AAEFF3AE}" destId="{00BC7ACE-AB76-46E8-9B44-8170895F9355}" srcOrd="0" destOrd="0" presId="urn:microsoft.com/office/officeart/2005/8/layout/process5"/>
    <dgm:cxn modelId="{3FDFC42A-D17F-4B3E-BA39-FD45A99861C1}" type="presOf" srcId="{269DCC92-0CD2-45CB-94AD-CA0E1A3D99B8}" destId="{AD4AED09-F249-488D-9B5B-ED24AB299D9F}" srcOrd="0" destOrd="0" presId="urn:microsoft.com/office/officeart/2005/8/layout/process5"/>
    <dgm:cxn modelId="{9ED8E920-2F2D-4B18-857E-2F0F8AF02F0D}" type="presOf" srcId="{A2389D01-F4E6-472A-856C-EC0917D6AC42}" destId="{4CD752B4-CBD5-4710-8FDB-75CC756F308E}" srcOrd="0" destOrd="0" presId="urn:microsoft.com/office/officeart/2005/8/layout/process5"/>
    <dgm:cxn modelId="{AA2DB1D3-7218-420B-AC45-A5E0105A3072}" type="presOf" srcId="{273F60F9-571E-4BEF-96CC-5D80B25570C3}" destId="{D03BBBC6-C84A-4B46-B8DD-D34F98C766E8}" srcOrd="1" destOrd="0" presId="urn:microsoft.com/office/officeart/2005/8/layout/process5"/>
    <dgm:cxn modelId="{88E2472B-0512-49E6-A6E8-5CCA5754EF88}" srcId="{A661E576-A231-460C-B451-AD4719E8DA85}" destId="{F95826C8-2B69-4C6F-B2D4-E026A65FD696}" srcOrd="4" destOrd="0" parTransId="{141A731C-420A-44E1-BE6C-BA18DE9F6ECA}" sibTransId="{A8BB52FD-915B-4B86-A856-D137839538A8}"/>
    <dgm:cxn modelId="{66D3DE4B-DAC0-4972-A551-67D186E567AB}" type="presOf" srcId="{5F722186-9945-47B1-856B-9DD87C4F5C8D}" destId="{0A143BCC-DCFB-46C6-868B-8A591B39ACB5}" srcOrd="0" destOrd="0" presId="urn:microsoft.com/office/officeart/2005/8/layout/process5"/>
    <dgm:cxn modelId="{CD7F95A5-D513-4229-9EEA-E3E7F687910F}" type="presOf" srcId="{F15FE7CE-B6DE-4B6D-A295-2D2F0809FE2D}" destId="{4134D001-8CE3-42AF-BC55-2D6039BD47FD}" srcOrd="1" destOrd="0" presId="urn:microsoft.com/office/officeart/2005/8/layout/process5"/>
    <dgm:cxn modelId="{FD77A4FB-CEBE-42A9-940E-F294E4C2B3C8}" type="presOf" srcId="{1B49FB25-E058-4E63-9143-943BAEF82506}" destId="{97A2A537-0D2E-45C1-A1D8-9AC5CB7BCC58}" srcOrd="0" destOrd="0" presId="urn:microsoft.com/office/officeart/2005/8/layout/process5"/>
    <dgm:cxn modelId="{88215962-F92E-4438-9791-5F79178FD5D2}" type="presOf" srcId="{A8BB52FD-915B-4B86-A856-D137839538A8}" destId="{F612C34D-24FA-4824-AF0F-8D72D0541A00}" srcOrd="1" destOrd="0" presId="urn:microsoft.com/office/officeart/2005/8/layout/process5"/>
    <dgm:cxn modelId="{01085073-C67B-42B3-9EEF-FB12377F8687}" type="presOf" srcId="{E0017FF6-0364-4ADC-82C0-6655FC1DA9C1}" destId="{B27B46BA-0EED-4816-A3AE-98B68E20201B}" srcOrd="0" destOrd="0" presId="urn:microsoft.com/office/officeart/2005/8/layout/process5"/>
    <dgm:cxn modelId="{D16946E2-F07A-4059-99C7-03C2DAD03A1B}" type="presOf" srcId="{F95826C8-2B69-4C6F-B2D4-E026A65FD696}" destId="{8EAD8B30-3BAA-4730-8032-2326BE1AEF0A}" srcOrd="0" destOrd="0" presId="urn:microsoft.com/office/officeart/2005/8/layout/process5"/>
    <dgm:cxn modelId="{6BC50588-152C-441D-9131-17ADEE354FB3}" type="presOf" srcId="{303E43CC-0D44-4213-A773-AAF4DE41AAB0}" destId="{5135C4AD-C798-43A2-AA41-683FC60A3329}" srcOrd="0" destOrd="0" presId="urn:microsoft.com/office/officeart/2005/8/layout/process5"/>
    <dgm:cxn modelId="{0D68F994-82AD-4ACB-B1E3-D61C34E7B23B}" srcId="{A661E576-A231-460C-B451-AD4719E8DA85}" destId="{C15A1334-6427-4760-B320-A3CFF66EB15C}" srcOrd="2" destOrd="0" parTransId="{A92578A2-4246-40C2-8D28-7BC42E94DECC}" sibTransId="{273F60F9-571E-4BEF-96CC-5D80B25570C3}"/>
    <dgm:cxn modelId="{B23DBD6B-E9C1-4E47-863B-8DE2247CDE75}" srcId="{A661E576-A231-460C-B451-AD4719E8DA85}" destId="{1FA680F4-CDF0-4461-8076-796700BC5E5E}" srcOrd="8" destOrd="0" parTransId="{D33ACE5F-D2A8-40E2-B36B-6A2899A8764C}" sibTransId="{F0DB8E78-C29A-40B7-95ED-E8B1AAEFF3AE}"/>
    <dgm:cxn modelId="{0DF38FA0-7E00-4E47-9EDB-58A7F2F546A2}" type="presOf" srcId="{1329156E-CB74-4DE8-86A1-BA31BAA10AE3}" destId="{EEFCEDB6-39BD-48CD-B5DB-7FB417E73F07}" srcOrd="0" destOrd="0" presId="urn:microsoft.com/office/officeart/2005/8/layout/process5"/>
    <dgm:cxn modelId="{F743C3D4-4848-4BB6-9AE2-4C807BBB7660}" type="presOf" srcId="{3AFED28F-D9CC-4AD0-B5B0-381431C495B4}" destId="{E7591D2F-28B9-48BA-857D-9274C5FDF44A}" srcOrd="0" destOrd="0" presId="urn:microsoft.com/office/officeart/2005/8/layout/process5"/>
    <dgm:cxn modelId="{E9739480-BC79-4737-BD84-3850B00819F4}" type="presParOf" srcId="{93B9EEC1-FE96-47A4-AC8E-5600A8B14C16}" destId="{97A2A537-0D2E-45C1-A1D8-9AC5CB7BCC58}" srcOrd="0" destOrd="0" presId="urn:microsoft.com/office/officeart/2005/8/layout/process5"/>
    <dgm:cxn modelId="{0A7119BF-3CFE-44A8-8F9D-12DAB8116F02}" type="presParOf" srcId="{93B9EEC1-FE96-47A4-AC8E-5600A8B14C16}" destId="{AD4AED09-F249-488D-9B5B-ED24AB299D9F}" srcOrd="1" destOrd="0" presId="urn:microsoft.com/office/officeart/2005/8/layout/process5"/>
    <dgm:cxn modelId="{F4BBC081-0332-4EC1-B666-CABE6F32D65A}" type="presParOf" srcId="{AD4AED09-F249-488D-9B5B-ED24AB299D9F}" destId="{1558F1F8-D823-4DB2-9D4B-1B6BD70A2FBD}" srcOrd="0" destOrd="0" presId="urn:microsoft.com/office/officeart/2005/8/layout/process5"/>
    <dgm:cxn modelId="{08BDD650-87E8-4AA0-9DCE-3D829DEF485E}" type="presParOf" srcId="{93B9EEC1-FE96-47A4-AC8E-5600A8B14C16}" destId="{40DC95CE-F420-4F86-B78D-2BCBD54C9CF1}" srcOrd="2" destOrd="0" presId="urn:microsoft.com/office/officeart/2005/8/layout/process5"/>
    <dgm:cxn modelId="{A7C31BAA-220D-47A5-905A-F763F70CC47A}" type="presParOf" srcId="{93B9EEC1-FE96-47A4-AC8E-5600A8B14C16}" destId="{E7591D2F-28B9-48BA-857D-9274C5FDF44A}" srcOrd="3" destOrd="0" presId="urn:microsoft.com/office/officeart/2005/8/layout/process5"/>
    <dgm:cxn modelId="{2D6DCCB5-548C-40B4-AC89-0AA71D5608A7}" type="presParOf" srcId="{E7591D2F-28B9-48BA-857D-9274C5FDF44A}" destId="{07D08174-5F1F-4BD2-9B1F-9D9499C1ECDB}" srcOrd="0" destOrd="0" presId="urn:microsoft.com/office/officeart/2005/8/layout/process5"/>
    <dgm:cxn modelId="{1D1A6269-2533-4BDA-BDFC-0FFEAD1D6C63}" type="presParOf" srcId="{93B9EEC1-FE96-47A4-AC8E-5600A8B14C16}" destId="{BAE5047A-FF76-423E-AC7C-6F407D4F5D8B}" srcOrd="4" destOrd="0" presId="urn:microsoft.com/office/officeart/2005/8/layout/process5"/>
    <dgm:cxn modelId="{EA7DF55F-A6A5-4D47-A30A-DC821BE6E1FD}" type="presParOf" srcId="{93B9EEC1-FE96-47A4-AC8E-5600A8B14C16}" destId="{1D3380A8-783F-4EF5-A129-85492F3C3E33}" srcOrd="5" destOrd="0" presId="urn:microsoft.com/office/officeart/2005/8/layout/process5"/>
    <dgm:cxn modelId="{24736CB0-21BB-4A3E-A615-110DDE0DCE0F}" type="presParOf" srcId="{1D3380A8-783F-4EF5-A129-85492F3C3E33}" destId="{D03BBBC6-C84A-4B46-B8DD-D34F98C766E8}" srcOrd="0" destOrd="0" presId="urn:microsoft.com/office/officeart/2005/8/layout/process5"/>
    <dgm:cxn modelId="{A46460CA-36D9-4968-9813-9CE01877FB7B}" type="presParOf" srcId="{93B9EEC1-FE96-47A4-AC8E-5600A8B14C16}" destId="{4CD752B4-CBD5-4710-8FDB-75CC756F308E}" srcOrd="6" destOrd="0" presId="urn:microsoft.com/office/officeart/2005/8/layout/process5"/>
    <dgm:cxn modelId="{1B3B916F-651A-4677-9EB2-6CD28926B8D8}" type="presParOf" srcId="{93B9EEC1-FE96-47A4-AC8E-5600A8B14C16}" destId="{DC348E83-EC55-48AB-8640-8A9A723345E7}" srcOrd="7" destOrd="0" presId="urn:microsoft.com/office/officeart/2005/8/layout/process5"/>
    <dgm:cxn modelId="{9ED742E6-266D-4E58-A84A-38646A2BF52A}" type="presParOf" srcId="{DC348E83-EC55-48AB-8640-8A9A723345E7}" destId="{3EF15479-FC96-4250-8583-A1F46C0BE215}" srcOrd="0" destOrd="0" presId="urn:microsoft.com/office/officeart/2005/8/layout/process5"/>
    <dgm:cxn modelId="{72130C02-97FE-4397-AA59-B0FEAAC425CD}" type="presParOf" srcId="{93B9EEC1-FE96-47A4-AC8E-5600A8B14C16}" destId="{8EAD8B30-3BAA-4730-8032-2326BE1AEF0A}" srcOrd="8" destOrd="0" presId="urn:microsoft.com/office/officeart/2005/8/layout/process5"/>
    <dgm:cxn modelId="{A6A7D6CB-558F-4FED-9CB6-7F53220A4FB6}" type="presParOf" srcId="{93B9EEC1-FE96-47A4-AC8E-5600A8B14C16}" destId="{E1A284AB-4CEF-483A-B010-942DDA95B43D}" srcOrd="9" destOrd="0" presId="urn:microsoft.com/office/officeart/2005/8/layout/process5"/>
    <dgm:cxn modelId="{014F68BF-4FAB-4A0B-8E0E-663C9A29B673}" type="presParOf" srcId="{E1A284AB-4CEF-483A-B010-942DDA95B43D}" destId="{F612C34D-24FA-4824-AF0F-8D72D0541A00}" srcOrd="0" destOrd="0" presId="urn:microsoft.com/office/officeart/2005/8/layout/process5"/>
    <dgm:cxn modelId="{DFC1A310-A4BA-430B-BFE1-F42F0E615E60}" type="presParOf" srcId="{93B9EEC1-FE96-47A4-AC8E-5600A8B14C16}" destId="{EEFCEDB6-39BD-48CD-B5DB-7FB417E73F07}" srcOrd="10" destOrd="0" presId="urn:microsoft.com/office/officeart/2005/8/layout/process5"/>
    <dgm:cxn modelId="{83A68C50-25CB-4F71-9661-3DDDC2E2012A}" type="presParOf" srcId="{93B9EEC1-FE96-47A4-AC8E-5600A8B14C16}" destId="{1F5D71DE-F181-4915-B951-FF5780D72D42}" srcOrd="11" destOrd="0" presId="urn:microsoft.com/office/officeart/2005/8/layout/process5"/>
    <dgm:cxn modelId="{3E3FB29A-A232-43A9-B9C9-60EEE84AE3F0}" type="presParOf" srcId="{1F5D71DE-F181-4915-B951-FF5780D72D42}" destId="{4134D001-8CE3-42AF-BC55-2D6039BD47FD}" srcOrd="0" destOrd="0" presId="urn:microsoft.com/office/officeart/2005/8/layout/process5"/>
    <dgm:cxn modelId="{2786E12B-631E-4B39-BC70-3262F0E6503A}" type="presParOf" srcId="{93B9EEC1-FE96-47A4-AC8E-5600A8B14C16}" destId="{5135C4AD-C798-43A2-AA41-683FC60A3329}" srcOrd="12" destOrd="0" presId="urn:microsoft.com/office/officeart/2005/8/layout/process5"/>
    <dgm:cxn modelId="{A14E079C-AD53-43AB-9E0D-399FAA103BBB}" type="presParOf" srcId="{93B9EEC1-FE96-47A4-AC8E-5600A8B14C16}" destId="{9466CDD4-0FD5-4A09-99DA-86B5E9FEE045}" srcOrd="13" destOrd="0" presId="urn:microsoft.com/office/officeart/2005/8/layout/process5"/>
    <dgm:cxn modelId="{215C74CB-4B3E-4A9F-A447-AB833D6698E4}" type="presParOf" srcId="{9466CDD4-0FD5-4A09-99DA-86B5E9FEE045}" destId="{17383D2A-0201-488E-9889-152F933D0135}" srcOrd="0" destOrd="0" presId="urn:microsoft.com/office/officeart/2005/8/layout/process5"/>
    <dgm:cxn modelId="{D143F64E-FA67-4BFB-AD56-5438B0D215FE}" type="presParOf" srcId="{93B9EEC1-FE96-47A4-AC8E-5600A8B14C16}" destId="{B27B46BA-0EED-4816-A3AE-98B68E20201B}" srcOrd="14" destOrd="0" presId="urn:microsoft.com/office/officeart/2005/8/layout/process5"/>
    <dgm:cxn modelId="{C0EF67CD-53B6-45FF-8DE6-6BFABB0ED967}" type="presParOf" srcId="{93B9EEC1-FE96-47A4-AC8E-5600A8B14C16}" destId="{4E94D503-5F5C-4797-94B6-50CE3085F536}" srcOrd="15" destOrd="0" presId="urn:microsoft.com/office/officeart/2005/8/layout/process5"/>
    <dgm:cxn modelId="{8A7E785D-1871-40D5-AAEB-E7E0EC55CFD3}" type="presParOf" srcId="{4E94D503-5F5C-4797-94B6-50CE3085F536}" destId="{48A70A64-7C3F-4C7F-BA49-F95AA4C77018}" srcOrd="0" destOrd="0" presId="urn:microsoft.com/office/officeart/2005/8/layout/process5"/>
    <dgm:cxn modelId="{F3AF4EF3-D31D-4359-B61E-CAD80103D7F9}" type="presParOf" srcId="{93B9EEC1-FE96-47A4-AC8E-5600A8B14C16}" destId="{8538C273-29CC-4007-BF43-C1D9FE4D2D1F}" srcOrd="16" destOrd="0" presId="urn:microsoft.com/office/officeart/2005/8/layout/process5"/>
    <dgm:cxn modelId="{21A65A8E-552D-4629-9CEC-502E5A45EB0C}" type="presParOf" srcId="{93B9EEC1-FE96-47A4-AC8E-5600A8B14C16}" destId="{00BC7ACE-AB76-46E8-9B44-8170895F9355}" srcOrd="17" destOrd="0" presId="urn:microsoft.com/office/officeart/2005/8/layout/process5"/>
    <dgm:cxn modelId="{6E70DE62-F961-46D1-945F-49E10ABE87FC}" type="presParOf" srcId="{00BC7ACE-AB76-46E8-9B44-8170895F9355}" destId="{DE1710BC-CC47-4EE6-B359-85823FD5B8DE}" srcOrd="0" destOrd="0" presId="urn:microsoft.com/office/officeart/2005/8/layout/process5"/>
    <dgm:cxn modelId="{3F9409DC-5D3D-4B0B-8D54-0A7E9644EC39}" type="presParOf" srcId="{93B9EEC1-FE96-47A4-AC8E-5600A8B14C16}" destId="{0A143BCC-DCFB-46C6-868B-8A591B39ACB5}" srcOrd="1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A2A537-0D2E-45C1-A1D8-9AC5CB7BCC58}">
      <dsp:nvSpPr>
        <dsp:cNvPr id="0" name=""/>
        <dsp:cNvSpPr/>
      </dsp:nvSpPr>
      <dsp:spPr>
        <a:xfrm>
          <a:off x="3738" y="337619"/>
          <a:ext cx="1634579" cy="980747"/>
        </a:xfrm>
        <a:prstGeom prst="roundRect">
          <a:avLst>
            <a:gd name="adj" fmla="val 10000"/>
          </a:avLst>
        </a:prstGeom>
        <a:gradFill rotWithShape="0">
          <a:gsLst>
            <a:gs pos="0">
              <a:schemeClr val="accent2">
                <a:hueOff val="0"/>
                <a:satOff val="0"/>
                <a:lumOff val="0"/>
                <a:alphaOff val="0"/>
                <a:tint val="1000"/>
              </a:schemeClr>
            </a:gs>
            <a:gs pos="68000">
              <a:schemeClr val="accent2">
                <a:hueOff val="0"/>
                <a:satOff val="0"/>
                <a:lumOff val="0"/>
                <a:alphaOff val="0"/>
                <a:tint val="77000"/>
              </a:schemeClr>
            </a:gs>
            <a:gs pos="81000">
              <a:schemeClr val="accent2">
                <a:hueOff val="0"/>
                <a:satOff val="0"/>
                <a:lumOff val="0"/>
                <a:alphaOff val="0"/>
                <a:tint val="79000"/>
              </a:schemeClr>
            </a:gs>
            <a:gs pos="86000">
              <a:schemeClr val="accent2">
                <a:hueOff val="0"/>
                <a:satOff val="0"/>
                <a:lumOff val="0"/>
                <a:alphaOff val="0"/>
                <a:tint val="73000"/>
              </a:schemeClr>
            </a:gs>
            <a:gs pos="100000">
              <a:schemeClr val="accent2">
                <a:hueOff val="0"/>
                <a:satOff val="0"/>
                <a:lumOff val="0"/>
                <a:alphaOff val="0"/>
                <a:tint val="35000"/>
              </a:schemeClr>
            </a:gs>
          </a:gsLst>
          <a:lin ang="5400000" scaled="1"/>
        </a:gradFill>
        <a:ln>
          <a:noFill/>
        </a:ln>
        <a:effectLst>
          <a:glow rad="63500">
            <a:schemeClr val="accent2">
              <a:hueOff val="0"/>
              <a:satOff val="0"/>
              <a:lumOff val="0"/>
              <a:alphaOff val="0"/>
              <a:tint val="30000"/>
              <a:shade val="95000"/>
              <a:satMod val="300000"/>
              <a:alpha val="50000"/>
            </a:schemeClr>
          </a:glo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altLang="zh-CN" sz="1200" kern="1200" dirty="0" smtClean="0"/>
            <a:t>IIS</a:t>
          </a:r>
          <a:r>
            <a:rPr lang="zh-CN" altLang="en-US" sz="1200" kern="1200" dirty="0" smtClean="0"/>
            <a:t>分配请求到</a:t>
          </a:r>
          <a:r>
            <a:rPr lang="en-US" altLang="zh-CN" sz="1200" kern="1200" dirty="0" smtClean="0"/>
            <a:t>.NET</a:t>
          </a:r>
          <a:endParaRPr lang="zh-CN" altLang="en-US" sz="1200" kern="1200" dirty="0"/>
        </a:p>
      </dsp:txBody>
      <dsp:txXfrm>
        <a:off x="32463" y="366344"/>
        <a:ext cx="1577129" cy="923297"/>
      </dsp:txXfrm>
    </dsp:sp>
    <dsp:sp modelId="{AD4AED09-F249-488D-9B5B-ED24AB299D9F}">
      <dsp:nvSpPr>
        <dsp:cNvPr id="0" name=""/>
        <dsp:cNvSpPr/>
      </dsp:nvSpPr>
      <dsp:spPr>
        <a:xfrm>
          <a:off x="1782160" y="625305"/>
          <a:ext cx="346530" cy="405375"/>
        </a:xfrm>
        <a:prstGeom prst="rightArrow">
          <a:avLst>
            <a:gd name="adj1" fmla="val 60000"/>
            <a:gd name="adj2" fmla="val 50000"/>
          </a:avLst>
        </a:prstGeom>
        <a:gradFill rotWithShape="0">
          <a:gsLst>
            <a:gs pos="0">
              <a:schemeClr val="accent2">
                <a:hueOff val="0"/>
                <a:satOff val="0"/>
                <a:lumOff val="0"/>
                <a:alphaOff val="0"/>
                <a:tint val="1000"/>
              </a:schemeClr>
            </a:gs>
            <a:gs pos="68000">
              <a:schemeClr val="accent2">
                <a:hueOff val="0"/>
                <a:satOff val="0"/>
                <a:lumOff val="0"/>
                <a:alphaOff val="0"/>
                <a:tint val="77000"/>
              </a:schemeClr>
            </a:gs>
            <a:gs pos="81000">
              <a:schemeClr val="accent2">
                <a:hueOff val="0"/>
                <a:satOff val="0"/>
                <a:lumOff val="0"/>
                <a:alphaOff val="0"/>
                <a:tint val="79000"/>
              </a:schemeClr>
            </a:gs>
            <a:gs pos="86000">
              <a:schemeClr val="accent2">
                <a:hueOff val="0"/>
                <a:satOff val="0"/>
                <a:lumOff val="0"/>
                <a:alphaOff val="0"/>
                <a:tint val="73000"/>
              </a:schemeClr>
            </a:gs>
            <a:gs pos="100000">
              <a:schemeClr val="accent2">
                <a:hueOff val="0"/>
                <a:satOff val="0"/>
                <a:lumOff val="0"/>
                <a:alphaOff val="0"/>
                <a:tint val="35000"/>
              </a:schemeClr>
            </a:gs>
          </a:gsLst>
          <a:lin ang="5400000" scaled="1"/>
        </a:gradFill>
        <a:ln>
          <a:noFill/>
        </a:ln>
        <a:effectLst>
          <a:glow rad="63500">
            <a:schemeClr val="accent2">
              <a:hueOff val="0"/>
              <a:satOff val="0"/>
              <a:lumOff val="0"/>
              <a:alphaOff val="0"/>
              <a:tint val="30000"/>
              <a:shade val="95000"/>
              <a:satMod val="300000"/>
              <a:alpha val="50000"/>
            </a:schemeClr>
          </a:glo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CN" altLang="en-US" sz="1200" kern="1200"/>
        </a:p>
      </dsp:txBody>
      <dsp:txXfrm>
        <a:off x="1782160" y="706380"/>
        <a:ext cx="242571" cy="243225"/>
      </dsp:txXfrm>
    </dsp:sp>
    <dsp:sp modelId="{40DC95CE-F420-4F86-B78D-2BCBD54C9CF1}">
      <dsp:nvSpPr>
        <dsp:cNvPr id="0" name=""/>
        <dsp:cNvSpPr/>
      </dsp:nvSpPr>
      <dsp:spPr>
        <a:xfrm>
          <a:off x="2292149" y="337619"/>
          <a:ext cx="1634579" cy="980747"/>
        </a:xfrm>
        <a:prstGeom prst="roundRect">
          <a:avLst>
            <a:gd name="adj" fmla="val 10000"/>
          </a:avLst>
        </a:prstGeom>
        <a:gradFill rotWithShape="0">
          <a:gsLst>
            <a:gs pos="0">
              <a:schemeClr val="accent2">
                <a:hueOff val="1319068"/>
                <a:satOff val="-8636"/>
                <a:lumOff val="1895"/>
                <a:alphaOff val="0"/>
                <a:tint val="1000"/>
              </a:schemeClr>
            </a:gs>
            <a:gs pos="68000">
              <a:schemeClr val="accent2">
                <a:hueOff val="1319068"/>
                <a:satOff val="-8636"/>
                <a:lumOff val="1895"/>
                <a:alphaOff val="0"/>
                <a:tint val="77000"/>
              </a:schemeClr>
            </a:gs>
            <a:gs pos="81000">
              <a:schemeClr val="accent2">
                <a:hueOff val="1319068"/>
                <a:satOff val="-8636"/>
                <a:lumOff val="1895"/>
                <a:alphaOff val="0"/>
                <a:tint val="79000"/>
              </a:schemeClr>
            </a:gs>
            <a:gs pos="86000">
              <a:schemeClr val="accent2">
                <a:hueOff val="1319068"/>
                <a:satOff val="-8636"/>
                <a:lumOff val="1895"/>
                <a:alphaOff val="0"/>
                <a:tint val="73000"/>
              </a:schemeClr>
            </a:gs>
            <a:gs pos="100000">
              <a:schemeClr val="accent2">
                <a:hueOff val="1319068"/>
                <a:satOff val="-8636"/>
                <a:lumOff val="1895"/>
                <a:alphaOff val="0"/>
                <a:tint val="35000"/>
              </a:schemeClr>
            </a:gs>
          </a:gsLst>
          <a:lin ang="5400000" scaled="1"/>
        </a:gradFill>
        <a:ln>
          <a:noFill/>
        </a:ln>
        <a:effectLst>
          <a:glow rad="63500">
            <a:schemeClr val="accent2">
              <a:hueOff val="1319068"/>
              <a:satOff val="-8636"/>
              <a:lumOff val="1895"/>
              <a:alphaOff val="0"/>
              <a:tint val="30000"/>
              <a:shade val="95000"/>
              <a:satMod val="300000"/>
              <a:alpha val="50000"/>
            </a:schemeClr>
          </a:glo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altLang="zh-CN" sz="1200" kern="1200" dirty="0" err="1" smtClean="0"/>
            <a:t>System.Web.Routing</a:t>
          </a:r>
          <a:r>
            <a:rPr lang="zh-CN" altLang="en-US" sz="1200" kern="1200" dirty="0" smtClean="0"/>
            <a:t>：找到</a:t>
          </a:r>
          <a:r>
            <a:rPr lang="en-US" altLang="zh-CN" sz="1200" kern="1200" dirty="0" err="1" smtClean="0"/>
            <a:t>MvcRouteHandler</a:t>
          </a:r>
          <a:endParaRPr lang="zh-CN" altLang="en-US" sz="1200" kern="1200" dirty="0"/>
        </a:p>
      </dsp:txBody>
      <dsp:txXfrm>
        <a:off x="2320874" y="366344"/>
        <a:ext cx="1577129" cy="923297"/>
      </dsp:txXfrm>
    </dsp:sp>
    <dsp:sp modelId="{E7591D2F-28B9-48BA-857D-9274C5FDF44A}">
      <dsp:nvSpPr>
        <dsp:cNvPr id="0" name=""/>
        <dsp:cNvSpPr/>
      </dsp:nvSpPr>
      <dsp:spPr>
        <a:xfrm>
          <a:off x="4070571" y="625305"/>
          <a:ext cx="346530" cy="405375"/>
        </a:xfrm>
        <a:prstGeom prst="rightArrow">
          <a:avLst>
            <a:gd name="adj1" fmla="val 60000"/>
            <a:gd name="adj2" fmla="val 50000"/>
          </a:avLst>
        </a:prstGeom>
        <a:gradFill rotWithShape="0">
          <a:gsLst>
            <a:gs pos="0">
              <a:schemeClr val="accent2">
                <a:hueOff val="1483952"/>
                <a:satOff val="-9715"/>
                <a:lumOff val="2132"/>
                <a:alphaOff val="0"/>
                <a:tint val="1000"/>
              </a:schemeClr>
            </a:gs>
            <a:gs pos="68000">
              <a:schemeClr val="accent2">
                <a:hueOff val="1483952"/>
                <a:satOff val="-9715"/>
                <a:lumOff val="2132"/>
                <a:alphaOff val="0"/>
                <a:tint val="77000"/>
              </a:schemeClr>
            </a:gs>
            <a:gs pos="81000">
              <a:schemeClr val="accent2">
                <a:hueOff val="1483952"/>
                <a:satOff val="-9715"/>
                <a:lumOff val="2132"/>
                <a:alphaOff val="0"/>
                <a:tint val="79000"/>
              </a:schemeClr>
            </a:gs>
            <a:gs pos="86000">
              <a:schemeClr val="accent2">
                <a:hueOff val="1483952"/>
                <a:satOff val="-9715"/>
                <a:lumOff val="2132"/>
                <a:alphaOff val="0"/>
                <a:tint val="73000"/>
              </a:schemeClr>
            </a:gs>
            <a:gs pos="100000">
              <a:schemeClr val="accent2">
                <a:hueOff val="1483952"/>
                <a:satOff val="-9715"/>
                <a:lumOff val="2132"/>
                <a:alphaOff val="0"/>
                <a:tint val="35000"/>
              </a:schemeClr>
            </a:gs>
          </a:gsLst>
          <a:lin ang="5400000" scaled="1"/>
        </a:gradFill>
        <a:ln>
          <a:noFill/>
        </a:ln>
        <a:effectLst>
          <a:glow rad="63500">
            <a:schemeClr val="accent2">
              <a:hueOff val="1483952"/>
              <a:satOff val="-9715"/>
              <a:lumOff val="2132"/>
              <a:alphaOff val="0"/>
              <a:tint val="30000"/>
              <a:shade val="95000"/>
              <a:satMod val="300000"/>
              <a:alpha val="50000"/>
            </a:schemeClr>
          </a:glo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CN" altLang="en-US" sz="1200" kern="1200"/>
        </a:p>
      </dsp:txBody>
      <dsp:txXfrm>
        <a:off x="4070571" y="706380"/>
        <a:ext cx="242571" cy="243225"/>
      </dsp:txXfrm>
    </dsp:sp>
    <dsp:sp modelId="{BAE5047A-FF76-423E-AC7C-6F407D4F5D8B}">
      <dsp:nvSpPr>
        <dsp:cNvPr id="0" name=""/>
        <dsp:cNvSpPr/>
      </dsp:nvSpPr>
      <dsp:spPr>
        <a:xfrm>
          <a:off x="4580559" y="337619"/>
          <a:ext cx="1634579" cy="980747"/>
        </a:xfrm>
        <a:prstGeom prst="roundRect">
          <a:avLst>
            <a:gd name="adj" fmla="val 10000"/>
          </a:avLst>
        </a:prstGeom>
        <a:gradFill rotWithShape="0">
          <a:gsLst>
            <a:gs pos="0">
              <a:schemeClr val="accent2">
                <a:hueOff val="2638136"/>
                <a:satOff val="-17271"/>
                <a:lumOff val="3790"/>
                <a:alphaOff val="0"/>
                <a:tint val="1000"/>
              </a:schemeClr>
            </a:gs>
            <a:gs pos="68000">
              <a:schemeClr val="accent2">
                <a:hueOff val="2638136"/>
                <a:satOff val="-17271"/>
                <a:lumOff val="3790"/>
                <a:alphaOff val="0"/>
                <a:tint val="77000"/>
              </a:schemeClr>
            </a:gs>
            <a:gs pos="81000">
              <a:schemeClr val="accent2">
                <a:hueOff val="2638136"/>
                <a:satOff val="-17271"/>
                <a:lumOff val="3790"/>
                <a:alphaOff val="0"/>
                <a:tint val="79000"/>
              </a:schemeClr>
            </a:gs>
            <a:gs pos="86000">
              <a:schemeClr val="accent2">
                <a:hueOff val="2638136"/>
                <a:satOff val="-17271"/>
                <a:lumOff val="3790"/>
                <a:alphaOff val="0"/>
                <a:tint val="73000"/>
              </a:schemeClr>
            </a:gs>
            <a:gs pos="100000">
              <a:schemeClr val="accent2">
                <a:hueOff val="2638136"/>
                <a:satOff val="-17271"/>
                <a:lumOff val="3790"/>
                <a:alphaOff val="0"/>
                <a:tint val="35000"/>
              </a:schemeClr>
            </a:gs>
          </a:gsLst>
          <a:lin ang="5400000" scaled="1"/>
        </a:gradFill>
        <a:ln>
          <a:noFill/>
        </a:ln>
        <a:effectLst>
          <a:glow rad="63500">
            <a:schemeClr val="accent2">
              <a:hueOff val="2638136"/>
              <a:satOff val="-17271"/>
              <a:lumOff val="3790"/>
              <a:alphaOff val="0"/>
              <a:tint val="30000"/>
              <a:shade val="95000"/>
              <a:satMod val="300000"/>
              <a:alpha val="50000"/>
            </a:schemeClr>
          </a:glo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altLang="zh-CN" sz="1200" kern="1200" dirty="0" err="1" smtClean="0"/>
            <a:t>MvcRouteHandler</a:t>
          </a:r>
          <a:r>
            <a:rPr lang="zh-CN" altLang="en-US" sz="1200" kern="1200" dirty="0" smtClean="0"/>
            <a:t>：从</a:t>
          </a:r>
          <a:r>
            <a:rPr lang="en-US" altLang="zh-CN" sz="1200" kern="1200" dirty="0" err="1" smtClean="0"/>
            <a:t>ControllerFactory</a:t>
          </a:r>
          <a:r>
            <a:rPr lang="zh-CN" altLang="en-US" sz="1200" kern="1200" dirty="0" smtClean="0"/>
            <a:t>中创建</a:t>
          </a:r>
          <a:r>
            <a:rPr lang="en-US" altLang="zh-CN" sz="1200" kern="1200" dirty="0" smtClean="0"/>
            <a:t>Controller</a:t>
          </a:r>
          <a:r>
            <a:rPr lang="zh-CN" altLang="en-US" sz="1200" kern="1200" dirty="0" smtClean="0"/>
            <a:t>实例</a:t>
          </a:r>
          <a:endParaRPr lang="zh-CN" altLang="en-US" sz="1200" kern="1200" dirty="0"/>
        </a:p>
      </dsp:txBody>
      <dsp:txXfrm>
        <a:off x="4609284" y="366344"/>
        <a:ext cx="1577129" cy="923297"/>
      </dsp:txXfrm>
    </dsp:sp>
    <dsp:sp modelId="{1D3380A8-783F-4EF5-A129-85492F3C3E33}">
      <dsp:nvSpPr>
        <dsp:cNvPr id="0" name=""/>
        <dsp:cNvSpPr/>
      </dsp:nvSpPr>
      <dsp:spPr>
        <a:xfrm>
          <a:off x="6358981" y="625305"/>
          <a:ext cx="346530" cy="405375"/>
        </a:xfrm>
        <a:prstGeom prst="rightArrow">
          <a:avLst>
            <a:gd name="adj1" fmla="val 60000"/>
            <a:gd name="adj2" fmla="val 50000"/>
          </a:avLst>
        </a:prstGeom>
        <a:gradFill rotWithShape="0">
          <a:gsLst>
            <a:gs pos="0">
              <a:schemeClr val="accent2">
                <a:hueOff val="2967903"/>
                <a:satOff val="-19430"/>
                <a:lumOff val="4264"/>
                <a:alphaOff val="0"/>
                <a:tint val="1000"/>
              </a:schemeClr>
            </a:gs>
            <a:gs pos="68000">
              <a:schemeClr val="accent2">
                <a:hueOff val="2967903"/>
                <a:satOff val="-19430"/>
                <a:lumOff val="4264"/>
                <a:alphaOff val="0"/>
                <a:tint val="77000"/>
              </a:schemeClr>
            </a:gs>
            <a:gs pos="81000">
              <a:schemeClr val="accent2">
                <a:hueOff val="2967903"/>
                <a:satOff val="-19430"/>
                <a:lumOff val="4264"/>
                <a:alphaOff val="0"/>
                <a:tint val="79000"/>
              </a:schemeClr>
            </a:gs>
            <a:gs pos="86000">
              <a:schemeClr val="accent2">
                <a:hueOff val="2967903"/>
                <a:satOff val="-19430"/>
                <a:lumOff val="4264"/>
                <a:alphaOff val="0"/>
                <a:tint val="73000"/>
              </a:schemeClr>
            </a:gs>
            <a:gs pos="100000">
              <a:schemeClr val="accent2">
                <a:hueOff val="2967903"/>
                <a:satOff val="-19430"/>
                <a:lumOff val="4264"/>
                <a:alphaOff val="0"/>
                <a:tint val="35000"/>
              </a:schemeClr>
            </a:gs>
          </a:gsLst>
          <a:lin ang="5400000" scaled="1"/>
        </a:gradFill>
        <a:ln>
          <a:noFill/>
        </a:ln>
        <a:effectLst>
          <a:glow rad="63500">
            <a:schemeClr val="accent2">
              <a:hueOff val="2967903"/>
              <a:satOff val="-19430"/>
              <a:lumOff val="4264"/>
              <a:alphaOff val="0"/>
              <a:tint val="30000"/>
              <a:shade val="95000"/>
              <a:satMod val="300000"/>
              <a:alpha val="50000"/>
            </a:schemeClr>
          </a:glo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CN" altLang="en-US" sz="1200" kern="1200"/>
        </a:p>
      </dsp:txBody>
      <dsp:txXfrm>
        <a:off x="6358981" y="706380"/>
        <a:ext cx="242571" cy="243225"/>
      </dsp:txXfrm>
    </dsp:sp>
    <dsp:sp modelId="{4CD752B4-CBD5-4710-8FDB-75CC756F308E}">
      <dsp:nvSpPr>
        <dsp:cNvPr id="0" name=""/>
        <dsp:cNvSpPr/>
      </dsp:nvSpPr>
      <dsp:spPr>
        <a:xfrm>
          <a:off x="6868970" y="337619"/>
          <a:ext cx="1634579" cy="980747"/>
        </a:xfrm>
        <a:prstGeom prst="roundRect">
          <a:avLst>
            <a:gd name="adj" fmla="val 10000"/>
          </a:avLst>
        </a:prstGeom>
        <a:gradFill rotWithShape="0">
          <a:gsLst>
            <a:gs pos="0">
              <a:schemeClr val="accent2">
                <a:hueOff val="3957205"/>
                <a:satOff val="-25907"/>
                <a:lumOff val="5685"/>
                <a:alphaOff val="0"/>
                <a:tint val="1000"/>
              </a:schemeClr>
            </a:gs>
            <a:gs pos="68000">
              <a:schemeClr val="accent2">
                <a:hueOff val="3957205"/>
                <a:satOff val="-25907"/>
                <a:lumOff val="5685"/>
                <a:alphaOff val="0"/>
                <a:tint val="77000"/>
              </a:schemeClr>
            </a:gs>
            <a:gs pos="81000">
              <a:schemeClr val="accent2">
                <a:hueOff val="3957205"/>
                <a:satOff val="-25907"/>
                <a:lumOff val="5685"/>
                <a:alphaOff val="0"/>
                <a:tint val="79000"/>
              </a:schemeClr>
            </a:gs>
            <a:gs pos="86000">
              <a:schemeClr val="accent2">
                <a:hueOff val="3957205"/>
                <a:satOff val="-25907"/>
                <a:lumOff val="5685"/>
                <a:alphaOff val="0"/>
                <a:tint val="73000"/>
              </a:schemeClr>
            </a:gs>
            <a:gs pos="100000">
              <a:schemeClr val="accent2">
                <a:hueOff val="3957205"/>
                <a:satOff val="-25907"/>
                <a:lumOff val="5685"/>
                <a:alphaOff val="0"/>
                <a:tint val="35000"/>
              </a:schemeClr>
            </a:gs>
          </a:gsLst>
          <a:lin ang="5400000" scaled="1"/>
        </a:gradFill>
        <a:ln>
          <a:noFill/>
        </a:ln>
        <a:effectLst>
          <a:glow rad="63500">
            <a:schemeClr val="accent2">
              <a:hueOff val="3957205"/>
              <a:satOff val="-25907"/>
              <a:lumOff val="5685"/>
              <a:alphaOff val="0"/>
              <a:tint val="30000"/>
              <a:shade val="95000"/>
              <a:satMod val="300000"/>
              <a:alpha val="50000"/>
            </a:schemeClr>
          </a:glo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altLang="zh-CN" sz="1200" kern="1200" dirty="0" err="1" smtClean="0"/>
            <a:t>ActionFilter</a:t>
          </a:r>
          <a:r>
            <a:rPr lang="zh-CN" altLang="en-US" sz="1200" kern="1200" dirty="0" smtClean="0"/>
            <a:t>：</a:t>
          </a:r>
          <a:r>
            <a:rPr lang="en-US" altLang="zh-CN" sz="1200" kern="1200" dirty="0" err="1" smtClean="0"/>
            <a:t>ActionExecuting</a:t>
          </a:r>
          <a:endParaRPr lang="zh-CN" altLang="en-US" sz="1200" kern="1200" dirty="0"/>
        </a:p>
      </dsp:txBody>
      <dsp:txXfrm>
        <a:off x="6897695" y="366344"/>
        <a:ext cx="1577129" cy="923297"/>
      </dsp:txXfrm>
    </dsp:sp>
    <dsp:sp modelId="{DC348E83-EC55-48AB-8640-8A9A723345E7}">
      <dsp:nvSpPr>
        <dsp:cNvPr id="0" name=""/>
        <dsp:cNvSpPr/>
      </dsp:nvSpPr>
      <dsp:spPr>
        <a:xfrm rot="5400000">
          <a:off x="7512994" y="1432787"/>
          <a:ext cx="346530" cy="405375"/>
        </a:xfrm>
        <a:prstGeom prst="rightArrow">
          <a:avLst>
            <a:gd name="adj1" fmla="val 60000"/>
            <a:gd name="adj2" fmla="val 50000"/>
          </a:avLst>
        </a:prstGeom>
        <a:gradFill rotWithShape="0">
          <a:gsLst>
            <a:gs pos="0">
              <a:schemeClr val="accent2">
                <a:hueOff val="4451855"/>
                <a:satOff val="-29145"/>
                <a:lumOff val="6396"/>
                <a:alphaOff val="0"/>
                <a:tint val="1000"/>
              </a:schemeClr>
            </a:gs>
            <a:gs pos="68000">
              <a:schemeClr val="accent2">
                <a:hueOff val="4451855"/>
                <a:satOff val="-29145"/>
                <a:lumOff val="6396"/>
                <a:alphaOff val="0"/>
                <a:tint val="77000"/>
              </a:schemeClr>
            </a:gs>
            <a:gs pos="81000">
              <a:schemeClr val="accent2">
                <a:hueOff val="4451855"/>
                <a:satOff val="-29145"/>
                <a:lumOff val="6396"/>
                <a:alphaOff val="0"/>
                <a:tint val="79000"/>
              </a:schemeClr>
            </a:gs>
            <a:gs pos="86000">
              <a:schemeClr val="accent2">
                <a:hueOff val="4451855"/>
                <a:satOff val="-29145"/>
                <a:lumOff val="6396"/>
                <a:alphaOff val="0"/>
                <a:tint val="73000"/>
              </a:schemeClr>
            </a:gs>
            <a:gs pos="100000">
              <a:schemeClr val="accent2">
                <a:hueOff val="4451855"/>
                <a:satOff val="-29145"/>
                <a:lumOff val="6396"/>
                <a:alphaOff val="0"/>
                <a:tint val="35000"/>
              </a:schemeClr>
            </a:gs>
          </a:gsLst>
          <a:lin ang="5400000" scaled="1"/>
        </a:gradFill>
        <a:ln>
          <a:noFill/>
        </a:ln>
        <a:effectLst>
          <a:glow rad="63500">
            <a:schemeClr val="accent2">
              <a:hueOff val="4451855"/>
              <a:satOff val="-29145"/>
              <a:lumOff val="6396"/>
              <a:alphaOff val="0"/>
              <a:tint val="30000"/>
              <a:shade val="95000"/>
              <a:satMod val="300000"/>
              <a:alpha val="50000"/>
            </a:schemeClr>
          </a:glo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CN" altLang="en-US" sz="1200" kern="1200"/>
        </a:p>
      </dsp:txBody>
      <dsp:txXfrm rot="-5400000">
        <a:off x="7564647" y="1462210"/>
        <a:ext cx="243225" cy="242571"/>
      </dsp:txXfrm>
    </dsp:sp>
    <dsp:sp modelId="{8EAD8B30-3BAA-4730-8032-2326BE1AEF0A}">
      <dsp:nvSpPr>
        <dsp:cNvPr id="0" name=""/>
        <dsp:cNvSpPr/>
      </dsp:nvSpPr>
      <dsp:spPr>
        <a:xfrm>
          <a:off x="6868970" y="1972198"/>
          <a:ext cx="1634579" cy="980747"/>
        </a:xfrm>
        <a:prstGeom prst="roundRect">
          <a:avLst>
            <a:gd name="adj" fmla="val 10000"/>
          </a:avLst>
        </a:prstGeom>
        <a:gradFill rotWithShape="0">
          <a:gsLst>
            <a:gs pos="0">
              <a:schemeClr val="accent2">
                <a:hueOff val="5276273"/>
                <a:satOff val="-34543"/>
                <a:lumOff val="7580"/>
                <a:alphaOff val="0"/>
                <a:tint val="1000"/>
              </a:schemeClr>
            </a:gs>
            <a:gs pos="68000">
              <a:schemeClr val="accent2">
                <a:hueOff val="5276273"/>
                <a:satOff val="-34543"/>
                <a:lumOff val="7580"/>
                <a:alphaOff val="0"/>
                <a:tint val="77000"/>
              </a:schemeClr>
            </a:gs>
            <a:gs pos="81000">
              <a:schemeClr val="accent2">
                <a:hueOff val="5276273"/>
                <a:satOff val="-34543"/>
                <a:lumOff val="7580"/>
                <a:alphaOff val="0"/>
                <a:tint val="79000"/>
              </a:schemeClr>
            </a:gs>
            <a:gs pos="86000">
              <a:schemeClr val="accent2">
                <a:hueOff val="5276273"/>
                <a:satOff val="-34543"/>
                <a:lumOff val="7580"/>
                <a:alphaOff val="0"/>
                <a:tint val="73000"/>
              </a:schemeClr>
            </a:gs>
            <a:gs pos="100000">
              <a:schemeClr val="accent2">
                <a:hueOff val="5276273"/>
                <a:satOff val="-34543"/>
                <a:lumOff val="7580"/>
                <a:alphaOff val="0"/>
                <a:tint val="35000"/>
              </a:schemeClr>
            </a:gs>
          </a:gsLst>
          <a:lin ang="5400000" scaled="1"/>
        </a:gradFill>
        <a:ln>
          <a:noFill/>
        </a:ln>
        <a:effectLst>
          <a:glow rad="63500">
            <a:schemeClr val="accent2">
              <a:hueOff val="5276273"/>
              <a:satOff val="-34543"/>
              <a:lumOff val="7580"/>
              <a:alphaOff val="0"/>
              <a:tint val="30000"/>
              <a:shade val="95000"/>
              <a:satMod val="300000"/>
              <a:alpha val="50000"/>
            </a:schemeClr>
          </a:glo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zh-CN" altLang="en-US" sz="1200" kern="1200" smtClean="0"/>
            <a:t>执行</a:t>
          </a:r>
          <a:r>
            <a:rPr lang="en-US" altLang="zh-CN" sz="1200" kern="1200" smtClean="0"/>
            <a:t>Action</a:t>
          </a:r>
          <a:endParaRPr lang="zh-CN" altLang="en-US" sz="1200" kern="1200" dirty="0"/>
        </a:p>
      </dsp:txBody>
      <dsp:txXfrm>
        <a:off x="6897695" y="2000923"/>
        <a:ext cx="1577129" cy="923297"/>
      </dsp:txXfrm>
    </dsp:sp>
    <dsp:sp modelId="{E1A284AB-4CEF-483A-B010-942DDA95B43D}">
      <dsp:nvSpPr>
        <dsp:cNvPr id="0" name=""/>
        <dsp:cNvSpPr/>
      </dsp:nvSpPr>
      <dsp:spPr>
        <a:xfrm rot="10800000">
          <a:off x="6378596" y="2259884"/>
          <a:ext cx="346530" cy="405375"/>
        </a:xfrm>
        <a:prstGeom prst="rightArrow">
          <a:avLst>
            <a:gd name="adj1" fmla="val 60000"/>
            <a:gd name="adj2" fmla="val 50000"/>
          </a:avLst>
        </a:prstGeom>
        <a:gradFill rotWithShape="0">
          <a:gsLst>
            <a:gs pos="0">
              <a:schemeClr val="accent2">
                <a:hueOff val="5935807"/>
                <a:satOff val="-38860"/>
                <a:lumOff val="8528"/>
                <a:alphaOff val="0"/>
                <a:tint val="1000"/>
              </a:schemeClr>
            </a:gs>
            <a:gs pos="68000">
              <a:schemeClr val="accent2">
                <a:hueOff val="5935807"/>
                <a:satOff val="-38860"/>
                <a:lumOff val="8528"/>
                <a:alphaOff val="0"/>
                <a:tint val="77000"/>
              </a:schemeClr>
            </a:gs>
            <a:gs pos="81000">
              <a:schemeClr val="accent2">
                <a:hueOff val="5935807"/>
                <a:satOff val="-38860"/>
                <a:lumOff val="8528"/>
                <a:alphaOff val="0"/>
                <a:tint val="79000"/>
              </a:schemeClr>
            </a:gs>
            <a:gs pos="86000">
              <a:schemeClr val="accent2">
                <a:hueOff val="5935807"/>
                <a:satOff val="-38860"/>
                <a:lumOff val="8528"/>
                <a:alphaOff val="0"/>
                <a:tint val="73000"/>
              </a:schemeClr>
            </a:gs>
            <a:gs pos="100000">
              <a:schemeClr val="accent2">
                <a:hueOff val="5935807"/>
                <a:satOff val="-38860"/>
                <a:lumOff val="8528"/>
                <a:alphaOff val="0"/>
                <a:tint val="35000"/>
              </a:schemeClr>
            </a:gs>
          </a:gsLst>
          <a:lin ang="5400000" scaled="1"/>
        </a:gradFill>
        <a:ln>
          <a:noFill/>
        </a:ln>
        <a:effectLst>
          <a:glow rad="63500">
            <a:schemeClr val="accent2">
              <a:hueOff val="5935807"/>
              <a:satOff val="-38860"/>
              <a:lumOff val="8528"/>
              <a:alphaOff val="0"/>
              <a:tint val="30000"/>
              <a:shade val="95000"/>
              <a:satMod val="300000"/>
              <a:alpha val="50000"/>
            </a:schemeClr>
          </a:glo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CN" altLang="en-US" sz="1200" kern="1200"/>
        </a:p>
      </dsp:txBody>
      <dsp:txXfrm rot="10800000">
        <a:off x="6482555" y="2340959"/>
        <a:ext cx="242571" cy="243225"/>
      </dsp:txXfrm>
    </dsp:sp>
    <dsp:sp modelId="{EEFCEDB6-39BD-48CD-B5DB-7FB417E73F07}">
      <dsp:nvSpPr>
        <dsp:cNvPr id="0" name=""/>
        <dsp:cNvSpPr/>
      </dsp:nvSpPr>
      <dsp:spPr>
        <a:xfrm>
          <a:off x="4580559" y="1972198"/>
          <a:ext cx="1634579" cy="980747"/>
        </a:xfrm>
        <a:prstGeom prst="roundRect">
          <a:avLst>
            <a:gd name="adj" fmla="val 10000"/>
          </a:avLst>
        </a:prstGeom>
        <a:gradFill rotWithShape="0">
          <a:gsLst>
            <a:gs pos="0">
              <a:schemeClr val="accent2">
                <a:hueOff val="6595341"/>
                <a:satOff val="-43178"/>
                <a:lumOff val="9476"/>
                <a:alphaOff val="0"/>
                <a:tint val="1000"/>
              </a:schemeClr>
            </a:gs>
            <a:gs pos="68000">
              <a:schemeClr val="accent2">
                <a:hueOff val="6595341"/>
                <a:satOff val="-43178"/>
                <a:lumOff val="9476"/>
                <a:alphaOff val="0"/>
                <a:tint val="77000"/>
              </a:schemeClr>
            </a:gs>
            <a:gs pos="81000">
              <a:schemeClr val="accent2">
                <a:hueOff val="6595341"/>
                <a:satOff val="-43178"/>
                <a:lumOff val="9476"/>
                <a:alphaOff val="0"/>
                <a:tint val="79000"/>
              </a:schemeClr>
            </a:gs>
            <a:gs pos="86000">
              <a:schemeClr val="accent2">
                <a:hueOff val="6595341"/>
                <a:satOff val="-43178"/>
                <a:lumOff val="9476"/>
                <a:alphaOff val="0"/>
                <a:tint val="73000"/>
              </a:schemeClr>
            </a:gs>
            <a:gs pos="100000">
              <a:schemeClr val="accent2">
                <a:hueOff val="6595341"/>
                <a:satOff val="-43178"/>
                <a:lumOff val="9476"/>
                <a:alphaOff val="0"/>
                <a:tint val="35000"/>
              </a:schemeClr>
            </a:gs>
          </a:gsLst>
          <a:lin ang="5400000" scaled="1"/>
        </a:gradFill>
        <a:ln>
          <a:noFill/>
        </a:ln>
        <a:effectLst>
          <a:glow rad="63500">
            <a:schemeClr val="accent2">
              <a:hueOff val="6595341"/>
              <a:satOff val="-43178"/>
              <a:lumOff val="9476"/>
              <a:alphaOff val="0"/>
              <a:tint val="30000"/>
              <a:shade val="95000"/>
              <a:satMod val="300000"/>
              <a:alpha val="50000"/>
            </a:schemeClr>
          </a:glo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altLang="zh-CN" sz="1200" kern="1200" dirty="0" err="1" smtClean="0"/>
            <a:t>ActionFilter</a:t>
          </a:r>
          <a:r>
            <a:rPr lang="zh-CN" altLang="en-US" sz="1200" kern="1200" dirty="0" smtClean="0"/>
            <a:t>：</a:t>
          </a:r>
          <a:r>
            <a:rPr lang="en-US" altLang="zh-CN" sz="1200" kern="1200" dirty="0" err="1" smtClean="0"/>
            <a:t>ActionExecuted</a:t>
          </a:r>
          <a:endParaRPr lang="zh-CN" altLang="en-US" sz="1200" kern="1200" dirty="0"/>
        </a:p>
      </dsp:txBody>
      <dsp:txXfrm>
        <a:off x="4609284" y="2000923"/>
        <a:ext cx="1577129" cy="923297"/>
      </dsp:txXfrm>
    </dsp:sp>
    <dsp:sp modelId="{1F5D71DE-F181-4915-B951-FF5780D72D42}">
      <dsp:nvSpPr>
        <dsp:cNvPr id="0" name=""/>
        <dsp:cNvSpPr/>
      </dsp:nvSpPr>
      <dsp:spPr>
        <a:xfrm rot="10800000">
          <a:off x="4090186" y="2259884"/>
          <a:ext cx="346530" cy="405375"/>
        </a:xfrm>
        <a:prstGeom prst="rightArrow">
          <a:avLst>
            <a:gd name="adj1" fmla="val 60000"/>
            <a:gd name="adj2" fmla="val 50000"/>
          </a:avLst>
        </a:prstGeom>
        <a:gradFill rotWithShape="0">
          <a:gsLst>
            <a:gs pos="0">
              <a:schemeClr val="accent2">
                <a:hueOff val="7419759"/>
                <a:satOff val="-48576"/>
                <a:lumOff val="10660"/>
                <a:alphaOff val="0"/>
                <a:tint val="1000"/>
              </a:schemeClr>
            </a:gs>
            <a:gs pos="68000">
              <a:schemeClr val="accent2">
                <a:hueOff val="7419759"/>
                <a:satOff val="-48576"/>
                <a:lumOff val="10660"/>
                <a:alphaOff val="0"/>
                <a:tint val="77000"/>
              </a:schemeClr>
            </a:gs>
            <a:gs pos="81000">
              <a:schemeClr val="accent2">
                <a:hueOff val="7419759"/>
                <a:satOff val="-48576"/>
                <a:lumOff val="10660"/>
                <a:alphaOff val="0"/>
                <a:tint val="79000"/>
              </a:schemeClr>
            </a:gs>
            <a:gs pos="86000">
              <a:schemeClr val="accent2">
                <a:hueOff val="7419759"/>
                <a:satOff val="-48576"/>
                <a:lumOff val="10660"/>
                <a:alphaOff val="0"/>
                <a:tint val="73000"/>
              </a:schemeClr>
            </a:gs>
            <a:gs pos="100000">
              <a:schemeClr val="accent2">
                <a:hueOff val="7419759"/>
                <a:satOff val="-48576"/>
                <a:lumOff val="10660"/>
                <a:alphaOff val="0"/>
                <a:tint val="35000"/>
              </a:schemeClr>
            </a:gs>
          </a:gsLst>
          <a:lin ang="5400000" scaled="1"/>
        </a:gradFill>
        <a:ln>
          <a:noFill/>
        </a:ln>
        <a:effectLst>
          <a:glow rad="63500">
            <a:schemeClr val="accent2">
              <a:hueOff val="7419759"/>
              <a:satOff val="-48576"/>
              <a:lumOff val="10660"/>
              <a:alphaOff val="0"/>
              <a:tint val="30000"/>
              <a:shade val="95000"/>
              <a:satMod val="300000"/>
              <a:alpha val="50000"/>
            </a:schemeClr>
          </a:glo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CN" altLang="en-US" sz="1200" kern="1200"/>
        </a:p>
      </dsp:txBody>
      <dsp:txXfrm rot="10800000">
        <a:off x="4194145" y="2340959"/>
        <a:ext cx="242571" cy="243225"/>
      </dsp:txXfrm>
    </dsp:sp>
    <dsp:sp modelId="{5135C4AD-C798-43A2-AA41-683FC60A3329}">
      <dsp:nvSpPr>
        <dsp:cNvPr id="0" name=""/>
        <dsp:cNvSpPr/>
      </dsp:nvSpPr>
      <dsp:spPr>
        <a:xfrm>
          <a:off x="2292149" y="1972198"/>
          <a:ext cx="1634579" cy="980747"/>
        </a:xfrm>
        <a:prstGeom prst="roundRect">
          <a:avLst>
            <a:gd name="adj" fmla="val 10000"/>
          </a:avLst>
        </a:prstGeom>
        <a:gradFill rotWithShape="0">
          <a:gsLst>
            <a:gs pos="0">
              <a:schemeClr val="accent2">
                <a:hueOff val="7914410"/>
                <a:satOff val="-51814"/>
                <a:lumOff val="11371"/>
                <a:alphaOff val="0"/>
                <a:tint val="1000"/>
              </a:schemeClr>
            </a:gs>
            <a:gs pos="68000">
              <a:schemeClr val="accent2">
                <a:hueOff val="7914410"/>
                <a:satOff val="-51814"/>
                <a:lumOff val="11371"/>
                <a:alphaOff val="0"/>
                <a:tint val="77000"/>
              </a:schemeClr>
            </a:gs>
            <a:gs pos="81000">
              <a:schemeClr val="accent2">
                <a:hueOff val="7914410"/>
                <a:satOff val="-51814"/>
                <a:lumOff val="11371"/>
                <a:alphaOff val="0"/>
                <a:tint val="79000"/>
              </a:schemeClr>
            </a:gs>
            <a:gs pos="86000">
              <a:schemeClr val="accent2">
                <a:hueOff val="7914410"/>
                <a:satOff val="-51814"/>
                <a:lumOff val="11371"/>
                <a:alphaOff val="0"/>
                <a:tint val="73000"/>
              </a:schemeClr>
            </a:gs>
            <a:gs pos="100000">
              <a:schemeClr val="accent2">
                <a:hueOff val="7914410"/>
                <a:satOff val="-51814"/>
                <a:lumOff val="11371"/>
                <a:alphaOff val="0"/>
                <a:tint val="35000"/>
              </a:schemeClr>
            </a:gs>
          </a:gsLst>
          <a:lin ang="5400000" scaled="1"/>
        </a:gradFill>
        <a:ln>
          <a:noFill/>
        </a:ln>
        <a:effectLst>
          <a:glow rad="63500">
            <a:schemeClr val="accent2">
              <a:hueOff val="7914410"/>
              <a:satOff val="-51814"/>
              <a:lumOff val="11371"/>
              <a:alphaOff val="0"/>
              <a:tint val="30000"/>
              <a:shade val="95000"/>
              <a:satMod val="300000"/>
              <a:alpha val="50000"/>
            </a:schemeClr>
          </a:glo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zh-CN" altLang="en-US" sz="1200" kern="1200" dirty="0" smtClean="0"/>
            <a:t>根据</a:t>
          </a:r>
          <a:r>
            <a:rPr lang="en-US" altLang="zh-CN" sz="1200" kern="1200" dirty="0" err="1" smtClean="0"/>
            <a:t>ActionResult</a:t>
          </a:r>
          <a:r>
            <a:rPr lang="en-US" altLang="zh-CN" sz="1200" kern="1200" dirty="0" smtClean="0"/>
            <a:t>,</a:t>
          </a:r>
          <a:r>
            <a:rPr lang="zh-CN" altLang="en-US" sz="1200" kern="1200" dirty="0" smtClean="0"/>
            <a:t>在已注册的</a:t>
          </a:r>
          <a:r>
            <a:rPr lang="en-US" altLang="zh-CN" sz="1200" kern="1200" dirty="0" err="1" smtClean="0"/>
            <a:t>ViewEngine</a:t>
          </a:r>
          <a:r>
            <a:rPr lang="zh-CN" altLang="en-US" sz="1200" kern="1200" dirty="0" smtClean="0"/>
            <a:t>中获取</a:t>
          </a:r>
          <a:r>
            <a:rPr lang="en-US" altLang="zh-CN" sz="1200" kern="1200" dirty="0" smtClean="0"/>
            <a:t>View</a:t>
          </a:r>
          <a:endParaRPr lang="zh-CN" altLang="en-US" sz="1200" kern="1200" dirty="0"/>
        </a:p>
      </dsp:txBody>
      <dsp:txXfrm>
        <a:off x="2320874" y="2000923"/>
        <a:ext cx="1577129" cy="923297"/>
      </dsp:txXfrm>
    </dsp:sp>
    <dsp:sp modelId="{9466CDD4-0FD5-4A09-99DA-86B5E9FEE045}">
      <dsp:nvSpPr>
        <dsp:cNvPr id="0" name=""/>
        <dsp:cNvSpPr/>
      </dsp:nvSpPr>
      <dsp:spPr>
        <a:xfrm rot="10800000">
          <a:off x="1801775" y="2259884"/>
          <a:ext cx="346530" cy="405375"/>
        </a:xfrm>
        <a:prstGeom prst="rightArrow">
          <a:avLst>
            <a:gd name="adj1" fmla="val 60000"/>
            <a:gd name="adj2" fmla="val 50000"/>
          </a:avLst>
        </a:prstGeom>
        <a:gradFill rotWithShape="0">
          <a:gsLst>
            <a:gs pos="0">
              <a:schemeClr val="accent2">
                <a:hueOff val="8903710"/>
                <a:satOff val="-58291"/>
                <a:lumOff val="12792"/>
                <a:alphaOff val="0"/>
                <a:tint val="1000"/>
              </a:schemeClr>
            </a:gs>
            <a:gs pos="68000">
              <a:schemeClr val="accent2">
                <a:hueOff val="8903710"/>
                <a:satOff val="-58291"/>
                <a:lumOff val="12792"/>
                <a:alphaOff val="0"/>
                <a:tint val="77000"/>
              </a:schemeClr>
            </a:gs>
            <a:gs pos="81000">
              <a:schemeClr val="accent2">
                <a:hueOff val="8903710"/>
                <a:satOff val="-58291"/>
                <a:lumOff val="12792"/>
                <a:alphaOff val="0"/>
                <a:tint val="79000"/>
              </a:schemeClr>
            </a:gs>
            <a:gs pos="86000">
              <a:schemeClr val="accent2">
                <a:hueOff val="8903710"/>
                <a:satOff val="-58291"/>
                <a:lumOff val="12792"/>
                <a:alphaOff val="0"/>
                <a:tint val="73000"/>
              </a:schemeClr>
            </a:gs>
            <a:gs pos="100000">
              <a:schemeClr val="accent2">
                <a:hueOff val="8903710"/>
                <a:satOff val="-58291"/>
                <a:lumOff val="12792"/>
                <a:alphaOff val="0"/>
                <a:tint val="35000"/>
              </a:schemeClr>
            </a:gs>
          </a:gsLst>
          <a:lin ang="5400000" scaled="1"/>
        </a:gradFill>
        <a:ln>
          <a:noFill/>
        </a:ln>
        <a:effectLst>
          <a:glow rad="63500">
            <a:schemeClr val="accent2">
              <a:hueOff val="8903710"/>
              <a:satOff val="-58291"/>
              <a:lumOff val="12792"/>
              <a:alphaOff val="0"/>
              <a:tint val="30000"/>
              <a:shade val="95000"/>
              <a:satMod val="300000"/>
              <a:alpha val="50000"/>
            </a:schemeClr>
          </a:glo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CN" altLang="en-US" sz="1200" kern="1200"/>
        </a:p>
      </dsp:txBody>
      <dsp:txXfrm rot="10800000">
        <a:off x="1905734" y="2340959"/>
        <a:ext cx="242571" cy="243225"/>
      </dsp:txXfrm>
    </dsp:sp>
    <dsp:sp modelId="{B27B46BA-0EED-4816-A3AE-98B68E20201B}">
      <dsp:nvSpPr>
        <dsp:cNvPr id="0" name=""/>
        <dsp:cNvSpPr/>
      </dsp:nvSpPr>
      <dsp:spPr>
        <a:xfrm>
          <a:off x="3738" y="1972198"/>
          <a:ext cx="1634579" cy="980747"/>
        </a:xfrm>
        <a:prstGeom prst="roundRect">
          <a:avLst>
            <a:gd name="adj" fmla="val 10000"/>
          </a:avLst>
        </a:prstGeom>
        <a:gradFill rotWithShape="0">
          <a:gsLst>
            <a:gs pos="0">
              <a:schemeClr val="accent2">
                <a:hueOff val="9233478"/>
                <a:satOff val="-60450"/>
                <a:lumOff val="13266"/>
                <a:alphaOff val="0"/>
                <a:tint val="1000"/>
              </a:schemeClr>
            </a:gs>
            <a:gs pos="68000">
              <a:schemeClr val="accent2">
                <a:hueOff val="9233478"/>
                <a:satOff val="-60450"/>
                <a:lumOff val="13266"/>
                <a:alphaOff val="0"/>
                <a:tint val="77000"/>
              </a:schemeClr>
            </a:gs>
            <a:gs pos="81000">
              <a:schemeClr val="accent2">
                <a:hueOff val="9233478"/>
                <a:satOff val="-60450"/>
                <a:lumOff val="13266"/>
                <a:alphaOff val="0"/>
                <a:tint val="79000"/>
              </a:schemeClr>
            </a:gs>
            <a:gs pos="86000">
              <a:schemeClr val="accent2">
                <a:hueOff val="9233478"/>
                <a:satOff val="-60450"/>
                <a:lumOff val="13266"/>
                <a:alphaOff val="0"/>
                <a:tint val="73000"/>
              </a:schemeClr>
            </a:gs>
            <a:gs pos="100000">
              <a:schemeClr val="accent2">
                <a:hueOff val="9233478"/>
                <a:satOff val="-60450"/>
                <a:lumOff val="13266"/>
                <a:alphaOff val="0"/>
                <a:tint val="35000"/>
              </a:schemeClr>
            </a:gs>
          </a:gsLst>
          <a:lin ang="5400000" scaled="1"/>
        </a:gradFill>
        <a:ln>
          <a:noFill/>
        </a:ln>
        <a:effectLst>
          <a:glow rad="63500">
            <a:schemeClr val="accent2">
              <a:hueOff val="9233478"/>
              <a:satOff val="-60450"/>
              <a:lumOff val="13266"/>
              <a:alphaOff val="0"/>
              <a:tint val="30000"/>
              <a:shade val="95000"/>
              <a:satMod val="300000"/>
              <a:alpha val="50000"/>
            </a:schemeClr>
          </a:glo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altLang="zh-CN" sz="1200" kern="1200" dirty="0" err="1" smtClean="0"/>
            <a:t>ActionFilter</a:t>
          </a:r>
          <a:r>
            <a:rPr lang="zh-CN" altLang="en-US" sz="1200" kern="1200" dirty="0" smtClean="0"/>
            <a:t>：</a:t>
          </a:r>
          <a:r>
            <a:rPr lang="en-US" altLang="zh-CN" sz="1200" kern="1200" dirty="0" err="1" smtClean="0"/>
            <a:t>ResultExecuting</a:t>
          </a:r>
          <a:endParaRPr lang="zh-CN" altLang="en-US" sz="1200" kern="1200" dirty="0"/>
        </a:p>
      </dsp:txBody>
      <dsp:txXfrm>
        <a:off x="32463" y="2000923"/>
        <a:ext cx="1577129" cy="923297"/>
      </dsp:txXfrm>
    </dsp:sp>
    <dsp:sp modelId="{4E94D503-5F5C-4797-94B6-50CE3085F536}">
      <dsp:nvSpPr>
        <dsp:cNvPr id="0" name=""/>
        <dsp:cNvSpPr/>
      </dsp:nvSpPr>
      <dsp:spPr>
        <a:xfrm rot="5400000">
          <a:off x="647762" y="3067366"/>
          <a:ext cx="346530" cy="405375"/>
        </a:xfrm>
        <a:prstGeom prst="rightArrow">
          <a:avLst>
            <a:gd name="adj1" fmla="val 60000"/>
            <a:gd name="adj2" fmla="val 50000"/>
          </a:avLst>
        </a:prstGeom>
        <a:gradFill rotWithShape="0">
          <a:gsLst>
            <a:gs pos="0">
              <a:schemeClr val="accent2">
                <a:hueOff val="10387662"/>
                <a:satOff val="-68006"/>
                <a:lumOff val="14924"/>
                <a:alphaOff val="0"/>
                <a:tint val="1000"/>
              </a:schemeClr>
            </a:gs>
            <a:gs pos="68000">
              <a:schemeClr val="accent2">
                <a:hueOff val="10387662"/>
                <a:satOff val="-68006"/>
                <a:lumOff val="14924"/>
                <a:alphaOff val="0"/>
                <a:tint val="77000"/>
              </a:schemeClr>
            </a:gs>
            <a:gs pos="81000">
              <a:schemeClr val="accent2">
                <a:hueOff val="10387662"/>
                <a:satOff val="-68006"/>
                <a:lumOff val="14924"/>
                <a:alphaOff val="0"/>
                <a:tint val="79000"/>
              </a:schemeClr>
            </a:gs>
            <a:gs pos="86000">
              <a:schemeClr val="accent2">
                <a:hueOff val="10387662"/>
                <a:satOff val="-68006"/>
                <a:lumOff val="14924"/>
                <a:alphaOff val="0"/>
                <a:tint val="73000"/>
              </a:schemeClr>
            </a:gs>
            <a:gs pos="100000">
              <a:schemeClr val="accent2">
                <a:hueOff val="10387662"/>
                <a:satOff val="-68006"/>
                <a:lumOff val="14924"/>
                <a:alphaOff val="0"/>
                <a:tint val="35000"/>
              </a:schemeClr>
            </a:gs>
          </a:gsLst>
          <a:lin ang="5400000" scaled="1"/>
        </a:gradFill>
        <a:ln>
          <a:noFill/>
        </a:ln>
        <a:effectLst>
          <a:glow rad="63500">
            <a:schemeClr val="accent2">
              <a:hueOff val="10387662"/>
              <a:satOff val="-68006"/>
              <a:lumOff val="14924"/>
              <a:alphaOff val="0"/>
              <a:tint val="30000"/>
              <a:shade val="95000"/>
              <a:satMod val="300000"/>
              <a:alpha val="50000"/>
            </a:schemeClr>
          </a:glo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CN" altLang="en-US" sz="1200" kern="1200"/>
        </a:p>
      </dsp:txBody>
      <dsp:txXfrm rot="-5400000">
        <a:off x="699415" y="3096789"/>
        <a:ext cx="243225" cy="242571"/>
      </dsp:txXfrm>
    </dsp:sp>
    <dsp:sp modelId="{8538C273-29CC-4007-BF43-C1D9FE4D2D1F}">
      <dsp:nvSpPr>
        <dsp:cNvPr id="0" name=""/>
        <dsp:cNvSpPr/>
      </dsp:nvSpPr>
      <dsp:spPr>
        <a:xfrm>
          <a:off x="3738" y="3606777"/>
          <a:ext cx="1634579" cy="980747"/>
        </a:xfrm>
        <a:prstGeom prst="roundRect">
          <a:avLst>
            <a:gd name="adj" fmla="val 10000"/>
          </a:avLst>
        </a:prstGeom>
        <a:gradFill rotWithShape="0">
          <a:gsLst>
            <a:gs pos="0">
              <a:schemeClr val="accent2">
                <a:hueOff val="10552546"/>
                <a:satOff val="-69085"/>
                <a:lumOff val="15161"/>
                <a:alphaOff val="0"/>
                <a:tint val="1000"/>
              </a:schemeClr>
            </a:gs>
            <a:gs pos="68000">
              <a:schemeClr val="accent2">
                <a:hueOff val="10552546"/>
                <a:satOff val="-69085"/>
                <a:lumOff val="15161"/>
                <a:alphaOff val="0"/>
                <a:tint val="77000"/>
              </a:schemeClr>
            </a:gs>
            <a:gs pos="81000">
              <a:schemeClr val="accent2">
                <a:hueOff val="10552546"/>
                <a:satOff val="-69085"/>
                <a:lumOff val="15161"/>
                <a:alphaOff val="0"/>
                <a:tint val="79000"/>
              </a:schemeClr>
            </a:gs>
            <a:gs pos="86000">
              <a:schemeClr val="accent2">
                <a:hueOff val="10552546"/>
                <a:satOff val="-69085"/>
                <a:lumOff val="15161"/>
                <a:alphaOff val="0"/>
                <a:tint val="73000"/>
              </a:schemeClr>
            </a:gs>
            <a:gs pos="100000">
              <a:schemeClr val="accent2">
                <a:hueOff val="10552546"/>
                <a:satOff val="-69085"/>
                <a:lumOff val="15161"/>
                <a:alphaOff val="0"/>
                <a:tint val="35000"/>
              </a:schemeClr>
            </a:gs>
          </a:gsLst>
          <a:lin ang="5400000" scaled="1"/>
        </a:gradFill>
        <a:ln>
          <a:noFill/>
        </a:ln>
        <a:effectLst>
          <a:glow rad="63500">
            <a:schemeClr val="accent2">
              <a:hueOff val="10552546"/>
              <a:satOff val="-69085"/>
              <a:lumOff val="15161"/>
              <a:alphaOff val="0"/>
              <a:tint val="30000"/>
              <a:shade val="95000"/>
              <a:satMod val="300000"/>
              <a:alpha val="50000"/>
            </a:schemeClr>
          </a:glo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zh-CN" altLang="en-US" sz="1200" kern="1200" dirty="0" smtClean="0"/>
            <a:t>渲染输出视图</a:t>
          </a:r>
          <a:endParaRPr lang="zh-CN" altLang="en-US" sz="1200" kern="1200" dirty="0"/>
        </a:p>
      </dsp:txBody>
      <dsp:txXfrm>
        <a:off x="32463" y="3635502"/>
        <a:ext cx="1577129" cy="923297"/>
      </dsp:txXfrm>
    </dsp:sp>
    <dsp:sp modelId="{00BC7ACE-AB76-46E8-9B44-8170895F9355}">
      <dsp:nvSpPr>
        <dsp:cNvPr id="0" name=""/>
        <dsp:cNvSpPr/>
      </dsp:nvSpPr>
      <dsp:spPr>
        <a:xfrm>
          <a:off x="1782160" y="3894463"/>
          <a:ext cx="346530" cy="405375"/>
        </a:xfrm>
        <a:prstGeom prst="rightArrow">
          <a:avLst>
            <a:gd name="adj1" fmla="val 60000"/>
            <a:gd name="adj2" fmla="val 50000"/>
          </a:avLst>
        </a:prstGeom>
        <a:gradFill rotWithShape="0">
          <a:gsLst>
            <a:gs pos="0">
              <a:schemeClr val="accent2">
                <a:hueOff val="11871614"/>
                <a:satOff val="-77721"/>
                <a:lumOff val="17056"/>
                <a:alphaOff val="0"/>
                <a:tint val="1000"/>
              </a:schemeClr>
            </a:gs>
            <a:gs pos="68000">
              <a:schemeClr val="accent2">
                <a:hueOff val="11871614"/>
                <a:satOff val="-77721"/>
                <a:lumOff val="17056"/>
                <a:alphaOff val="0"/>
                <a:tint val="77000"/>
              </a:schemeClr>
            </a:gs>
            <a:gs pos="81000">
              <a:schemeClr val="accent2">
                <a:hueOff val="11871614"/>
                <a:satOff val="-77721"/>
                <a:lumOff val="17056"/>
                <a:alphaOff val="0"/>
                <a:tint val="79000"/>
              </a:schemeClr>
            </a:gs>
            <a:gs pos="86000">
              <a:schemeClr val="accent2">
                <a:hueOff val="11871614"/>
                <a:satOff val="-77721"/>
                <a:lumOff val="17056"/>
                <a:alphaOff val="0"/>
                <a:tint val="73000"/>
              </a:schemeClr>
            </a:gs>
            <a:gs pos="100000">
              <a:schemeClr val="accent2">
                <a:hueOff val="11871614"/>
                <a:satOff val="-77721"/>
                <a:lumOff val="17056"/>
                <a:alphaOff val="0"/>
                <a:tint val="35000"/>
              </a:schemeClr>
            </a:gs>
          </a:gsLst>
          <a:lin ang="5400000" scaled="1"/>
        </a:gradFill>
        <a:ln>
          <a:noFill/>
        </a:ln>
        <a:effectLst>
          <a:glow rad="63500">
            <a:schemeClr val="accent2">
              <a:hueOff val="11871614"/>
              <a:satOff val="-77721"/>
              <a:lumOff val="17056"/>
              <a:alphaOff val="0"/>
              <a:tint val="30000"/>
              <a:shade val="95000"/>
              <a:satMod val="300000"/>
              <a:alpha val="50000"/>
            </a:schemeClr>
          </a:glo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CN" altLang="en-US" sz="1200" kern="1200"/>
        </a:p>
      </dsp:txBody>
      <dsp:txXfrm>
        <a:off x="1782160" y="3975538"/>
        <a:ext cx="242571" cy="243225"/>
      </dsp:txXfrm>
    </dsp:sp>
    <dsp:sp modelId="{0A143BCC-DCFB-46C6-868B-8A591B39ACB5}">
      <dsp:nvSpPr>
        <dsp:cNvPr id="0" name=""/>
        <dsp:cNvSpPr/>
      </dsp:nvSpPr>
      <dsp:spPr>
        <a:xfrm>
          <a:off x="2292149" y="3606777"/>
          <a:ext cx="1634579" cy="980747"/>
        </a:xfrm>
        <a:prstGeom prst="roundRect">
          <a:avLst>
            <a:gd name="adj" fmla="val 10000"/>
          </a:avLst>
        </a:prstGeom>
        <a:gradFill rotWithShape="0">
          <a:gsLst>
            <a:gs pos="0">
              <a:schemeClr val="accent2">
                <a:hueOff val="11871614"/>
                <a:satOff val="-77721"/>
                <a:lumOff val="17056"/>
                <a:alphaOff val="0"/>
                <a:tint val="1000"/>
              </a:schemeClr>
            </a:gs>
            <a:gs pos="68000">
              <a:schemeClr val="accent2">
                <a:hueOff val="11871614"/>
                <a:satOff val="-77721"/>
                <a:lumOff val="17056"/>
                <a:alphaOff val="0"/>
                <a:tint val="77000"/>
              </a:schemeClr>
            </a:gs>
            <a:gs pos="81000">
              <a:schemeClr val="accent2">
                <a:hueOff val="11871614"/>
                <a:satOff val="-77721"/>
                <a:lumOff val="17056"/>
                <a:alphaOff val="0"/>
                <a:tint val="79000"/>
              </a:schemeClr>
            </a:gs>
            <a:gs pos="86000">
              <a:schemeClr val="accent2">
                <a:hueOff val="11871614"/>
                <a:satOff val="-77721"/>
                <a:lumOff val="17056"/>
                <a:alphaOff val="0"/>
                <a:tint val="73000"/>
              </a:schemeClr>
            </a:gs>
            <a:gs pos="100000">
              <a:schemeClr val="accent2">
                <a:hueOff val="11871614"/>
                <a:satOff val="-77721"/>
                <a:lumOff val="17056"/>
                <a:alphaOff val="0"/>
                <a:tint val="35000"/>
              </a:schemeClr>
            </a:gs>
          </a:gsLst>
          <a:lin ang="5400000" scaled="1"/>
        </a:gradFill>
        <a:ln>
          <a:noFill/>
        </a:ln>
        <a:effectLst>
          <a:glow rad="63500">
            <a:schemeClr val="accent2">
              <a:hueOff val="11871614"/>
              <a:satOff val="-77721"/>
              <a:lumOff val="17056"/>
              <a:alphaOff val="0"/>
              <a:tint val="30000"/>
              <a:shade val="95000"/>
              <a:satMod val="300000"/>
              <a:alpha val="50000"/>
            </a:schemeClr>
          </a:glo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altLang="zh-CN" sz="1200" kern="1200" dirty="0" err="1" smtClean="0"/>
            <a:t>ActionFilter</a:t>
          </a:r>
          <a:r>
            <a:rPr lang="zh-CN" altLang="en-US" sz="1200" kern="1200" dirty="0" smtClean="0"/>
            <a:t>：</a:t>
          </a:r>
          <a:r>
            <a:rPr lang="en-US" altLang="zh-CN" sz="1200" kern="1200" dirty="0" err="1" smtClean="0"/>
            <a:t>ResultExecuted</a:t>
          </a:r>
          <a:endParaRPr lang="zh-CN" altLang="en-US" sz="1200" kern="1200" dirty="0"/>
        </a:p>
      </dsp:txBody>
      <dsp:txXfrm>
        <a:off x="2320874" y="3635502"/>
        <a:ext cx="1577129" cy="923297"/>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2">
        <a:schemeClr val="bg2"/>
      </p:bgRef>
    </p:bg>
    <p:spTree>
      <p:nvGrpSpPr>
        <p:cNvPr id="1" name=""/>
        <p:cNvGrpSpPr/>
        <p:nvPr/>
      </p:nvGrpSpPr>
      <p:grpSpPr>
        <a:xfrm>
          <a:off x="0" y="0"/>
          <a:ext cx="0" cy="0"/>
          <a:chOff x="0" y="0"/>
          <a:chExt cx="0" cy="0"/>
        </a:xfrm>
      </p:grpSpPr>
      <p:sp>
        <p:nvSpPr>
          <p:cNvPr id="7" name="任意多边形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任意多边形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标题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日期占位符 29"/>
          <p:cNvSpPr>
            <a:spLocks noGrp="1"/>
          </p:cNvSpPr>
          <p:nvPr>
            <p:ph type="dt" sz="half" idx="10"/>
          </p:nvPr>
        </p:nvSpPr>
        <p:spPr/>
        <p:txBody>
          <a:bodyPr/>
          <a:lstStyle/>
          <a:p>
            <a:fld id="{3E6DBE3F-7A5C-4522-8B9F-A42B40777330}" type="datetimeFigureOut">
              <a:rPr lang="zh-CN" altLang="en-US" smtClean="0"/>
              <a:pPr/>
              <a:t>2014/5/16</a:t>
            </a:fld>
            <a:endParaRPr lang="zh-CN" altLang="en-US"/>
          </a:p>
        </p:txBody>
      </p:sp>
      <p:sp>
        <p:nvSpPr>
          <p:cNvPr id="19" name="页脚占位符 18"/>
          <p:cNvSpPr>
            <a:spLocks noGrp="1"/>
          </p:cNvSpPr>
          <p:nvPr>
            <p:ph type="ftr" sz="quarter" idx="11"/>
          </p:nvPr>
        </p:nvSpPr>
        <p:spPr/>
        <p:txBody>
          <a:bodyPr/>
          <a:lstStyle/>
          <a:p>
            <a:endParaRPr lang="zh-CN" altLang="en-US"/>
          </a:p>
        </p:txBody>
      </p:sp>
      <p:sp>
        <p:nvSpPr>
          <p:cNvPr id="27" name="灯片编号占位符 26"/>
          <p:cNvSpPr>
            <a:spLocks noGrp="1"/>
          </p:cNvSpPr>
          <p:nvPr>
            <p:ph type="sldNum" sz="quarter" idx="12"/>
          </p:nvPr>
        </p:nvSpPr>
        <p:spPr/>
        <p:txBody>
          <a:bodyPr/>
          <a:lstStyle/>
          <a:p>
            <a:fld id="{83D9B374-4FA4-4604-818D-058B7A704075}" type="slidenum">
              <a:rPr lang="zh-CN" altLang="en-US" smtClean="0"/>
              <a:pPr/>
              <a:t>‹#›</a:t>
            </a:fld>
            <a:endParaRPr lang="zh-CN" altLang="en-US"/>
          </a:p>
        </p:txBody>
      </p:sp>
      <p:pic>
        <p:nvPicPr>
          <p:cNvPr id="10" name="图片 9" descr="for_01new5.gif"/>
          <p:cNvPicPr>
            <a:picLocks noChangeAspect="1"/>
          </p:cNvPicPr>
          <p:nvPr userDrawn="1"/>
        </p:nvPicPr>
        <p:blipFill>
          <a:blip r:embed="rId2" cstate="print"/>
          <a:stretch>
            <a:fillRect/>
          </a:stretch>
        </p:blipFill>
        <p:spPr>
          <a:xfrm>
            <a:off x="6572264" y="6181725"/>
            <a:ext cx="2438400" cy="676275"/>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3E6DBE3F-7A5C-4522-8B9F-A42B40777330}" type="datetimeFigureOut">
              <a:rPr lang="zh-CN" altLang="en-US" smtClean="0"/>
              <a:pPr/>
              <a:t>2014/5/16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3D9B374-4FA4-4604-818D-058B7A704075}"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3E6DBE3F-7A5C-4522-8B9F-A42B40777330}" type="datetimeFigureOut">
              <a:rPr lang="zh-CN" altLang="en-US" smtClean="0"/>
              <a:pPr/>
              <a:t>2014/5/16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3D9B374-4FA4-4604-818D-058B7A704075}"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3E6DBE3F-7A5C-4522-8B9F-A42B40777330}" type="datetimeFigureOut">
              <a:rPr lang="zh-CN" altLang="en-US" smtClean="0"/>
              <a:pPr/>
              <a:t>2014/5/16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3D9B374-4FA4-4604-818D-058B7A704075}"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2">
        <a:schemeClr val="bg2"/>
      </p:bgRef>
    </p:bg>
    <p:spTree>
      <p:nvGrpSpPr>
        <p:cNvPr id="1" name=""/>
        <p:cNvGrpSpPr/>
        <p:nvPr/>
      </p:nvGrpSpPr>
      <p:grpSpPr>
        <a:xfrm>
          <a:off x="0" y="0"/>
          <a:ext cx="0" cy="0"/>
          <a:chOff x="0" y="0"/>
          <a:chExt cx="0" cy="0"/>
        </a:xfrm>
      </p:grpSpPr>
      <p:sp>
        <p:nvSpPr>
          <p:cNvPr id="7" name="任意多边形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任意多边形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标题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3E6DBE3F-7A5C-4522-8B9F-A42B40777330}" type="datetimeFigureOut">
              <a:rPr lang="zh-CN" altLang="en-US" smtClean="0"/>
              <a:pPr/>
              <a:t>2014/5/16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3D9B374-4FA4-4604-818D-058B7A704075}"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467600" cy="1143000"/>
          </a:xfrm>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3E6DBE3F-7A5C-4522-8B9F-A42B40777330}" type="datetimeFigureOut">
              <a:rPr lang="zh-CN" altLang="en-US" smtClean="0"/>
              <a:pPr/>
              <a:t>2014/5/16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3D9B374-4FA4-4604-818D-058B7A704075}"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3E6DBE3F-7A5C-4522-8B9F-A42B40777330}" type="datetimeFigureOut">
              <a:rPr lang="zh-CN" altLang="en-US" smtClean="0"/>
              <a:pPr/>
              <a:t>2014/5/16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3D9B374-4FA4-4604-818D-058B7A704075}"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7470648" cy="1143000"/>
          </a:xfrm>
        </p:spPr>
        <p:txBody>
          <a:bodyPr anchor="ctr"/>
          <a:lstStyle>
            <a:lvl1pPr algn="l">
              <a:defRPr sz="4600"/>
            </a:lvl1pPr>
          </a:lstStyle>
          <a:p>
            <a:r>
              <a:rPr kumimoji="0" lang="zh-CN" altLang="en-US" smtClean="0"/>
              <a:t>单击此处编辑母版标题样式</a:t>
            </a:r>
            <a:endParaRPr kumimoji="0" lang="en-US"/>
          </a:p>
        </p:txBody>
      </p:sp>
      <p:sp>
        <p:nvSpPr>
          <p:cNvPr id="7" name="日期占位符 6"/>
          <p:cNvSpPr>
            <a:spLocks noGrp="1"/>
          </p:cNvSpPr>
          <p:nvPr>
            <p:ph type="dt" sz="half" idx="10"/>
          </p:nvPr>
        </p:nvSpPr>
        <p:spPr/>
        <p:txBody>
          <a:bodyPr/>
          <a:lstStyle/>
          <a:p>
            <a:fld id="{3E6DBE3F-7A5C-4522-8B9F-A42B40777330}" type="datetimeFigureOut">
              <a:rPr lang="zh-CN" altLang="en-US" smtClean="0"/>
              <a:pPr/>
              <a:t>2014/5/16</a:t>
            </a:fld>
            <a:endParaRPr lang="zh-CN" altLang="en-US"/>
          </a:p>
        </p:txBody>
      </p:sp>
      <p:sp>
        <p:nvSpPr>
          <p:cNvPr id="8" name="灯片编号占位符 7"/>
          <p:cNvSpPr>
            <a:spLocks noGrp="1"/>
          </p:cNvSpPr>
          <p:nvPr>
            <p:ph type="sldNum" sz="quarter" idx="11"/>
          </p:nvPr>
        </p:nvSpPr>
        <p:spPr/>
        <p:txBody>
          <a:bodyPr/>
          <a:lstStyle/>
          <a:p>
            <a:fld id="{83D9B374-4FA4-4604-818D-058B7A704075}" type="slidenum">
              <a:rPr lang="zh-CN" altLang="en-US" smtClean="0"/>
              <a:pPr/>
              <a:t>‹#›</a:t>
            </a:fld>
            <a:endParaRPr lang="zh-CN" altLang="en-US"/>
          </a:p>
        </p:txBody>
      </p:sp>
      <p:sp>
        <p:nvSpPr>
          <p:cNvPr id="9" name="页脚占位符 8"/>
          <p:cNvSpPr>
            <a:spLocks noGrp="1"/>
          </p:cNvSpPr>
          <p:nvPr>
            <p:ph type="ftr" sz="quarter" idx="12"/>
          </p:nvPr>
        </p:nvSpPr>
        <p:spPr/>
        <p:txBody>
          <a:bodyPr/>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E6DBE3F-7A5C-4522-8B9F-A42B40777330}" type="datetimeFigureOut">
              <a:rPr lang="zh-CN" altLang="en-US" smtClean="0"/>
              <a:pPr/>
              <a:t>2014/5/16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3D9B374-4FA4-4604-818D-058B7A704075}"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3E6DBE3F-7A5C-4522-8B9F-A42B40777330}" type="datetimeFigureOut">
              <a:rPr lang="zh-CN" altLang="en-US" smtClean="0"/>
              <a:pPr/>
              <a:t>2014/5/16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156448" y="6422064"/>
            <a:ext cx="762000" cy="365125"/>
          </a:xfrm>
        </p:spPr>
        <p:txBody>
          <a:bodyPr/>
          <a:lstStyle/>
          <a:p>
            <a:fld id="{83D9B374-4FA4-4604-818D-058B7A704075}"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a:xfrm>
            <a:off x="457200" y="6422064"/>
            <a:ext cx="2133600" cy="365125"/>
          </a:xfrm>
        </p:spPr>
        <p:txBody>
          <a:bodyPr/>
          <a:lstStyle/>
          <a:p>
            <a:fld id="{3E6DBE3F-7A5C-4522-8B9F-A42B40777330}" type="datetimeFigureOut">
              <a:rPr lang="zh-CN" altLang="en-US" smtClean="0"/>
              <a:pPr/>
              <a:t>2014/5/16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3D9B374-4FA4-4604-818D-058B7A704075}"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任意多边形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任意多边形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标题占位符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3E6DBE3F-7A5C-4522-8B9F-A42B40777330}" type="datetimeFigureOut">
              <a:rPr lang="zh-CN" altLang="en-US" smtClean="0"/>
              <a:pPr/>
              <a:t>2014/5/16</a:t>
            </a:fld>
            <a:endParaRPr lang="zh-CN" altLang="en-US"/>
          </a:p>
        </p:txBody>
      </p:sp>
      <p:sp>
        <p:nvSpPr>
          <p:cNvPr id="22" name="页脚占位符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zh-CN" altLang="en-US"/>
          </a:p>
        </p:txBody>
      </p:sp>
      <p:sp>
        <p:nvSpPr>
          <p:cNvPr id="18" name="灯片编号占位符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83D9B374-4FA4-4604-818D-058B7A704075}" type="slidenum">
              <a:rPr lang="zh-CN" altLang="en-US" smtClean="0"/>
              <a:pPr/>
              <a:t>‹#›</a:t>
            </a:fld>
            <a:endParaRPr lang="zh-CN" alt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zh.wikipedia.org/zh-cn/%E8%BD%AF%E4%BB%B6%E6%9E%B6%E6%9E%84" TargetMode="External"/><Relationship Id="rId7" Type="http://schemas.openxmlformats.org/officeDocument/2006/relationships/hyperlink" Target="http://zh.wikipedia.org/zh-cn/Smalltalk" TargetMode="External"/><Relationship Id="rId2" Type="http://schemas.openxmlformats.org/officeDocument/2006/relationships/hyperlink" Target="http://zh.wikipedia.org/zh-cn/%E8%BD%AF%E4%BB%B6%E5%B7%A5%E7%A8%8B" TargetMode="External"/><Relationship Id="rId1" Type="http://schemas.openxmlformats.org/officeDocument/2006/relationships/slideLayout" Target="../slideLayouts/slideLayout2.xml"/><Relationship Id="rId6" Type="http://schemas.openxmlformats.org/officeDocument/2006/relationships/hyperlink" Target="http://zh.wikipedia.org/zh-cn/%E5%B8%95%E7%BE%85%E5%A5%A7%E5%A4%9A%E7%A0%94%E7%A9%B6%E4%B8%AD%E5%BF%83" TargetMode="External"/><Relationship Id="rId5" Type="http://schemas.openxmlformats.org/officeDocument/2006/relationships/hyperlink" Target="#_note-0"/><Relationship Id="rId4" Type="http://schemas.openxmlformats.org/officeDocument/2006/relationships/hyperlink" Target="http://zh.wikipedia.org/w/index.php?title=Trygve_Reenskaug&amp;action=edit&amp;redlink=1"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demo/Mvc2Demo.Extensions/NoAccountFound.c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29064" y="3337560"/>
            <a:ext cx="8429216" cy="2301240"/>
          </a:xfrm>
        </p:spPr>
        <p:txBody>
          <a:bodyPr/>
          <a:lstStyle/>
          <a:p>
            <a:r>
              <a:rPr lang="en-US" altLang="zh-CN" dirty="0" smtClean="0"/>
              <a:t>MVC</a:t>
            </a:r>
            <a:r>
              <a:rPr lang="zh-CN" altLang="en-US" dirty="0" smtClean="0"/>
              <a:t>框架</a:t>
            </a:r>
            <a:r>
              <a:rPr lang="en-US" altLang="zh-CN" dirty="0" smtClean="0"/>
              <a:t/>
            </a:r>
            <a:br>
              <a:rPr lang="en-US" altLang="zh-CN" dirty="0" smtClean="0"/>
            </a:br>
            <a:r>
              <a:rPr lang="en-US" altLang="zh-CN" dirty="0" err="1" smtClean="0"/>
              <a:t>NUnit</a:t>
            </a:r>
            <a:r>
              <a:rPr lang="en-US" altLang="zh-CN" dirty="0" smtClean="0"/>
              <a:t> Test framework</a:t>
            </a:r>
            <a:br>
              <a:rPr lang="en-US" altLang="zh-CN" dirty="0" smtClean="0"/>
            </a:br>
            <a:r>
              <a:rPr lang="en-US" altLang="zh-CN" dirty="0" smtClean="0"/>
              <a:t>Code review</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平台中的</a:t>
            </a:r>
            <a:r>
              <a:rPr lang="en-US" altLang="zh-CN" dirty="0" err="1" smtClean="0"/>
              <a:t>ControllerFactory</a:t>
            </a:r>
            <a:endParaRPr lang="zh-CN" altLang="en-US" dirty="0"/>
          </a:p>
        </p:txBody>
      </p:sp>
      <p:sp>
        <p:nvSpPr>
          <p:cNvPr id="3" name="内容占位符 2"/>
          <p:cNvSpPr>
            <a:spLocks noGrp="1"/>
          </p:cNvSpPr>
          <p:nvPr>
            <p:ph idx="1"/>
          </p:nvPr>
        </p:nvSpPr>
        <p:spPr/>
        <p:txBody>
          <a:bodyPr/>
          <a:lstStyle/>
          <a:p>
            <a:r>
              <a:rPr lang="zh-CN" altLang="en-US" dirty="0" smtClean="0"/>
              <a:t>使用自定义的</a:t>
            </a:r>
            <a:r>
              <a:rPr lang="en-US" altLang="zh-CN" dirty="0" err="1" smtClean="0"/>
              <a:t>ActionInvoker</a:t>
            </a:r>
            <a:r>
              <a:rPr lang="zh-CN" altLang="en-US" dirty="0" smtClean="0"/>
              <a:t>贴换默认的</a:t>
            </a:r>
            <a:endParaRPr lang="en-US" altLang="zh-CN" dirty="0" smtClean="0"/>
          </a:p>
          <a:p>
            <a:pPr lvl="1"/>
            <a:r>
              <a:rPr lang="zh-CN" altLang="en-US" dirty="0" smtClean="0"/>
              <a:t>权限拦截</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扩展点</a:t>
            </a:r>
            <a:r>
              <a:rPr lang="en-US" altLang="zh-CN" dirty="0" smtClean="0"/>
              <a:t>:</a:t>
            </a:r>
            <a:r>
              <a:rPr lang="en-US" altLang="zh-CN" dirty="0" err="1" smtClean="0"/>
              <a:t>ActionFilter</a:t>
            </a:r>
            <a:endParaRPr lang="zh-CN" altLang="en-US" dirty="0"/>
          </a:p>
        </p:txBody>
      </p:sp>
      <p:sp>
        <p:nvSpPr>
          <p:cNvPr id="3" name="内容占位符 2"/>
          <p:cNvSpPr>
            <a:spLocks noGrp="1"/>
          </p:cNvSpPr>
          <p:nvPr>
            <p:ph idx="1"/>
          </p:nvPr>
        </p:nvSpPr>
        <p:spPr/>
        <p:txBody>
          <a:bodyPr/>
          <a:lstStyle/>
          <a:p>
            <a:r>
              <a:rPr lang="zh-CN" altLang="en-US" dirty="0" smtClean="0"/>
              <a:t>可重写的方法：</a:t>
            </a:r>
            <a:endParaRPr lang="en-US" altLang="zh-CN" dirty="0" smtClean="0"/>
          </a:p>
          <a:p>
            <a:pPr lvl="1"/>
            <a:r>
              <a:rPr lang="en-US" altLang="zh-CN" dirty="0" smtClean="0"/>
              <a:t>Action Executing</a:t>
            </a:r>
          </a:p>
          <a:p>
            <a:pPr lvl="1"/>
            <a:r>
              <a:rPr lang="en-US" altLang="zh-CN" dirty="0" smtClean="0"/>
              <a:t>Action Executed</a:t>
            </a:r>
          </a:p>
          <a:p>
            <a:pPr lvl="1"/>
            <a:r>
              <a:rPr lang="en-US" altLang="zh-CN" dirty="0" smtClean="0"/>
              <a:t>Result Executing</a:t>
            </a:r>
          </a:p>
          <a:p>
            <a:pPr lvl="1"/>
            <a:r>
              <a:rPr lang="en-US" altLang="zh-CN" dirty="0" smtClean="0"/>
              <a:t>Result Executed</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Action Executing</a:t>
            </a:r>
            <a:endParaRPr lang="zh-CN" altLang="en-US" dirty="0"/>
          </a:p>
        </p:txBody>
      </p:sp>
      <p:sp>
        <p:nvSpPr>
          <p:cNvPr id="3" name="内容占位符 2"/>
          <p:cNvSpPr>
            <a:spLocks noGrp="1"/>
          </p:cNvSpPr>
          <p:nvPr>
            <p:ph idx="1"/>
          </p:nvPr>
        </p:nvSpPr>
        <p:spPr/>
        <p:txBody>
          <a:bodyPr/>
          <a:lstStyle/>
          <a:p>
            <a:r>
              <a:rPr lang="zh-CN" altLang="en-US" dirty="0" smtClean="0"/>
              <a:t>在执行</a:t>
            </a:r>
            <a:r>
              <a:rPr lang="en-US" altLang="zh-CN" dirty="0" smtClean="0"/>
              <a:t>Action(</a:t>
            </a:r>
            <a:r>
              <a:rPr lang="zh-CN" altLang="en-US" dirty="0" smtClean="0"/>
              <a:t>既</a:t>
            </a:r>
            <a:r>
              <a:rPr lang="en-US" altLang="zh-CN" dirty="0" smtClean="0"/>
              <a:t>Controller</a:t>
            </a:r>
            <a:r>
              <a:rPr lang="zh-CN" altLang="en-US" dirty="0" smtClean="0"/>
              <a:t>里返回值继承自</a:t>
            </a:r>
            <a:r>
              <a:rPr lang="en-US" altLang="zh-CN" dirty="0" err="1" smtClean="0"/>
              <a:t>ActionResult</a:t>
            </a:r>
            <a:r>
              <a:rPr lang="en-US" altLang="zh-CN" dirty="0" smtClean="0"/>
              <a:t>)</a:t>
            </a:r>
            <a:r>
              <a:rPr lang="zh-CN" altLang="en-US" dirty="0" smtClean="0"/>
              <a:t>前执行</a:t>
            </a:r>
            <a:endParaRPr lang="en-US" altLang="zh-CN" dirty="0" smtClean="0"/>
          </a:p>
          <a:p>
            <a:r>
              <a:rPr lang="zh-CN" altLang="en-US" dirty="0" smtClean="0"/>
              <a:t>应用场景：</a:t>
            </a:r>
            <a:endParaRPr lang="en-US" altLang="zh-CN" dirty="0" smtClean="0"/>
          </a:p>
          <a:p>
            <a:pPr lvl="1"/>
            <a:r>
              <a:rPr lang="zh-CN" altLang="en-US" dirty="0" smtClean="0"/>
              <a:t>延迟依赖注入</a:t>
            </a:r>
            <a:endParaRPr lang="en-US" altLang="zh-CN" dirty="0" smtClean="0"/>
          </a:p>
          <a:p>
            <a:pPr lvl="1"/>
            <a:r>
              <a:rPr lang="zh-CN" altLang="en-US" dirty="0" smtClean="0"/>
              <a:t>根据特定场景，改变</a:t>
            </a:r>
            <a:r>
              <a:rPr lang="en-US" altLang="zh-CN" dirty="0" smtClean="0"/>
              <a:t>Action</a:t>
            </a:r>
            <a:r>
              <a:rPr lang="zh-CN" altLang="en-US" dirty="0" smtClean="0"/>
              <a:t>执行的行为或返回值</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ActionExecuted</a:t>
            </a:r>
            <a:endParaRPr lang="zh-CN" altLang="en-US" dirty="0"/>
          </a:p>
        </p:txBody>
      </p:sp>
      <p:sp>
        <p:nvSpPr>
          <p:cNvPr id="3" name="内容占位符 2"/>
          <p:cNvSpPr>
            <a:spLocks noGrp="1"/>
          </p:cNvSpPr>
          <p:nvPr>
            <p:ph idx="1"/>
          </p:nvPr>
        </p:nvSpPr>
        <p:spPr/>
        <p:txBody>
          <a:bodyPr/>
          <a:lstStyle/>
          <a:p>
            <a:r>
              <a:rPr lang="en-US" altLang="zh-CN" dirty="0" smtClean="0"/>
              <a:t>Action</a:t>
            </a:r>
            <a:r>
              <a:rPr lang="zh-CN" altLang="en-US" dirty="0" smtClean="0"/>
              <a:t>执行后发生</a:t>
            </a:r>
            <a:endParaRPr lang="en-US" altLang="zh-CN" dirty="0" smtClean="0"/>
          </a:p>
          <a:p>
            <a:r>
              <a:rPr lang="zh-CN" altLang="en-US" dirty="0" smtClean="0"/>
              <a:t>应用场景：</a:t>
            </a:r>
            <a:endParaRPr lang="en-US" altLang="zh-CN" dirty="0" smtClean="0"/>
          </a:p>
          <a:p>
            <a:pPr lvl="1"/>
            <a:r>
              <a:rPr lang="zh-CN" altLang="en-US" dirty="0" smtClean="0"/>
              <a:t>后期依赖注入资源的释放</a:t>
            </a:r>
            <a:endParaRPr lang="en-US" altLang="zh-CN" dirty="0" smtClean="0"/>
          </a:p>
          <a:p>
            <a:pPr lvl="1"/>
            <a:r>
              <a:rPr lang="en-US" altLang="zh-CN" dirty="0" smtClean="0"/>
              <a:t>….</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err="1" smtClean="0"/>
              <a:t>ResultExecuting</a:t>
            </a:r>
            <a:r>
              <a:rPr lang="en-US" altLang="zh-CN" dirty="0" smtClean="0"/>
              <a:t>/</a:t>
            </a:r>
            <a:r>
              <a:rPr lang="en-US" altLang="zh-CN" dirty="0" err="1" smtClean="0"/>
              <a:t>ResultExecuted</a:t>
            </a:r>
            <a:endParaRPr lang="zh-CN" altLang="en-US" dirty="0"/>
          </a:p>
        </p:txBody>
      </p:sp>
      <p:sp>
        <p:nvSpPr>
          <p:cNvPr id="3" name="内容占位符 2"/>
          <p:cNvSpPr>
            <a:spLocks noGrp="1"/>
          </p:cNvSpPr>
          <p:nvPr>
            <p:ph idx="1"/>
          </p:nvPr>
        </p:nvSpPr>
        <p:spPr/>
        <p:txBody>
          <a:bodyPr/>
          <a:lstStyle/>
          <a:p>
            <a:r>
              <a:rPr lang="zh-CN" altLang="en-US" dirty="0" smtClean="0"/>
              <a:t>执行与</a:t>
            </a:r>
            <a:r>
              <a:rPr lang="en-US" altLang="zh-CN" dirty="0" err="1" smtClean="0"/>
              <a:t>ActionExecuted</a:t>
            </a:r>
            <a:r>
              <a:rPr lang="zh-CN" altLang="en-US" dirty="0" smtClean="0"/>
              <a:t>后</a:t>
            </a:r>
            <a:endParaRPr lang="en-US" altLang="zh-CN" dirty="0" smtClean="0"/>
          </a:p>
          <a:p>
            <a:r>
              <a:rPr lang="zh-CN" altLang="en-US" dirty="0" smtClean="0"/>
              <a:t>在</a:t>
            </a:r>
            <a:r>
              <a:rPr lang="en-US" altLang="zh-CN" dirty="0" smtClean="0"/>
              <a:t>Action</a:t>
            </a:r>
            <a:r>
              <a:rPr lang="zh-CN" altLang="en-US" dirty="0" smtClean="0"/>
              <a:t>执行后，仍可改变其</a:t>
            </a:r>
            <a:r>
              <a:rPr lang="en-US" altLang="zh-CN" dirty="0" err="1" smtClean="0"/>
              <a:t>ActionResult</a:t>
            </a:r>
            <a:r>
              <a:rPr lang="zh-CN" altLang="en-US" dirty="0" smtClean="0"/>
              <a:t>行为</a:t>
            </a:r>
            <a:endParaRPr lang="en-US" altLang="zh-CN" dirty="0" smtClean="0"/>
          </a:p>
          <a:p>
            <a:endParaRPr lang="en-US" altLang="zh-CN" dirty="0" smtClean="0"/>
          </a:p>
          <a:p>
            <a:endParaRPr lang="en-US" altLang="zh-CN" dirty="0" smtClean="0"/>
          </a:p>
          <a:p>
            <a:pPr>
              <a:buNone/>
            </a:pP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err="1" smtClean="0"/>
              <a:t>ActionMethodSelectorAtrribute</a:t>
            </a:r>
            <a:endParaRPr lang="zh-CN" altLang="en-US" dirty="0"/>
          </a:p>
        </p:txBody>
      </p:sp>
      <p:sp>
        <p:nvSpPr>
          <p:cNvPr id="3" name="内容占位符 2"/>
          <p:cNvSpPr>
            <a:spLocks noGrp="1"/>
          </p:cNvSpPr>
          <p:nvPr>
            <p:ph idx="1"/>
          </p:nvPr>
        </p:nvSpPr>
        <p:spPr/>
        <p:txBody>
          <a:bodyPr>
            <a:normAutofit/>
          </a:bodyPr>
          <a:lstStyle/>
          <a:p>
            <a:r>
              <a:rPr lang="zh-CN" altLang="en-US" dirty="0" smtClean="0"/>
              <a:t>常见的</a:t>
            </a:r>
            <a:r>
              <a:rPr lang="en-US" altLang="zh-CN" dirty="0" err="1" smtClean="0"/>
              <a:t>MethodSelector</a:t>
            </a:r>
            <a:endParaRPr lang="en-US" altLang="zh-CN" dirty="0" smtClean="0"/>
          </a:p>
          <a:p>
            <a:pPr lvl="1"/>
            <a:r>
              <a:rPr lang="en-US" altLang="zh-CN" dirty="0" err="1" smtClean="0"/>
              <a:t>HttpPost</a:t>
            </a:r>
            <a:endParaRPr lang="en-US" altLang="zh-CN" dirty="0" smtClean="0"/>
          </a:p>
          <a:p>
            <a:pPr lvl="1"/>
            <a:r>
              <a:rPr lang="en-US" altLang="zh-CN" dirty="0" err="1" smtClean="0"/>
              <a:t>HttpVerbs</a:t>
            </a:r>
            <a:endParaRPr lang="en-US" altLang="zh-CN" dirty="0" smtClean="0"/>
          </a:p>
          <a:p>
            <a:r>
              <a:rPr lang="zh-CN" altLang="en-US" dirty="0" smtClean="0"/>
              <a:t>场景：</a:t>
            </a:r>
            <a:endParaRPr lang="en-US" altLang="zh-CN" dirty="0" smtClean="0"/>
          </a:p>
          <a:p>
            <a:pPr lvl="1"/>
            <a:r>
              <a:rPr lang="zh-CN" altLang="en-US" dirty="0" smtClean="0"/>
              <a:t>根据特定的用户行为，将请求派发到指定的</a:t>
            </a:r>
            <a:r>
              <a:rPr lang="en-US" altLang="zh-CN" dirty="0" smtClean="0"/>
              <a:t>Action</a:t>
            </a:r>
            <a:r>
              <a:rPr lang="zh-CN" altLang="en-US" dirty="0" smtClean="0"/>
              <a:t>上</a:t>
            </a:r>
            <a:endParaRPr lang="en-US" altLang="zh-CN" dirty="0" smtClean="0"/>
          </a:p>
          <a:p>
            <a:r>
              <a:rPr lang="zh-CN" altLang="en-US" dirty="0" smtClean="0"/>
              <a:t>实现：重载</a:t>
            </a:r>
            <a:r>
              <a:rPr lang="en-US" altLang="zh-CN" dirty="0" err="1" smtClean="0"/>
              <a:t>IsValidForRequest</a:t>
            </a:r>
            <a:endParaRPr lang="en-US" altLang="zh-CN" dirty="0" smtClean="0"/>
          </a:p>
          <a:p>
            <a:endParaRPr lang="en-US" altLang="zh-CN"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ModelBinder</a:t>
            </a:r>
            <a:endParaRPr lang="zh-CN" altLang="en-US" dirty="0"/>
          </a:p>
        </p:txBody>
      </p:sp>
      <p:sp>
        <p:nvSpPr>
          <p:cNvPr id="3" name="内容占位符 2"/>
          <p:cNvSpPr>
            <a:spLocks noGrp="1"/>
          </p:cNvSpPr>
          <p:nvPr>
            <p:ph idx="1"/>
          </p:nvPr>
        </p:nvSpPr>
        <p:spPr/>
        <p:txBody>
          <a:bodyPr>
            <a:normAutofit/>
          </a:bodyPr>
          <a:lstStyle/>
          <a:p>
            <a:r>
              <a:rPr lang="zh-CN" altLang="en-US" dirty="0" smtClean="0"/>
              <a:t>把数据绑定的</a:t>
            </a:r>
            <a:r>
              <a:rPr lang="en-US" altLang="zh-CN" dirty="0" smtClean="0"/>
              <a:t>Action</a:t>
            </a:r>
            <a:r>
              <a:rPr lang="zh-CN" altLang="en-US" dirty="0" smtClean="0"/>
              <a:t>的参数中</a:t>
            </a:r>
            <a:endParaRPr lang="en-US" altLang="zh-CN" dirty="0" smtClean="0"/>
          </a:p>
          <a:p>
            <a:r>
              <a:rPr lang="zh-CN" altLang="en-US" sz="2400" dirty="0" smtClean="0"/>
              <a:t>例如：</a:t>
            </a:r>
            <a:r>
              <a:rPr lang="en-US" altLang="zh-CN" sz="2400" dirty="0" smtClean="0"/>
              <a:t>public </a:t>
            </a:r>
            <a:r>
              <a:rPr lang="en-US" altLang="zh-CN" sz="2400" dirty="0" err="1" smtClean="0"/>
              <a:t>ActionResult</a:t>
            </a:r>
            <a:r>
              <a:rPr lang="en-US" altLang="zh-CN" sz="2400" dirty="0" smtClean="0"/>
              <a:t> Edit([Bind]</a:t>
            </a:r>
            <a:r>
              <a:rPr lang="en-US" altLang="zh-CN" sz="2400" dirty="0" err="1" smtClean="0"/>
              <a:t>int</a:t>
            </a:r>
            <a:r>
              <a:rPr lang="en-US" altLang="zh-CN" sz="2400" dirty="0" smtClean="0"/>
              <a:t> </a:t>
            </a:r>
            <a:r>
              <a:rPr lang="en-US" altLang="zh-CN" sz="2400" dirty="0" err="1" smtClean="0"/>
              <a:t>userId</a:t>
            </a:r>
            <a:r>
              <a:rPr lang="en-US" altLang="zh-CN" sz="2400" dirty="0" smtClean="0"/>
              <a:t>)</a:t>
            </a:r>
          </a:p>
          <a:p>
            <a:pPr lvl="1"/>
            <a:r>
              <a:rPr lang="zh-CN" altLang="en-US" sz="2000" dirty="0" smtClean="0"/>
              <a:t>指定</a:t>
            </a:r>
            <a:r>
              <a:rPr lang="en-US" altLang="zh-CN" sz="2000" dirty="0" err="1" smtClean="0"/>
              <a:t>BindAttribute</a:t>
            </a:r>
            <a:r>
              <a:rPr lang="zh-CN" altLang="en-US" sz="2000" dirty="0" smtClean="0"/>
              <a:t>后，用户</a:t>
            </a:r>
            <a:r>
              <a:rPr lang="en-US" altLang="zh-CN" sz="2000" dirty="0" smtClean="0"/>
              <a:t>Form</a:t>
            </a:r>
            <a:r>
              <a:rPr lang="zh-CN" altLang="en-US" sz="2000" dirty="0" smtClean="0"/>
              <a:t>或</a:t>
            </a:r>
            <a:r>
              <a:rPr lang="en-US" altLang="zh-CN" sz="2000" dirty="0" err="1" smtClean="0"/>
              <a:t>QueryString</a:t>
            </a:r>
            <a:r>
              <a:rPr lang="zh-CN" altLang="en-US" sz="2000" dirty="0" smtClean="0"/>
              <a:t>中的值将自定绑定到</a:t>
            </a:r>
            <a:r>
              <a:rPr lang="en-US" altLang="zh-CN" sz="2000" dirty="0" err="1" smtClean="0"/>
              <a:t>userId</a:t>
            </a:r>
            <a:r>
              <a:rPr lang="en-US" altLang="zh-CN" sz="2000" dirty="0" smtClean="0"/>
              <a:t>.</a:t>
            </a:r>
          </a:p>
          <a:p>
            <a:pPr lvl="1"/>
            <a:r>
              <a:rPr lang="zh-CN" altLang="en-US" sz="2000" dirty="0" smtClean="0"/>
              <a:t>可绑定复杂对象</a:t>
            </a:r>
            <a:endParaRPr lang="en-US" altLang="zh-CN" sz="2000" dirty="0" smtClean="0"/>
          </a:p>
          <a:p>
            <a:pPr lvl="1"/>
            <a:r>
              <a:rPr lang="zh-CN" altLang="en-US" sz="2000" dirty="0" smtClean="0"/>
              <a:t>指定绑定的</a:t>
            </a:r>
            <a:r>
              <a:rPr lang="en-US" altLang="zh-CN" sz="2000" dirty="0" smtClean="0"/>
              <a:t>prefix:[Bind(Prefix=“txt_”)]</a:t>
            </a:r>
            <a:r>
              <a:rPr lang="zh-CN" altLang="en-US" sz="2000" dirty="0" smtClean="0"/>
              <a:t>则可将</a:t>
            </a:r>
            <a:r>
              <a:rPr lang="en-US" altLang="zh-CN" sz="2000" dirty="0" err="1" smtClean="0"/>
              <a:t>txt_userId</a:t>
            </a:r>
            <a:r>
              <a:rPr lang="zh-CN" altLang="en-US" sz="2000" dirty="0" smtClean="0"/>
              <a:t>绑定到</a:t>
            </a:r>
            <a:r>
              <a:rPr lang="en-US" altLang="zh-CN" sz="2000" dirty="0" err="1" smtClean="0"/>
              <a:t>userId</a:t>
            </a:r>
            <a:r>
              <a:rPr lang="zh-CN" altLang="en-US" sz="2000" dirty="0" smtClean="0"/>
              <a:t>参数上</a:t>
            </a:r>
            <a:endParaRPr lang="en-US" altLang="zh-CN" sz="2000" dirty="0" smtClean="0"/>
          </a:p>
          <a:p>
            <a:r>
              <a:rPr lang="zh-CN" altLang="en-US" sz="2800" dirty="0" smtClean="0"/>
              <a:t>如何扩展：实现</a:t>
            </a:r>
            <a:r>
              <a:rPr lang="en-US" altLang="zh-CN" sz="2800" dirty="0" err="1" smtClean="0"/>
              <a:t>System.Web.Mvc.IModelBinder</a:t>
            </a:r>
            <a:r>
              <a:rPr lang="zh-CN" altLang="en-US" sz="2800" dirty="0" smtClean="0"/>
              <a:t>，并</a:t>
            </a:r>
            <a:r>
              <a:rPr lang="zh-CN" altLang="en-US" sz="2800" dirty="0" smtClean="0"/>
              <a:t>注册</a:t>
            </a:r>
            <a:endParaRPr lang="en-US" altLang="zh-CN" sz="2800"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强类型</a:t>
            </a:r>
            <a:r>
              <a:rPr lang="en-US" altLang="zh-CN" dirty="0" err="1" smtClean="0"/>
              <a:t>HtmlHelper</a:t>
            </a:r>
            <a:endParaRPr lang="zh-CN" altLang="en-US" dirty="0"/>
          </a:p>
        </p:txBody>
      </p:sp>
      <p:sp>
        <p:nvSpPr>
          <p:cNvPr id="3" name="内容占位符 2"/>
          <p:cNvSpPr>
            <a:spLocks noGrp="1"/>
          </p:cNvSpPr>
          <p:nvPr>
            <p:ph idx="1"/>
          </p:nvPr>
        </p:nvSpPr>
        <p:spPr/>
        <p:txBody>
          <a:bodyPr>
            <a:normAutofit/>
          </a:bodyPr>
          <a:lstStyle/>
          <a:p>
            <a:r>
              <a:rPr lang="zh-CN" altLang="en-US" dirty="0" smtClean="0"/>
              <a:t>在强类型视图中</a:t>
            </a:r>
            <a:endParaRPr lang="en-US" altLang="zh-CN" dirty="0" smtClean="0"/>
          </a:p>
          <a:p>
            <a:r>
              <a:rPr lang="en-US" altLang="zh-CN" dirty="0" smtClean="0"/>
              <a:t>Lambda</a:t>
            </a:r>
            <a:r>
              <a:rPr lang="zh-CN" altLang="en-US" dirty="0" smtClean="0"/>
              <a:t>表达式绑定</a:t>
            </a:r>
            <a:endParaRPr lang="en-US" altLang="zh-CN" dirty="0" smtClean="0"/>
          </a:p>
          <a:p>
            <a:pPr>
              <a:buNone/>
            </a:pPr>
            <a:r>
              <a:rPr lang="en-US" altLang="zh-CN" sz="1600" dirty="0" smtClean="0"/>
              <a:t>&lt;div class="editor-label"&gt;</a:t>
            </a:r>
          </a:p>
          <a:p>
            <a:pPr>
              <a:buNone/>
            </a:pPr>
            <a:r>
              <a:rPr lang="en-US" altLang="zh-CN" sz="1600" dirty="0" smtClean="0"/>
              <a:t>                &lt;%= </a:t>
            </a:r>
            <a:r>
              <a:rPr lang="en-US" altLang="zh-CN" sz="1600" dirty="0" err="1" smtClean="0"/>
              <a:t>Html.LabelFor</a:t>
            </a:r>
            <a:r>
              <a:rPr lang="en-US" altLang="zh-CN" sz="1600" dirty="0" smtClean="0"/>
              <a:t>(model =&gt; </a:t>
            </a:r>
            <a:r>
              <a:rPr lang="en-US" altLang="zh-CN" sz="1600" dirty="0" err="1" smtClean="0"/>
              <a:t>model.UserId</a:t>
            </a:r>
            <a:r>
              <a:rPr lang="en-US" altLang="zh-CN" sz="1600" dirty="0" smtClean="0"/>
              <a:t>) %&gt;</a:t>
            </a:r>
          </a:p>
          <a:p>
            <a:pPr>
              <a:buNone/>
            </a:pPr>
            <a:r>
              <a:rPr lang="en-US" altLang="zh-CN" sz="1600" dirty="0" smtClean="0"/>
              <a:t>            &lt;/div&gt;</a:t>
            </a:r>
          </a:p>
          <a:p>
            <a:pPr>
              <a:buNone/>
            </a:pPr>
            <a:r>
              <a:rPr lang="en-US" altLang="zh-CN" sz="1600" dirty="0" smtClean="0"/>
              <a:t>            &lt;div class="editor-field"&gt;</a:t>
            </a:r>
          </a:p>
          <a:p>
            <a:pPr>
              <a:buNone/>
            </a:pPr>
            <a:r>
              <a:rPr lang="en-US" altLang="zh-CN" sz="1600" dirty="0" smtClean="0"/>
              <a:t>                &lt;%= </a:t>
            </a:r>
            <a:r>
              <a:rPr lang="en-US" altLang="zh-CN" sz="1600" dirty="0" err="1" smtClean="0"/>
              <a:t>Html.TextBoxFor</a:t>
            </a:r>
            <a:r>
              <a:rPr lang="en-US" altLang="zh-CN" sz="1600" dirty="0" smtClean="0"/>
              <a:t>(model =&gt; </a:t>
            </a:r>
            <a:r>
              <a:rPr lang="en-US" altLang="zh-CN" sz="1600" dirty="0" err="1" smtClean="0"/>
              <a:t>model.UserId</a:t>
            </a:r>
            <a:r>
              <a:rPr lang="en-US" altLang="zh-CN" sz="1600" dirty="0" smtClean="0"/>
              <a:t>)%&gt;</a:t>
            </a:r>
          </a:p>
          <a:p>
            <a:pPr>
              <a:buNone/>
            </a:pPr>
            <a:r>
              <a:rPr lang="en-US" altLang="zh-CN" sz="1600" dirty="0" smtClean="0"/>
              <a:t>                &lt;%= </a:t>
            </a:r>
            <a:r>
              <a:rPr lang="en-US" altLang="zh-CN" sz="1600" dirty="0" err="1" smtClean="0"/>
              <a:t>Html.ValidationMessageFor</a:t>
            </a:r>
            <a:r>
              <a:rPr lang="en-US" altLang="zh-CN" sz="1600" dirty="0" smtClean="0"/>
              <a:t>(model =&gt; </a:t>
            </a:r>
            <a:r>
              <a:rPr lang="en-US" altLang="zh-CN" sz="1600" dirty="0" err="1" smtClean="0"/>
              <a:t>model.UserId</a:t>
            </a:r>
            <a:r>
              <a:rPr lang="en-US" altLang="zh-CN" sz="1600" dirty="0" smtClean="0"/>
              <a:t>) %&gt;</a:t>
            </a:r>
          </a:p>
          <a:p>
            <a:pPr>
              <a:buNone/>
            </a:pPr>
            <a:r>
              <a:rPr lang="en-US" altLang="zh-CN" sz="1600" dirty="0" smtClean="0"/>
              <a:t>            &lt;/div&gt;</a:t>
            </a:r>
          </a:p>
          <a:p>
            <a:pPr>
              <a:buNone/>
            </a:pPr>
            <a:endParaRPr lang="en-US" altLang="zh-CN" sz="1600" dirty="0" smtClean="0"/>
          </a:p>
          <a:p>
            <a:pPr>
              <a:buNone/>
            </a:pPr>
            <a:endParaRPr lang="en-US" altLang="zh-CN" sz="1600"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强类型</a:t>
            </a:r>
            <a:r>
              <a:rPr lang="en-US" altLang="zh-CN" dirty="0" err="1" smtClean="0"/>
              <a:t>HtmlHelper</a:t>
            </a:r>
            <a:endParaRPr lang="zh-CN" altLang="en-US" dirty="0"/>
          </a:p>
        </p:txBody>
      </p:sp>
      <p:sp>
        <p:nvSpPr>
          <p:cNvPr id="3" name="内容占位符 2"/>
          <p:cNvSpPr>
            <a:spLocks noGrp="1"/>
          </p:cNvSpPr>
          <p:nvPr>
            <p:ph idx="1"/>
          </p:nvPr>
        </p:nvSpPr>
        <p:spPr/>
        <p:txBody>
          <a:bodyPr/>
          <a:lstStyle/>
          <a:p>
            <a:r>
              <a:rPr lang="en-US" altLang="zh-CN" dirty="0" err="1" smtClean="0"/>
              <a:t>System.ComponentModel.DataAnnoation</a:t>
            </a:r>
            <a:endParaRPr lang="en-US" altLang="zh-CN" dirty="0" smtClean="0"/>
          </a:p>
          <a:p>
            <a:r>
              <a:rPr lang="zh-CN" altLang="en-US" dirty="0" smtClean="0"/>
              <a:t>指定</a:t>
            </a:r>
            <a:r>
              <a:rPr lang="en-US" altLang="zh-CN" dirty="0" err="1" smtClean="0"/>
              <a:t>DisplayName</a:t>
            </a:r>
            <a:r>
              <a:rPr lang="zh-CN" altLang="en-US" dirty="0" smtClean="0"/>
              <a:t>，</a:t>
            </a:r>
            <a:r>
              <a:rPr lang="en-US" altLang="zh-CN" dirty="0" smtClean="0"/>
              <a:t>Required</a:t>
            </a:r>
          </a:p>
          <a:p>
            <a:endParaRPr lang="en-US" altLang="zh-CN" dirty="0" smtClean="0"/>
          </a:p>
          <a:p>
            <a:endParaRPr lang="en-US" altLang="zh-CN" dirty="0" smtClean="0"/>
          </a:p>
          <a:p>
            <a:pPr>
              <a:buNone/>
            </a:pP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Entity Framework</a:t>
            </a:r>
            <a:r>
              <a:rPr lang="zh-CN" altLang="en-US" dirty="0" smtClean="0"/>
              <a:t>中使用</a:t>
            </a:r>
            <a:r>
              <a:rPr lang="en-US" altLang="zh-CN" dirty="0" err="1" smtClean="0"/>
              <a:t>Validator</a:t>
            </a:r>
            <a:r>
              <a:rPr lang="zh-CN" altLang="en-US" dirty="0" smtClean="0"/>
              <a:t>或支持强类型</a:t>
            </a:r>
            <a:r>
              <a:rPr lang="en-US" altLang="zh-CN" dirty="0" err="1" smtClean="0"/>
              <a:t>HtmlHelper</a:t>
            </a:r>
            <a:endParaRPr lang="zh-CN" altLang="en-US" dirty="0"/>
          </a:p>
        </p:txBody>
      </p:sp>
      <p:sp>
        <p:nvSpPr>
          <p:cNvPr id="3" name="内容占位符 2"/>
          <p:cNvSpPr>
            <a:spLocks noGrp="1"/>
          </p:cNvSpPr>
          <p:nvPr>
            <p:ph idx="1"/>
          </p:nvPr>
        </p:nvSpPr>
        <p:spPr/>
        <p:txBody>
          <a:bodyPr/>
          <a:lstStyle/>
          <a:p>
            <a:r>
              <a:rPr lang="zh-CN" altLang="en-US" dirty="0" smtClean="0"/>
              <a:t>指定元数据类</a:t>
            </a:r>
            <a:r>
              <a:rPr lang="en-US" altLang="zh-CN" dirty="0" smtClean="0"/>
              <a:t>[</a:t>
            </a:r>
            <a:r>
              <a:rPr lang="en-US" altLang="zh-CN" dirty="0" err="1" smtClean="0"/>
              <a:t>MetadataType</a:t>
            </a:r>
            <a:r>
              <a:rPr lang="en-US" altLang="zh-CN" dirty="0" smtClean="0"/>
              <a:t>(</a:t>
            </a:r>
            <a:r>
              <a:rPr lang="en-US" altLang="zh-CN" dirty="0" err="1" smtClean="0"/>
              <a:t>typeof</a:t>
            </a:r>
            <a:r>
              <a:rPr lang="en-US" altLang="zh-CN" dirty="0" smtClean="0"/>
              <a:t>(…))]</a:t>
            </a:r>
          </a:p>
          <a:p>
            <a:r>
              <a:rPr lang="zh-CN" altLang="en-US" dirty="0" smtClean="0"/>
              <a:t>元数据类中指定</a:t>
            </a:r>
            <a:endParaRPr lang="en-US" altLang="zh-CN" dirty="0" smtClean="0"/>
          </a:p>
          <a:p>
            <a:pPr lvl="1"/>
            <a:r>
              <a:rPr lang="en-US" altLang="zh-CN" dirty="0" err="1" smtClean="0"/>
              <a:t>DisplayName</a:t>
            </a:r>
            <a:endParaRPr lang="en-US" altLang="zh-CN" dirty="0" smtClean="0"/>
          </a:p>
          <a:p>
            <a:pPr lvl="1"/>
            <a:r>
              <a:rPr lang="en-US" altLang="zh-CN" dirty="0" smtClean="0"/>
              <a:t>…..</a:t>
            </a:r>
          </a:p>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起源</a:t>
            </a:r>
            <a:endParaRPr lang="zh-CN" altLang="en-US" dirty="0"/>
          </a:p>
        </p:txBody>
      </p:sp>
      <p:sp>
        <p:nvSpPr>
          <p:cNvPr id="3" name="内容占位符 2"/>
          <p:cNvSpPr>
            <a:spLocks noGrp="1"/>
          </p:cNvSpPr>
          <p:nvPr>
            <p:ph idx="1"/>
          </p:nvPr>
        </p:nvSpPr>
        <p:spPr/>
        <p:txBody>
          <a:bodyPr>
            <a:normAutofit fontScale="62500" lnSpcReduction="20000"/>
          </a:bodyPr>
          <a:lstStyle/>
          <a:p>
            <a:r>
              <a:rPr lang="zh-CN" altLang="en-US" b="1" dirty="0" smtClean="0"/>
              <a:t>筋骨皮模式</a:t>
            </a:r>
            <a:r>
              <a:rPr lang="zh-CN" altLang="en-US" dirty="0" smtClean="0"/>
              <a:t>（</a:t>
            </a:r>
            <a:r>
              <a:rPr lang="en-US" altLang="zh-CN" dirty="0" smtClean="0"/>
              <a:t>Model</a:t>
            </a:r>
            <a:r>
              <a:rPr lang="zh-CN" altLang="en-US" dirty="0" smtClean="0"/>
              <a:t>模型</a:t>
            </a:r>
            <a:r>
              <a:rPr lang="en-US" altLang="zh-CN" dirty="0" smtClean="0"/>
              <a:t>-View</a:t>
            </a:r>
            <a:r>
              <a:rPr lang="zh-CN" altLang="en-US" dirty="0" smtClean="0"/>
              <a:t>视图</a:t>
            </a:r>
            <a:r>
              <a:rPr lang="en-US" altLang="zh-CN" dirty="0" smtClean="0"/>
              <a:t>-Controller</a:t>
            </a:r>
            <a:r>
              <a:rPr lang="zh-CN" altLang="en-US" dirty="0" smtClean="0"/>
              <a:t>控制器）是</a:t>
            </a:r>
            <a:r>
              <a:rPr lang="zh-CN" altLang="en-US" dirty="0" smtClean="0">
                <a:hlinkClick r:id="rId2" action="ppaction://hlinkfile" tooltip="软件工程"/>
              </a:rPr>
              <a:t>软件工程</a:t>
            </a:r>
            <a:r>
              <a:rPr lang="zh-CN" altLang="en-US" dirty="0" smtClean="0"/>
              <a:t>中的一种</a:t>
            </a:r>
            <a:r>
              <a:rPr lang="zh-CN" altLang="en-US" dirty="0" smtClean="0">
                <a:hlinkClick r:id="rId3" action="ppaction://hlinkfile" tooltip="软件架构"/>
              </a:rPr>
              <a:t>软件架构</a:t>
            </a:r>
            <a:r>
              <a:rPr lang="zh-CN" altLang="en-US" dirty="0" smtClean="0"/>
              <a:t>模式。它把软件系统分为三个基本部分：骨架（</a:t>
            </a:r>
            <a:r>
              <a:rPr lang="en-US" altLang="zh-CN" dirty="0" smtClean="0"/>
              <a:t>Model</a:t>
            </a:r>
            <a:r>
              <a:rPr lang="zh-CN" altLang="en-US" dirty="0" smtClean="0"/>
              <a:t>模型），表皮（</a:t>
            </a:r>
            <a:r>
              <a:rPr lang="en-US" altLang="zh-CN" dirty="0" smtClean="0"/>
              <a:t>View</a:t>
            </a:r>
            <a:r>
              <a:rPr lang="zh-CN" altLang="en-US" dirty="0" smtClean="0"/>
              <a:t>视图）和筋（</a:t>
            </a:r>
            <a:r>
              <a:rPr lang="en-US" altLang="zh-CN" dirty="0" smtClean="0"/>
              <a:t>Controller</a:t>
            </a:r>
            <a:r>
              <a:rPr lang="zh-CN" altLang="en-US" dirty="0" smtClean="0"/>
              <a:t>控制器）。</a:t>
            </a:r>
          </a:p>
          <a:p>
            <a:r>
              <a:rPr lang="zh-CN" altLang="en-US" dirty="0" smtClean="0"/>
              <a:t>筋骨皮模式最早由</a:t>
            </a:r>
            <a:r>
              <a:rPr lang="en-US" altLang="zh-CN" dirty="0" err="1" smtClean="0">
                <a:hlinkClick r:id="rId4" action="ppaction://hlinkfile" tooltip="Trygve Reenskaug（尚未撰写）"/>
              </a:rPr>
              <a:t>Trygve</a:t>
            </a:r>
            <a:r>
              <a:rPr lang="en-US" altLang="zh-CN" dirty="0" smtClean="0">
                <a:hlinkClick r:id="rId4" action="ppaction://hlinkfile" tooltip="Trygve Reenskaug（尚未撰写）"/>
              </a:rPr>
              <a:t> </a:t>
            </a:r>
            <a:r>
              <a:rPr lang="en-US" altLang="zh-CN" dirty="0" err="1" smtClean="0">
                <a:hlinkClick r:id="rId4" action="ppaction://hlinkfile" tooltip="Trygve Reenskaug（尚未撰写）"/>
              </a:rPr>
              <a:t>Reenskaug</a:t>
            </a:r>
            <a:r>
              <a:rPr lang="zh-CN" altLang="en-US" dirty="0" smtClean="0"/>
              <a:t>在</a:t>
            </a:r>
            <a:r>
              <a:rPr lang="en-US" altLang="zh-CN" dirty="0" smtClean="0"/>
              <a:t>1974</a:t>
            </a:r>
            <a:r>
              <a:rPr lang="zh-CN" altLang="en-US" dirty="0" smtClean="0"/>
              <a:t>年</a:t>
            </a:r>
            <a:r>
              <a:rPr lang="en-US" altLang="zh-CN" baseline="30000" dirty="0" smtClean="0">
                <a:hlinkClick r:id="rId5" action="ppaction://hlinkfile"/>
              </a:rPr>
              <a:t>[1]</a:t>
            </a:r>
            <a:r>
              <a:rPr lang="zh-CN" altLang="en-US" dirty="0" smtClean="0"/>
              <a:t>提出，是</a:t>
            </a:r>
            <a:r>
              <a:rPr lang="zh-CN" altLang="en-US" dirty="0" smtClean="0">
                <a:hlinkClick r:id="rId6" action="ppaction://hlinkfile" tooltip="帕罗奥多研究中心"/>
              </a:rPr>
              <a:t>施乐帕罗奥多研究中心</a:t>
            </a:r>
            <a:r>
              <a:rPr lang="zh-CN" altLang="en-US" dirty="0" smtClean="0"/>
              <a:t>（</a:t>
            </a:r>
            <a:r>
              <a:rPr lang="en-US" altLang="zh-CN" dirty="0" smtClean="0"/>
              <a:t>Xerox PARC</a:t>
            </a:r>
            <a:r>
              <a:rPr lang="zh-CN" altLang="en-US" dirty="0" smtClean="0"/>
              <a:t>）在</a:t>
            </a:r>
            <a:r>
              <a:rPr lang="en-US" altLang="zh-CN" dirty="0" smtClean="0"/>
              <a:t>20</a:t>
            </a:r>
            <a:r>
              <a:rPr lang="zh-CN" altLang="en-US" dirty="0" smtClean="0"/>
              <a:t>世纪</a:t>
            </a:r>
            <a:r>
              <a:rPr lang="en-US" altLang="zh-CN" dirty="0" smtClean="0"/>
              <a:t>80</a:t>
            </a:r>
            <a:r>
              <a:rPr lang="zh-CN" altLang="en-US" dirty="0" smtClean="0"/>
              <a:t>年代为程序语言</a:t>
            </a:r>
            <a:r>
              <a:rPr lang="en-US" altLang="zh-CN" dirty="0" smtClean="0">
                <a:hlinkClick r:id="rId7" action="ppaction://hlinkfile" tooltip="Smalltalk"/>
              </a:rPr>
              <a:t>Smalltalk</a:t>
            </a:r>
            <a:r>
              <a:rPr lang="zh-CN" altLang="en-US" dirty="0" smtClean="0"/>
              <a:t>发明的一种软件设计模式。</a:t>
            </a:r>
            <a:r>
              <a:rPr lang="zh-CN" altLang="en-US" b="1" dirty="0" smtClean="0"/>
              <a:t>筋骨皮模式</a:t>
            </a:r>
            <a:r>
              <a:rPr lang="zh-CN" altLang="en-US" dirty="0" smtClean="0"/>
              <a:t>的目的是实现一种动态的程序设计，使后续对程序的修改和扩展简化，并且使程序某一部分的重复利用成为可能。除此之外此模式通过对复杂度的简化使程序结构更加直观。软件系统通过对自身基本部份分离的同时也赋予了各个基本部分应有的功能。专业人员可以通过自身的专长分组：</a:t>
            </a:r>
          </a:p>
          <a:p>
            <a:r>
              <a:rPr lang="zh-CN" altLang="en-US" dirty="0" smtClean="0"/>
              <a:t>筋（控制器</a:t>
            </a:r>
            <a:r>
              <a:rPr lang="en-US" altLang="zh-CN" dirty="0" smtClean="0"/>
              <a:t>Controller</a:t>
            </a:r>
            <a:r>
              <a:rPr lang="zh-CN" altLang="en-US" dirty="0" smtClean="0"/>
              <a:t>）</a:t>
            </a:r>
            <a:r>
              <a:rPr lang="en-US" altLang="zh-CN" dirty="0" smtClean="0"/>
              <a:t>- </a:t>
            </a:r>
            <a:r>
              <a:rPr lang="zh-CN" altLang="en-US" dirty="0" smtClean="0"/>
              <a:t>负责转发请求，对请求进行处理。</a:t>
            </a:r>
          </a:p>
          <a:p>
            <a:r>
              <a:rPr lang="zh-CN" altLang="en-US" dirty="0" smtClean="0"/>
              <a:t>表皮（视图</a:t>
            </a:r>
            <a:r>
              <a:rPr lang="en-US" altLang="zh-CN" dirty="0" smtClean="0"/>
              <a:t>View</a:t>
            </a:r>
            <a:r>
              <a:rPr lang="zh-CN" altLang="en-US" dirty="0" smtClean="0"/>
              <a:t>） </a:t>
            </a:r>
            <a:r>
              <a:rPr lang="en-US" altLang="zh-CN" dirty="0" smtClean="0"/>
              <a:t>- </a:t>
            </a:r>
            <a:r>
              <a:rPr lang="zh-CN" altLang="en-US" dirty="0" smtClean="0"/>
              <a:t>界面设计人员进行图形界面设计。</a:t>
            </a:r>
          </a:p>
          <a:p>
            <a:r>
              <a:rPr lang="zh-CN" altLang="en-US" dirty="0" smtClean="0"/>
              <a:t>骨架（模型</a:t>
            </a:r>
            <a:r>
              <a:rPr lang="en-US" altLang="zh-CN" dirty="0" smtClean="0"/>
              <a:t>Model</a:t>
            </a:r>
            <a:r>
              <a:rPr lang="zh-CN" altLang="en-US" dirty="0" smtClean="0"/>
              <a:t>） </a:t>
            </a:r>
            <a:r>
              <a:rPr lang="en-US" altLang="zh-CN" dirty="0" smtClean="0"/>
              <a:t>- </a:t>
            </a:r>
            <a:r>
              <a:rPr lang="zh-CN" altLang="en-US" dirty="0" smtClean="0"/>
              <a:t>程序员编写程序应有的功能（实现算法等等）、数据库专家进行数据管理和数据库设计</a:t>
            </a:r>
            <a:r>
              <a:rPr lang="en-US" altLang="zh-CN" dirty="0" smtClean="0"/>
              <a:t>(</a:t>
            </a:r>
            <a:r>
              <a:rPr lang="zh-CN" altLang="en-US" dirty="0" smtClean="0"/>
              <a:t>可以实现具体的功能</a:t>
            </a:r>
            <a:r>
              <a:rPr lang="en-US" altLang="zh-CN" dirty="0" smtClean="0"/>
              <a:t>)</a:t>
            </a:r>
            <a:r>
              <a:rPr lang="zh-CN" altLang="en-US" dirty="0" smtClean="0"/>
              <a:t>。</a:t>
            </a:r>
          </a:p>
          <a:p>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err="1" smtClean="0"/>
              <a:t>UrlHelper</a:t>
            </a:r>
            <a:r>
              <a:rPr lang="zh-CN" altLang="en-US" dirty="0" smtClean="0"/>
              <a:t>及</a:t>
            </a:r>
            <a:r>
              <a:rPr lang="en-US" altLang="zh-CN" dirty="0" err="1" smtClean="0"/>
              <a:t>HtmlHelper</a:t>
            </a:r>
            <a:r>
              <a:rPr lang="zh-CN" altLang="en-US" dirty="0" smtClean="0"/>
              <a:t>与路由的配合</a:t>
            </a:r>
            <a:endParaRPr lang="zh-CN" altLang="en-US" dirty="0"/>
          </a:p>
        </p:txBody>
      </p:sp>
      <p:sp>
        <p:nvSpPr>
          <p:cNvPr id="3" name="内容占位符 2"/>
          <p:cNvSpPr>
            <a:spLocks noGrp="1"/>
          </p:cNvSpPr>
          <p:nvPr>
            <p:ph idx="1"/>
          </p:nvPr>
        </p:nvSpPr>
        <p:spPr/>
        <p:txBody>
          <a:bodyPr/>
          <a:lstStyle/>
          <a:p>
            <a:r>
              <a:rPr lang="en-US" altLang="zh-CN" dirty="0" err="1" smtClean="0"/>
              <a:t>Html.ActionLink</a:t>
            </a:r>
            <a:endParaRPr lang="en-US" altLang="zh-CN" dirty="0" smtClean="0"/>
          </a:p>
          <a:p>
            <a:r>
              <a:rPr lang="en-US" altLang="zh-CN" dirty="0" err="1" smtClean="0"/>
              <a:t>Html.Action</a:t>
            </a:r>
            <a:endParaRPr lang="en-US" altLang="zh-CN" dirty="0" smtClean="0"/>
          </a:p>
          <a:p>
            <a:r>
              <a:rPr lang="en-US" altLang="zh-CN" dirty="0" err="1" smtClean="0"/>
              <a:t>Url.Action</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ActionResult</a:t>
            </a:r>
            <a:endParaRPr lang="zh-CN" altLang="en-US" dirty="0"/>
          </a:p>
        </p:txBody>
      </p:sp>
      <p:sp>
        <p:nvSpPr>
          <p:cNvPr id="3" name="内容占位符 2"/>
          <p:cNvSpPr>
            <a:spLocks noGrp="1"/>
          </p:cNvSpPr>
          <p:nvPr>
            <p:ph idx="1"/>
          </p:nvPr>
        </p:nvSpPr>
        <p:spPr/>
        <p:txBody>
          <a:bodyPr/>
          <a:lstStyle/>
          <a:p>
            <a:r>
              <a:rPr lang="zh-CN" altLang="en-US" dirty="0" smtClean="0"/>
              <a:t>常见：</a:t>
            </a:r>
            <a:endParaRPr lang="en-US" altLang="zh-CN" dirty="0" smtClean="0"/>
          </a:p>
          <a:p>
            <a:pPr lvl="1"/>
            <a:r>
              <a:rPr lang="en-US" altLang="zh-CN" dirty="0" err="1" smtClean="0"/>
              <a:t>ViewResult</a:t>
            </a:r>
            <a:endParaRPr lang="en-US" altLang="zh-CN" dirty="0" smtClean="0"/>
          </a:p>
          <a:p>
            <a:pPr lvl="1"/>
            <a:r>
              <a:rPr lang="en-US" altLang="zh-CN" dirty="0" err="1" smtClean="0"/>
              <a:t>JsonResult</a:t>
            </a:r>
            <a:r>
              <a:rPr lang="en-US" altLang="zh-CN" dirty="0" smtClean="0"/>
              <a:t>/</a:t>
            </a:r>
            <a:r>
              <a:rPr lang="en-US" altLang="zh-CN" dirty="0" err="1" smtClean="0"/>
              <a:t>JavascriptResult</a:t>
            </a:r>
            <a:endParaRPr lang="en-US" altLang="zh-CN" dirty="0" smtClean="0"/>
          </a:p>
          <a:p>
            <a:pPr lvl="1"/>
            <a:r>
              <a:rPr lang="en-US" altLang="zh-CN" dirty="0" err="1" smtClean="0"/>
              <a:t>ContentResult</a:t>
            </a:r>
            <a:endParaRPr lang="en-US" altLang="zh-CN" dirty="0" smtClean="0"/>
          </a:p>
          <a:p>
            <a:pPr lvl="1"/>
            <a:r>
              <a:rPr lang="en-US" altLang="zh-CN" dirty="0" err="1" smtClean="0"/>
              <a:t>FileResult</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ActionResult</a:t>
            </a:r>
            <a:r>
              <a:rPr lang="en-US" altLang="zh-CN" dirty="0" smtClean="0"/>
              <a:t>:</a:t>
            </a:r>
            <a:r>
              <a:rPr lang="zh-CN" altLang="en-US" dirty="0" smtClean="0"/>
              <a:t>扩展</a:t>
            </a:r>
            <a:endParaRPr lang="zh-CN" altLang="en-US" dirty="0"/>
          </a:p>
        </p:txBody>
      </p:sp>
      <p:sp>
        <p:nvSpPr>
          <p:cNvPr id="3" name="内容占位符 2"/>
          <p:cNvSpPr>
            <a:spLocks noGrp="1"/>
          </p:cNvSpPr>
          <p:nvPr>
            <p:ph idx="1"/>
          </p:nvPr>
        </p:nvSpPr>
        <p:spPr/>
        <p:txBody>
          <a:bodyPr/>
          <a:lstStyle/>
          <a:p>
            <a:r>
              <a:rPr lang="zh-CN" altLang="en-US" dirty="0" smtClean="0"/>
              <a:t>继承自</a:t>
            </a:r>
            <a:r>
              <a:rPr lang="en-US" altLang="zh-CN" dirty="0" err="1" smtClean="0"/>
              <a:t>ActionResult</a:t>
            </a:r>
            <a:endParaRPr lang="en-US" altLang="zh-CN" dirty="0" smtClean="0"/>
          </a:p>
          <a:p>
            <a:r>
              <a:rPr lang="zh-CN" altLang="en-US" dirty="0" smtClean="0"/>
              <a:t>重写抽象方法：</a:t>
            </a:r>
            <a:r>
              <a:rPr lang="en-US" altLang="zh-CN" dirty="0" err="1" smtClean="0"/>
              <a:t>ExecuteResult</a:t>
            </a:r>
            <a:endParaRPr lang="en-US" altLang="zh-CN" dirty="0" smtClean="0"/>
          </a:p>
          <a:p>
            <a:endParaRPr lang="en-US" altLang="zh-CN" dirty="0" smtClean="0"/>
          </a:p>
          <a:p>
            <a:endParaRPr lang="en-US" altLang="zh-CN" dirty="0" smtClean="0"/>
          </a:p>
          <a:p>
            <a:r>
              <a:rPr lang="en-US" altLang="zh-CN" dirty="0" smtClean="0">
                <a:hlinkClick r:id="rId2" action="ppaction://hlinkfile"/>
              </a:rPr>
              <a:t>demo\Mvc2Demo.Extensions\</a:t>
            </a:r>
            <a:r>
              <a:rPr lang="en-US" altLang="zh-CN" dirty="0" err="1" smtClean="0">
                <a:hlinkClick r:id="rId2" action="ppaction://hlinkfile"/>
              </a:rPr>
              <a:t>NoAccountFound.cs</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a:t>
            </a:r>
            <a:r>
              <a:rPr lang="en-US" altLang="zh-CN" dirty="0" smtClean="0"/>
              <a:t>/</a:t>
            </a:r>
            <a:r>
              <a:rPr lang="zh-CN" altLang="en-US" dirty="0" smtClean="0"/>
              <a:t>开发比例</a:t>
            </a:r>
            <a:endParaRPr lang="zh-CN" altLang="en-US" dirty="0"/>
          </a:p>
        </p:txBody>
      </p:sp>
      <p:sp>
        <p:nvSpPr>
          <p:cNvPr id="5" name="圆角矩形 4"/>
          <p:cNvSpPr/>
          <p:nvPr/>
        </p:nvSpPr>
        <p:spPr>
          <a:xfrm>
            <a:off x="1475656" y="1916832"/>
            <a:ext cx="1490464" cy="1008112"/>
          </a:xfrm>
          <a:prstGeom prst="round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3600" dirty="0" smtClean="0"/>
              <a:t>2:1</a:t>
            </a:r>
            <a:endParaRPr lang="zh-CN" altLang="en-US" sz="3600" dirty="0"/>
          </a:p>
        </p:txBody>
      </p:sp>
      <p:sp>
        <p:nvSpPr>
          <p:cNvPr id="6" name="圆角矩形 5"/>
          <p:cNvSpPr/>
          <p:nvPr/>
        </p:nvSpPr>
        <p:spPr>
          <a:xfrm>
            <a:off x="5508104" y="1916832"/>
            <a:ext cx="1584176" cy="93610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3600" dirty="0" smtClean="0"/>
              <a:t>1:10</a:t>
            </a:r>
            <a:endParaRPr lang="zh-CN" altLang="en-US" sz="3600" dirty="0"/>
          </a:p>
        </p:txBody>
      </p:sp>
      <p:sp>
        <p:nvSpPr>
          <p:cNvPr id="7" name="下箭头 6"/>
          <p:cNvSpPr/>
          <p:nvPr/>
        </p:nvSpPr>
        <p:spPr>
          <a:xfrm>
            <a:off x="1979712" y="2996952"/>
            <a:ext cx="484632" cy="7200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下箭头 7"/>
          <p:cNvSpPr/>
          <p:nvPr/>
        </p:nvSpPr>
        <p:spPr>
          <a:xfrm>
            <a:off x="6084168" y="2996952"/>
            <a:ext cx="484632" cy="7200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1259632" y="3789040"/>
            <a:ext cx="1872208"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Microsoft</a:t>
            </a:r>
            <a:endParaRPr lang="zh-CN" altLang="en-US" dirty="0"/>
          </a:p>
        </p:txBody>
      </p:sp>
      <p:sp>
        <p:nvSpPr>
          <p:cNvPr id="10" name="圆角矩形 9"/>
          <p:cNvSpPr/>
          <p:nvPr/>
        </p:nvSpPr>
        <p:spPr>
          <a:xfrm>
            <a:off x="5364088" y="3789040"/>
            <a:ext cx="1872208"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Google</a:t>
            </a:r>
            <a:endParaRPr lang="zh-CN" altLang="en-US" dirty="0"/>
          </a:p>
        </p:txBody>
      </p:sp>
      <p:sp>
        <p:nvSpPr>
          <p:cNvPr id="12" name="圆角矩形 11"/>
          <p:cNvSpPr/>
          <p:nvPr/>
        </p:nvSpPr>
        <p:spPr>
          <a:xfrm>
            <a:off x="1259632" y="5157192"/>
            <a:ext cx="2160240" cy="1224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测试工程师编写单元测试用例</a:t>
            </a:r>
            <a:endParaRPr lang="zh-CN" altLang="en-US" dirty="0"/>
          </a:p>
        </p:txBody>
      </p:sp>
      <p:sp>
        <p:nvSpPr>
          <p:cNvPr id="13" name="圆角矩形 12"/>
          <p:cNvSpPr/>
          <p:nvPr/>
        </p:nvSpPr>
        <p:spPr>
          <a:xfrm>
            <a:off x="5292080" y="5085184"/>
            <a:ext cx="2160240" cy="1224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开发工程师编写单元测试用例</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Nunit</a:t>
            </a:r>
            <a:r>
              <a:rPr lang="en-US" altLang="zh-CN" dirty="0" smtClean="0"/>
              <a:t> test framework</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推荐工具</a:t>
            </a:r>
            <a:r>
              <a:rPr lang="en-US" altLang="zh-CN" dirty="0" smtClean="0"/>
              <a:t>:</a:t>
            </a:r>
          </a:p>
          <a:p>
            <a:pPr lvl="1"/>
            <a:r>
              <a:rPr lang="en-US" altLang="zh-CN" dirty="0" smtClean="0"/>
              <a:t>TestDriven.net</a:t>
            </a:r>
          </a:p>
          <a:p>
            <a:pPr lvl="1"/>
            <a:endParaRPr lang="en-US" altLang="zh-CN" dirty="0" smtClean="0"/>
          </a:p>
          <a:p>
            <a:r>
              <a:rPr lang="zh-CN" altLang="en-US" dirty="0" smtClean="0"/>
              <a:t>关键</a:t>
            </a:r>
            <a:r>
              <a:rPr lang="en-US" altLang="zh-CN" dirty="0" smtClean="0"/>
              <a:t>Attribute</a:t>
            </a:r>
          </a:p>
          <a:p>
            <a:pPr lvl="1"/>
            <a:r>
              <a:rPr lang="en-US" altLang="zh-CN" dirty="0" err="1" smtClean="0"/>
              <a:t>TestFixtureAttribute</a:t>
            </a:r>
            <a:endParaRPr lang="en-US" altLang="zh-CN" dirty="0" smtClean="0"/>
          </a:p>
          <a:p>
            <a:pPr lvl="1"/>
            <a:r>
              <a:rPr lang="en-US" altLang="zh-CN" dirty="0" err="1" smtClean="0"/>
              <a:t>TestAttribute</a:t>
            </a:r>
            <a:endParaRPr lang="en-US" altLang="zh-CN" dirty="0" smtClean="0"/>
          </a:p>
          <a:p>
            <a:pPr lvl="1"/>
            <a:r>
              <a:rPr lang="en-US" altLang="zh-CN" dirty="0" err="1" smtClean="0"/>
              <a:t>SetUpAttribute</a:t>
            </a:r>
            <a:endParaRPr lang="en-US" altLang="zh-CN" dirty="0" smtClean="0"/>
          </a:p>
          <a:p>
            <a:pPr lvl="1"/>
            <a:r>
              <a:rPr lang="en-US" altLang="zh-CN" dirty="0" err="1" smtClean="0"/>
              <a:t>TearDownAttribute</a:t>
            </a:r>
            <a:endParaRPr lang="en-US" altLang="zh-CN" dirty="0" smtClean="0"/>
          </a:p>
          <a:p>
            <a:pPr lvl="1"/>
            <a:r>
              <a:rPr lang="en-US" altLang="zh-CN" dirty="0" err="1" smtClean="0"/>
              <a:t>TestFixtureSetUpAttribute</a:t>
            </a:r>
            <a:endParaRPr lang="en-US" altLang="zh-CN" dirty="0" smtClean="0"/>
          </a:p>
          <a:p>
            <a:pPr lvl="1"/>
            <a:r>
              <a:rPr lang="en-US" altLang="zh-CN" dirty="0" err="1" smtClean="0"/>
              <a:t>TestFixtureTearDownAttribute</a:t>
            </a:r>
            <a:endParaRPr lang="en-US" altLang="zh-CN" dirty="0" smtClean="0"/>
          </a:p>
          <a:p>
            <a:pPr lvl="1"/>
            <a:r>
              <a:rPr lang="en-US" altLang="zh-CN" dirty="0" err="1" smtClean="0"/>
              <a:t>IgnorAttribute</a:t>
            </a:r>
            <a:endParaRPr lang="en-US" altLang="zh-CN" dirty="0" smtClean="0"/>
          </a:p>
          <a:p>
            <a:pPr lvl="1"/>
            <a:r>
              <a:rPr lang="en-US" altLang="zh-CN" dirty="0" err="1" smtClean="0"/>
              <a:t>CategoryAttribute</a:t>
            </a:r>
            <a:endParaRPr lang="en-US" altLang="zh-CN" dirty="0" smtClean="0"/>
          </a:p>
          <a:p>
            <a:pPr lvl="1"/>
            <a:r>
              <a:rPr lang="en-US" altLang="zh-CN" dirty="0" err="1" smtClean="0"/>
              <a:t>ExceptedExceptionAttribute</a:t>
            </a:r>
            <a:endParaRPr lang="en-US" altLang="zh-CN" dirty="0"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err="1" smtClean="0"/>
              <a:t>TestFixtureAttribute</a:t>
            </a:r>
            <a:r>
              <a:rPr lang="en-US" altLang="zh-CN" dirty="0" smtClean="0"/>
              <a:t>/</a:t>
            </a:r>
            <a:r>
              <a:rPr lang="en-US" altLang="zh-CN" dirty="0" err="1" smtClean="0"/>
              <a:t>TestAttribute</a:t>
            </a:r>
            <a:endParaRPr lang="zh-CN" altLang="en-US" dirty="0"/>
          </a:p>
        </p:txBody>
      </p:sp>
      <p:sp>
        <p:nvSpPr>
          <p:cNvPr id="3" name="内容占位符 2"/>
          <p:cNvSpPr>
            <a:spLocks noGrp="1"/>
          </p:cNvSpPr>
          <p:nvPr>
            <p:ph idx="1"/>
          </p:nvPr>
        </p:nvSpPr>
        <p:spPr/>
        <p:txBody>
          <a:bodyPr/>
          <a:lstStyle/>
          <a:p>
            <a:r>
              <a:rPr lang="en-US" altLang="zh-CN" dirty="0" err="1" smtClean="0"/>
              <a:t>TestFixure</a:t>
            </a:r>
            <a:r>
              <a:rPr lang="zh-CN" altLang="en-US" dirty="0" smtClean="0"/>
              <a:t>：测试场景</a:t>
            </a:r>
            <a:endParaRPr lang="en-US" altLang="zh-CN" dirty="0" smtClean="0"/>
          </a:p>
          <a:p>
            <a:r>
              <a:rPr lang="en-US" altLang="zh-CN" dirty="0" smtClean="0"/>
              <a:t>Test:</a:t>
            </a:r>
            <a:r>
              <a:rPr lang="zh-CN" altLang="en-US" dirty="0" smtClean="0"/>
              <a:t>测试用例</a:t>
            </a:r>
            <a:endParaRPr lang="en-US" altLang="zh-CN" dirty="0" smtClean="0"/>
          </a:p>
          <a:p>
            <a:endParaRPr lang="en-US" altLang="zh-CN" dirty="0" smtClean="0"/>
          </a:p>
          <a:p>
            <a:pPr>
              <a:buNone/>
            </a:pPr>
            <a:r>
              <a:rPr lang="en-US" altLang="zh-CN" sz="1800" b="1" dirty="0" smtClean="0">
                <a:solidFill>
                  <a:srgbClr val="000080"/>
                </a:solidFill>
                <a:latin typeface="Courier New"/>
              </a:rPr>
              <a:t>[</a:t>
            </a:r>
            <a:r>
              <a:rPr lang="en-US" altLang="zh-CN" sz="1800" dirty="0" err="1" smtClean="0">
                <a:solidFill>
                  <a:srgbClr val="000000"/>
                </a:solidFill>
                <a:latin typeface="Courier New"/>
              </a:rPr>
              <a:t>TestFixture</a:t>
            </a:r>
            <a:r>
              <a:rPr lang="en-US" altLang="zh-CN" sz="1800" b="1" dirty="0" smtClean="0">
                <a:solidFill>
                  <a:srgbClr val="000080"/>
                </a:solidFill>
                <a:latin typeface="Courier New"/>
              </a:rPr>
              <a:t>]</a:t>
            </a:r>
            <a:endParaRPr lang="en-US" altLang="zh-CN" sz="1800" dirty="0" smtClean="0">
              <a:solidFill>
                <a:srgbClr val="000000"/>
              </a:solidFill>
              <a:latin typeface="Courier New"/>
            </a:endParaRPr>
          </a:p>
          <a:p>
            <a:pPr>
              <a:buNone/>
            </a:pPr>
            <a:r>
              <a:rPr lang="en-US" altLang="zh-CN" sz="1800" b="1" dirty="0" smtClean="0">
                <a:solidFill>
                  <a:srgbClr val="0000FF"/>
                </a:solidFill>
                <a:latin typeface="Courier New"/>
              </a:rPr>
              <a:t>public</a:t>
            </a:r>
            <a:r>
              <a:rPr lang="en-US" altLang="zh-CN" sz="1800" dirty="0" smtClean="0">
                <a:solidFill>
                  <a:srgbClr val="000000"/>
                </a:solidFill>
                <a:latin typeface="Courier New"/>
              </a:rPr>
              <a:t> </a:t>
            </a:r>
            <a:r>
              <a:rPr lang="en-US" altLang="zh-CN" sz="1800" dirty="0" smtClean="0">
                <a:solidFill>
                  <a:srgbClr val="8000FF"/>
                </a:solidFill>
                <a:latin typeface="Courier New"/>
              </a:rPr>
              <a:t>class</a:t>
            </a:r>
            <a:r>
              <a:rPr lang="en-US" altLang="zh-CN" sz="1800" dirty="0" smtClean="0">
                <a:solidFill>
                  <a:srgbClr val="000000"/>
                </a:solidFill>
                <a:latin typeface="Courier New"/>
              </a:rPr>
              <a:t> </a:t>
            </a:r>
            <a:r>
              <a:rPr lang="en-US" altLang="zh-CN" sz="1800" dirty="0" err="1" smtClean="0">
                <a:solidFill>
                  <a:srgbClr val="000000"/>
                </a:solidFill>
                <a:latin typeface="Courier New"/>
              </a:rPr>
              <a:t>TalentPoolProviderTest</a:t>
            </a:r>
            <a:endParaRPr lang="en-US" altLang="zh-CN" sz="1800" dirty="0" smtClean="0">
              <a:solidFill>
                <a:srgbClr val="000000"/>
              </a:solidFill>
              <a:latin typeface="Courier New"/>
            </a:endParaRPr>
          </a:p>
          <a:p>
            <a:pPr>
              <a:buNone/>
            </a:pPr>
            <a:r>
              <a:rPr lang="en-US" altLang="zh-CN" sz="1800" b="1" dirty="0" smtClean="0">
                <a:solidFill>
                  <a:srgbClr val="000080"/>
                </a:solidFill>
                <a:latin typeface="Courier New"/>
              </a:rPr>
              <a:t>{</a:t>
            </a:r>
          </a:p>
          <a:p>
            <a:pPr>
              <a:buNone/>
            </a:pPr>
            <a:r>
              <a:rPr lang="en-US" altLang="zh-CN" sz="1800" dirty="0" smtClean="0">
                <a:solidFill>
                  <a:srgbClr val="000000"/>
                </a:solidFill>
                <a:latin typeface="Courier New"/>
              </a:rPr>
              <a:t> 	</a:t>
            </a:r>
            <a:r>
              <a:rPr lang="en-US" altLang="zh-CN" sz="1800" b="1" dirty="0" smtClean="0">
                <a:solidFill>
                  <a:srgbClr val="000080"/>
                </a:solidFill>
                <a:latin typeface="Courier New"/>
              </a:rPr>
              <a:t>[</a:t>
            </a:r>
            <a:r>
              <a:rPr lang="en-US" altLang="zh-CN" sz="1800" dirty="0" smtClean="0">
                <a:solidFill>
                  <a:srgbClr val="000000"/>
                </a:solidFill>
                <a:latin typeface="Courier New"/>
              </a:rPr>
              <a:t>Test</a:t>
            </a:r>
            <a:r>
              <a:rPr lang="en-US" altLang="zh-CN" sz="1800" b="1" dirty="0" smtClean="0">
                <a:solidFill>
                  <a:srgbClr val="000080"/>
                </a:solidFill>
                <a:latin typeface="Courier New"/>
              </a:rPr>
              <a:t>]</a:t>
            </a:r>
            <a:endParaRPr lang="en-US" altLang="zh-CN" sz="1800" dirty="0" smtClean="0">
              <a:solidFill>
                <a:srgbClr val="000000"/>
              </a:solidFill>
              <a:latin typeface="Courier New"/>
            </a:endParaRPr>
          </a:p>
          <a:p>
            <a:pPr>
              <a:buNone/>
            </a:pPr>
            <a:r>
              <a:rPr lang="en-US" altLang="zh-CN" sz="1800" b="1" dirty="0" smtClean="0">
                <a:solidFill>
                  <a:srgbClr val="000000"/>
                </a:solidFill>
                <a:latin typeface="Courier New"/>
              </a:rPr>
              <a:t>	</a:t>
            </a:r>
            <a:r>
              <a:rPr lang="en-US" altLang="zh-CN" sz="1800" b="1" dirty="0" smtClean="0">
                <a:solidFill>
                  <a:srgbClr val="0000FF"/>
                </a:solidFill>
                <a:latin typeface="Courier New"/>
              </a:rPr>
              <a:t>public</a:t>
            </a:r>
            <a:r>
              <a:rPr lang="en-US" altLang="zh-CN" sz="1800" dirty="0" smtClean="0">
                <a:solidFill>
                  <a:srgbClr val="000000"/>
                </a:solidFill>
                <a:latin typeface="Courier New"/>
              </a:rPr>
              <a:t> </a:t>
            </a:r>
            <a:r>
              <a:rPr lang="en-US" altLang="zh-CN" sz="1800" dirty="0" smtClean="0">
                <a:solidFill>
                  <a:srgbClr val="8000FF"/>
                </a:solidFill>
                <a:latin typeface="Courier New"/>
              </a:rPr>
              <a:t>void</a:t>
            </a:r>
            <a:r>
              <a:rPr lang="en-US" altLang="zh-CN" sz="1800" dirty="0" smtClean="0">
                <a:solidFill>
                  <a:srgbClr val="000000"/>
                </a:solidFill>
                <a:latin typeface="Courier New"/>
              </a:rPr>
              <a:t> </a:t>
            </a:r>
            <a:r>
              <a:rPr lang="en-US" altLang="zh-CN" sz="1800" dirty="0" err="1" smtClean="0">
                <a:solidFill>
                  <a:srgbClr val="000000"/>
                </a:solidFill>
                <a:latin typeface="Courier New"/>
              </a:rPr>
              <a:t>CreateTalentPoolTest</a:t>
            </a:r>
            <a:r>
              <a:rPr lang="en-US" altLang="zh-CN" sz="1800" b="1" dirty="0" smtClean="0">
                <a:solidFill>
                  <a:srgbClr val="000080"/>
                </a:solidFill>
                <a:latin typeface="Courier New"/>
              </a:rPr>
              <a:t>()</a:t>
            </a:r>
            <a:r>
              <a:rPr lang="en-US" altLang="zh-CN" sz="1800" dirty="0" smtClean="0">
                <a:solidFill>
                  <a:srgbClr val="000000"/>
                </a:solidFill>
                <a:latin typeface="Courier New"/>
              </a:rPr>
              <a:t> </a:t>
            </a:r>
            <a:r>
              <a:rPr lang="en-US" altLang="zh-CN" sz="1800" b="1" dirty="0" smtClean="0">
                <a:solidFill>
                  <a:srgbClr val="000080"/>
                </a:solidFill>
                <a:latin typeface="Courier New"/>
              </a:rPr>
              <a:t>{</a:t>
            </a:r>
            <a:r>
              <a:rPr lang="en-US" altLang="zh-CN" sz="1800" dirty="0" smtClean="0">
                <a:solidFill>
                  <a:srgbClr val="000000"/>
                </a:solidFill>
                <a:latin typeface="Courier New"/>
              </a:rPr>
              <a:t> </a:t>
            </a:r>
            <a:r>
              <a:rPr lang="en-US" altLang="zh-CN" sz="1800" b="1" dirty="0" smtClean="0">
                <a:solidFill>
                  <a:srgbClr val="000080"/>
                </a:solidFill>
                <a:latin typeface="Courier New"/>
              </a:rPr>
              <a:t>}</a:t>
            </a:r>
            <a:r>
              <a:rPr lang="en-US" altLang="zh-CN" sz="1800" dirty="0" smtClean="0">
                <a:solidFill>
                  <a:srgbClr val="000000"/>
                </a:solidFill>
                <a:latin typeface="Courier New"/>
              </a:rPr>
              <a:t> </a:t>
            </a:r>
          </a:p>
          <a:p>
            <a:pPr>
              <a:buNone/>
            </a:pPr>
            <a:r>
              <a:rPr lang="en-US" altLang="zh-CN" sz="1800" b="1" dirty="0" smtClean="0">
                <a:solidFill>
                  <a:srgbClr val="000080"/>
                </a:solidFill>
                <a:latin typeface="Courier New"/>
              </a:rPr>
              <a:t>}</a:t>
            </a:r>
            <a:endParaRPr lang="en-US" altLang="zh-CN" sz="1800" dirty="0" smtClean="0"/>
          </a:p>
          <a:p>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初始化与销毁</a:t>
            </a:r>
            <a:endParaRPr lang="zh-CN" altLang="en-US" dirty="0"/>
          </a:p>
        </p:txBody>
      </p:sp>
      <p:sp>
        <p:nvSpPr>
          <p:cNvPr id="3" name="内容占位符 2"/>
          <p:cNvSpPr>
            <a:spLocks noGrp="1"/>
          </p:cNvSpPr>
          <p:nvPr>
            <p:ph idx="1"/>
          </p:nvPr>
        </p:nvSpPr>
        <p:spPr/>
        <p:txBody>
          <a:bodyPr/>
          <a:lstStyle/>
          <a:p>
            <a:r>
              <a:rPr lang="en-US" altLang="zh-CN" dirty="0" err="1" smtClean="0"/>
              <a:t>SetUp</a:t>
            </a:r>
            <a:r>
              <a:rPr lang="en-US" altLang="zh-CN" dirty="0" smtClean="0"/>
              <a:t>/</a:t>
            </a:r>
            <a:r>
              <a:rPr lang="en-US" altLang="zh-CN" dirty="0" err="1" smtClean="0"/>
              <a:t>TearDown</a:t>
            </a:r>
            <a:endParaRPr lang="en-US" altLang="zh-CN" dirty="0" smtClean="0"/>
          </a:p>
          <a:p>
            <a:pPr lvl="1"/>
            <a:r>
              <a:rPr lang="zh-CN" altLang="en-US" dirty="0" smtClean="0"/>
              <a:t>测试用例初始化</a:t>
            </a:r>
            <a:r>
              <a:rPr lang="en-US" altLang="zh-CN" dirty="0" smtClean="0"/>
              <a:t>/</a:t>
            </a:r>
            <a:r>
              <a:rPr lang="zh-CN" altLang="en-US" dirty="0" smtClean="0"/>
              <a:t>销毁</a:t>
            </a:r>
            <a:endParaRPr lang="en-US" altLang="zh-CN" dirty="0" smtClean="0"/>
          </a:p>
          <a:p>
            <a:pPr lvl="1"/>
            <a:endParaRPr lang="en-US" altLang="zh-CN" dirty="0" smtClean="0"/>
          </a:p>
          <a:p>
            <a:r>
              <a:rPr lang="en-US" altLang="zh-CN" dirty="0" err="1" smtClean="0"/>
              <a:t>TestFixtureSetUp</a:t>
            </a:r>
            <a:r>
              <a:rPr lang="en-US" altLang="zh-CN" dirty="0" smtClean="0"/>
              <a:t>/</a:t>
            </a:r>
            <a:r>
              <a:rPr lang="en-US" altLang="zh-CN" dirty="0" err="1" smtClean="0"/>
              <a:t>TestFixtureTearDown</a:t>
            </a:r>
            <a:endParaRPr lang="en-US" altLang="zh-CN" dirty="0" smtClean="0"/>
          </a:p>
          <a:p>
            <a:pPr lvl="1"/>
            <a:r>
              <a:rPr lang="zh-CN" altLang="en-US" dirty="0" smtClean="0"/>
              <a:t>测试场景初始化</a:t>
            </a:r>
            <a:r>
              <a:rPr lang="en-US" altLang="zh-CN" dirty="0" smtClean="0"/>
              <a:t>/</a:t>
            </a:r>
            <a:r>
              <a:rPr lang="zh-CN" altLang="en-US" dirty="0" smtClean="0"/>
              <a:t>销毁</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其他</a:t>
            </a:r>
            <a:endParaRPr lang="zh-CN" altLang="en-US" dirty="0"/>
          </a:p>
        </p:txBody>
      </p:sp>
      <p:sp>
        <p:nvSpPr>
          <p:cNvPr id="3" name="内容占位符 2"/>
          <p:cNvSpPr>
            <a:spLocks noGrp="1"/>
          </p:cNvSpPr>
          <p:nvPr>
            <p:ph idx="1"/>
          </p:nvPr>
        </p:nvSpPr>
        <p:spPr/>
        <p:txBody>
          <a:bodyPr/>
          <a:lstStyle/>
          <a:p>
            <a:r>
              <a:rPr lang="en-US" altLang="zh-CN" dirty="0" err="1" smtClean="0"/>
              <a:t>IgnorAttribute</a:t>
            </a:r>
            <a:endParaRPr lang="en-US" altLang="zh-CN" dirty="0" smtClean="0"/>
          </a:p>
          <a:p>
            <a:pPr lvl="1"/>
            <a:r>
              <a:rPr lang="zh-CN" altLang="en-US" dirty="0" smtClean="0"/>
              <a:t>忽略该用例</a:t>
            </a:r>
            <a:endParaRPr lang="en-US" altLang="zh-CN" dirty="0" smtClean="0"/>
          </a:p>
          <a:p>
            <a:r>
              <a:rPr lang="en-US" altLang="zh-CN" dirty="0" err="1" smtClean="0"/>
              <a:t>CategoryAttribute</a:t>
            </a:r>
            <a:endParaRPr lang="en-US" altLang="zh-CN" dirty="0" smtClean="0"/>
          </a:p>
          <a:p>
            <a:pPr lvl="1"/>
            <a:r>
              <a:rPr lang="zh-CN" altLang="en-US" dirty="0" smtClean="0"/>
              <a:t>利用分类组织用例</a:t>
            </a:r>
            <a:endParaRPr lang="en-US" altLang="zh-CN" dirty="0" smtClean="0"/>
          </a:p>
          <a:p>
            <a:r>
              <a:rPr lang="en-US" altLang="zh-CN" dirty="0" err="1" smtClean="0"/>
              <a:t>ExceptedExceptionAttribute</a:t>
            </a:r>
            <a:endParaRPr lang="en-US" altLang="zh-CN" dirty="0" smtClean="0"/>
          </a:p>
          <a:p>
            <a:pPr lvl="1"/>
            <a:r>
              <a:rPr lang="zh-CN" altLang="en-US" dirty="0" smtClean="0"/>
              <a:t>指定预期会抛出的异常</a:t>
            </a:r>
            <a:r>
              <a:rPr lang="en-US" altLang="zh-CN" dirty="0" smtClean="0"/>
              <a:t>(</a:t>
            </a:r>
            <a:r>
              <a:rPr lang="zh-CN" altLang="en-US" dirty="0" smtClean="0"/>
              <a:t>视为测试通过</a:t>
            </a:r>
            <a:r>
              <a:rPr lang="en-US" altLang="zh-CN" dirty="0" smtClean="0"/>
              <a:t>)</a:t>
            </a:r>
          </a:p>
          <a:p>
            <a:pPr lvl="1"/>
            <a:endParaRPr lang="en-US" altLang="zh-CN" dirty="0" smtClean="0"/>
          </a:p>
          <a:p>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单元测试覆盖率</a:t>
            </a:r>
            <a:endParaRPr lang="zh-CN" altLang="en-US" dirty="0"/>
          </a:p>
        </p:txBody>
      </p:sp>
      <p:sp>
        <p:nvSpPr>
          <p:cNvPr id="3" name="内容占位符 2"/>
          <p:cNvSpPr>
            <a:spLocks noGrp="1"/>
          </p:cNvSpPr>
          <p:nvPr>
            <p:ph idx="1"/>
          </p:nvPr>
        </p:nvSpPr>
        <p:spPr/>
        <p:txBody>
          <a:bodyPr/>
          <a:lstStyle/>
          <a:p>
            <a:r>
              <a:rPr lang="zh-CN" altLang="en-US" dirty="0" smtClean="0"/>
              <a:t>对需要测试的方法，写多少个测试用例合适？</a:t>
            </a:r>
            <a:endParaRPr lang="en-US" altLang="zh-CN" dirty="0" smtClean="0"/>
          </a:p>
          <a:p>
            <a:endParaRPr lang="en-US" altLang="zh-CN" dirty="0" smtClean="0"/>
          </a:p>
          <a:p>
            <a:r>
              <a:rPr lang="zh-CN" altLang="en-US" dirty="0" smtClean="0"/>
              <a:t>测试用例</a:t>
            </a:r>
            <a:r>
              <a:rPr lang="en-US" altLang="zh-CN" dirty="0" smtClean="0"/>
              <a:t>≈</a:t>
            </a:r>
            <a:r>
              <a:rPr lang="zh-CN" altLang="en-US" dirty="0" smtClean="0"/>
              <a:t>圈复杂度</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代码分析</a:t>
            </a:r>
            <a:r>
              <a:rPr lang="en-US" altLang="zh-CN" dirty="0" smtClean="0"/>
              <a:t>/</a:t>
            </a:r>
            <a:r>
              <a:rPr lang="zh-CN" altLang="en-US" dirty="0" smtClean="0"/>
              <a:t>代码回顾</a:t>
            </a:r>
            <a:endParaRPr lang="zh-CN" altLang="en-US" dirty="0"/>
          </a:p>
        </p:txBody>
      </p:sp>
      <p:sp>
        <p:nvSpPr>
          <p:cNvPr id="3" name="内容占位符 2"/>
          <p:cNvSpPr>
            <a:spLocks noGrp="1"/>
          </p:cNvSpPr>
          <p:nvPr>
            <p:ph idx="1"/>
          </p:nvPr>
        </p:nvSpPr>
        <p:spPr/>
        <p:txBody>
          <a:bodyPr/>
          <a:lstStyle/>
          <a:p>
            <a:r>
              <a:rPr lang="zh-CN" altLang="en-US" dirty="0" smtClean="0"/>
              <a:t>代码度量值</a:t>
            </a:r>
            <a:endParaRPr lang="en-US" altLang="zh-CN" dirty="0" smtClean="0"/>
          </a:p>
          <a:p>
            <a:pPr lvl="1"/>
            <a:r>
              <a:rPr lang="en-US" altLang="zh-CN" dirty="0" smtClean="0"/>
              <a:t>0~9</a:t>
            </a:r>
            <a:r>
              <a:rPr lang="zh-CN" altLang="en-US" dirty="0" smtClean="0"/>
              <a:t>：不可维护</a:t>
            </a:r>
            <a:endParaRPr lang="en-US" altLang="zh-CN" dirty="0" smtClean="0"/>
          </a:p>
          <a:p>
            <a:pPr lvl="1"/>
            <a:r>
              <a:rPr lang="en-US" altLang="zh-CN" dirty="0" smtClean="0"/>
              <a:t>10~19:</a:t>
            </a:r>
            <a:r>
              <a:rPr lang="zh-CN" altLang="en-US" dirty="0" smtClean="0"/>
              <a:t>维护性较差</a:t>
            </a:r>
            <a:endParaRPr lang="en-US" altLang="zh-CN" dirty="0" smtClean="0"/>
          </a:p>
          <a:p>
            <a:pPr lvl="1"/>
            <a:r>
              <a:rPr lang="en-US" altLang="zh-CN" dirty="0" smtClean="0"/>
              <a:t>20</a:t>
            </a:r>
            <a:r>
              <a:rPr lang="zh-CN" altLang="en-US" dirty="0" smtClean="0"/>
              <a:t>～</a:t>
            </a:r>
            <a:r>
              <a:rPr lang="en-US" altLang="zh-CN" dirty="0" smtClean="0"/>
              <a:t>100</a:t>
            </a:r>
            <a:r>
              <a:rPr lang="zh-CN" altLang="en-US" dirty="0" smtClean="0"/>
              <a:t>：维护性较高</a:t>
            </a:r>
            <a:endParaRPr lang="en-US" altLang="zh-CN" dirty="0" smtClean="0"/>
          </a:p>
          <a:p>
            <a:r>
              <a:rPr lang="zh-CN" altLang="en-US" dirty="0" smtClean="0"/>
              <a:t>取决于：</a:t>
            </a:r>
            <a:endParaRPr lang="en-US" altLang="zh-CN" dirty="0" smtClean="0"/>
          </a:p>
          <a:p>
            <a:pPr lvl="1"/>
            <a:r>
              <a:rPr lang="en-US" altLang="zh-CN" dirty="0" smtClean="0"/>
              <a:t>Halstead</a:t>
            </a:r>
            <a:r>
              <a:rPr lang="zh-CN" altLang="en-US" dirty="0" smtClean="0"/>
              <a:t>量</a:t>
            </a:r>
            <a:endParaRPr lang="en-US" altLang="zh-CN" dirty="0" smtClean="0"/>
          </a:p>
          <a:p>
            <a:pPr lvl="1"/>
            <a:r>
              <a:rPr lang="zh-CN" altLang="en-US" dirty="0" smtClean="0"/>
              <a:t>圈复杂度</a:t>
            </a:r>
            <a:endParaRPr lang="en-US" altLang="zh-CN" dirty="0" smtClean="0"/>
          </a:p>
          <a:p>
            <a:pPr lvl="1"/>
            <a:r>
              <a:rPr lang="zh-CN" altLang="en-US" dirty="0" smtClean="0"/>
              <a:t>代码行数</a:t>
            </a:r>
            <a:endParaRPr lang="en-US" altLang="zh-CN" dirty="0" smtClean="0"/>
          </a:p>
          <a:p>
            <a:pPr lvl="1">
              <a:buNone/>
            </a:pP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优点</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dirty="0" smtClean="0"/>
              <a:t>代码复用：</a:t>
            </a:r>
            <a:endParaRPr lang="en-US" altLang="zh-CN" dirty="0" smtClean="0"/>
          </a:p>
          <a:p>
            <a:pPr lvl="1"/>
            <a:r>
              <a:rPr lang="zh-CN" altLang="en-US" dirty="0" smtClean="0"/>
              <a:t>多个视图能共享一个模型。业务逻辑和表示层分离，同一个模型可以被不同的视图重用，所以大大提高了代码的可重用性。</a:t>
            </a:r>
          </a:p>
          <a:p>
            <a:r>
              <a:rPr lang="zh-CN" altLang="en-US" dirty="0" smtClean="0"/>
              <a:t>解耦</a:t>
            </a:r>
            <a:r>
              <a:rPr lang="en-US" altLang="zh-CN" dirty="0" smtClean="0"/>
              <a:t>/</a:t>
            </a:r>
            <a:r>
              <a:rPr lang="zh-CN" altLang="en-US" dirty="0" smtClean="0"/>
              <a:t>降低互扰：</a:t>
            </a:r>
            <a:endParaRPr lang="en-US" altLang="zh-CN" dirty="0" smtClean="0"/>
          </a:p>
          <a:p>
            <a:pPr lvl="1"/>
            <a:r>
              <a:rPr lang="zh-CN" altLang="en-US" dirty="0" smtClean="0"/>
              <a:t>骨架是自包含的，与筋和皮保持相对独立，所以可以方便的改变应用程序的数据层和业务规则。由于筋骨皮模式的三个模块相互独立，改变其中一个不会影响其他两个，所以依据这种设计思想能构造良好的少互扰性的构件。</a:t>
            </a:r>
          </a:p>
          <a:p>
            <a:r>
              <a:rPr lang="zh-CN" altLang="en-US" dirty="0" smtClean="0"/>
              <a:t>高灵活性和可配置性：</a:t>
            </a:r>
            <a:endParaRPr lang="en-US" altLang="zh-CN" dirty="0" smtClean="0"/>
          </a:p>
          <a:p>
            <a:pPr lvl="1"/>
            <a:r>
              <a:rPr lang="zh-CN" altLang="en-US" dirty="0" smtClean="0"/>
              <a:t>控制器可以用来连接不同的模型和视图去完成用户的需求，也可以构造应用程序提供强有力的手段。给定一些可重用的模型和视图，控制器可以根据用户的需求选择适当的模型机型处理，然后选择适当的的视图将处理结果显示给用户。</a:t>
            </a:r>
          </a:p>
          <a:p>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缺点及适用范围</a:t>
            </a:r>
            <a:endParaRPr lang="zh-CN" altLang="en-US" dirty="0"/>
          </a:p>
        </p:txBody>
      </p:sp>
      <p:sp>
        <p:nvSpPr>
          <p:cNvPr id="3" name="内容占位符 2"/>
          <p:cNvSpPr>
            <a:spLocks noGrp="1"/>
          </p:cNvSpPr>
          <p:nvPr>
            <p:ph idx="1"/>
          </p:nvPr>
        </p:nvSpPr>
        <p:spPr/>
        <p:txBody>
          <a:bodyPr>
            <a:normAutofit fontScale="92500"/>
          </a:bodyPr>
          <a:lstStyle/>
          <a:p>
            <a:r>
              <a:rPr lang="zh-CN" altLang="en-US" dirty="0" smtClean="0"/>
              <a:t>缺点：</a:t>
            </a:r>
            <a:endParaRPr lang="en-US" altLang="zh-CN" dirty="0" smtClean="0"/>
          </a:p>
          <a:p>
            <a:pPr lvl="1"/>
            <a:r>
              <a:rPr lang="zh-CN" altLang="en-US" dirty="0" smtClean="0"/>
              <a:t>内部原理比较复杂，需要花费一些时间去思考。</a:t>
            </a:r>
            <a:endParaRPr lang="en-US" altLang="zh-CN" dirty="0" smtClean="0"/>
          </a:p>
          <a:p>
            <a:pPr lvl="1"/>
            <a:r>
              <a:rPr lang="zh-CN" altLang="en-US" dirty="0" smtClean="0"/>
              <a:t>由于模型和视图要严格的分离，这样也给调试应用程序带来了一定的困难。</a:t>
            </a:r>
            <a:endParaRPr lang="en-US" altLang="zh-CN" dirty="0" smtClean="0"/>
          </a:p>
          <a:p>
            <a:pPr lvl="1"/>
            <a:r>
              <a:rPr lang="zh-CN" altLang="en-US" dirty="0" smtClean="0"/>
              <a:t>同一个工程将包含比以前更多的文件。</a:t>
            </a:r>
          </a:p>
          <a:p>
            <a:r>
              <a:rPr lang="zh-CN" altLang="en-US" dirty="0" smtClean="0"/>
              <a:t>筋骨皮模式并不适合小型应用。但对于开发存在大量用户界面，并且逻辑复杂的大型应用程序，筋骨皮模式将会使软件在健壮性、代码重用和结构方面上一个新的台阶。会大大提高后期软件开发的效率。</a:t>
            </a:r>
          </a:p>
          <a:p>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执行管线</a:t>
            </a:r>
            <a:endParaRPr lang="zh-CN" altLang="en-US" dirty="0"/>
          </a:p>
        </p:txBody>
      </p:sp>
      <p:graphicFrame>
        <p:nvGraphicFramePr>
          <p:cNvPr id="4" name="内容占位符 3"/>
          <p:cNvGraphicFramePr>
            <a:graphicFrameLocks noGrp="1"/>
          </p:cNvGraphicFramePr>
          <p:nvPr>
            <p:ph idx="1"/>
          </p:nvPr>
        </p:nvGraphicFramePr>
        <p:xfrm>
          <a:off x="457200" y="1600200"/>
          <a:ext cx="8507288" cy="49251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Routing</a:t>
            </a:r>
            <a:endParaRPr lang="zh-CN" altLang="en-US" dirty="0"/>
          </a:p>
        </p:txBody>
      </p:sp>
      <p:sp>
        <p:nvSpPr>
          <p:cNvPr id="3" name="内容占位符 2"/>
          <p:cNvSpPr>
            <a:spLocks noGrp="1"/>
          </p:cNvSpPr>
          <p:nvPr>
            <p:ph idx="1"/>
          </p:nvPr>
        </p:nvSpPr>
        <p:spPr/>
        <p:txBody>
          <a:bodyPr>
            <a:normAutofit/>
          </a:bodyPr>
          <a:lstStyle/>
          <a:p>
            <a:pPr>
              <a:buNone/>
            </a:pPr>
            <a:r>
              <a:rPr lang="zh-CN" altLang="en-US" sz="2000" dirty="0" smtClean="0"/>
              <a:t>一个典型的路由注册：</a:t>
            </a:r>
            <a:endParaRPr lang="en-US" altLang="zh-CN" sz="2000" dirty="0" smtClean="0"/>
          </a:p>
          <a:p>
            <a:pPr>
              <a:buNone/>
            </a:pPr>
            <a:r>
              <a:rPr lang="en-US" altLang="zh-CN" sz="2000" dirty="0" err="1" smtClean="0"/>
              <a:t>context.MapRoute</a:t>
            </a:r>
            <a:r>
              <a:rPr lang="en-US" altLang="zh-CN" sz="2000" dirty="0" smtClean="0"/>
              <a:t>(</a:t>
            </a:r>
          </a:p>
          <a:p>
            <a:pPr>
              <a:buNone/>
            </a:pPr>
            <a:r>
              <a:rPr lang="en-US" altLang="zh-CN" sz="2000" dirty="0" smtClean="0"/>
              <a:t>                "</a:t>
            </a:r>
            <a:r>
              <a:rPr lang="en-US" altLang="zh-CN" sz="2000" dirty="0" err="1" smtClean="0"/>
              <a:t>Maintain_user_edit</a:t>
            </a:r>
            <a:r>
              <a:rPr lang="en-US" altLang="zh-CN" sz="2000" dirty="0" smtClean="0"/>
              <a:t>",</a:t>
            </a:r>
          </a:p>
          <a:p>
            <a:pPr>
              <a:buNone/>
            </a:pPr>
            <a:r>
              <a:rPr lang="en-US" altLang="zh-CN" sz="2000" dirty="0" smtClean="0"/>
              <a:t>                "maintain/</a:t>
            </a:r>
            <a:r>
              <a:rPr lang="en-US" altLang="zh-CN" sz="2000" dirty="0" err="1" smtClean="0"/>
              <a:t>edit_user</a:t>
            </a:r>
            <a:r>
              <a:rPr lang="en-US" altLang="zh-CN" sz="2000" dirty="0" smtClean="0"/>
              <a:t>_{</a:t>
            </a:r>
            <a:r>
              <a:rPr lang="en-US" altLang="zh-CN" sz="2000" dirty="0" err="1" smtClean="0"/>
              <a:t>userId</a:t>
            </a:r>
            <a:r>
              <a:rPr lang="en-US" altLang="zh-CN" sz="2000" dirty="0" smtClean="0"/>
              <a:t>}",</a:t>
            </a:r>
          </a:p>
          <a:p>
            <a:pPr>
              <a:buNone/>
            </a:pPr>
            <a:r>
              <a:rPr lang="en-US" altLang="zh-CN" sz="2000" dirty="0" smtClean="0"/>
              <a:t>                new { controller = "</a:t>
            </a:r>
            <a:r>
              <a:rPr lang="en-US" altLang="zh-CN" sz="2000" dirty="0" err="1" smtClean="0"/>
              <a:t>UserManagement</a:t>
            </a:r>
            <a:r>
              <a:rPr lang="en-US" altLang="zh-CN" sz="2000" dirty="0" smtClean="0"/>
              <a:t>", action = "edit" }</a:t>
            </a:r>
          </a:p>
          <a:p>
            <a:pPr>
              <a:buNone/>
            </a:pPr>
            <a:r>
              <a:rPr lang="en-US" altLang="zh-CN" sz="2000" dirty="0" smtClean="0"/>
              <a:t>            );</a:t>
            </a:r>
          </a:p>
          <a:p>
            <a:pPr>
              <a:buNone/>
            </a:pPr>
            <a:endParaRPr lang="en-US" altLang="zh-CN" sz="2000" dirty="0" smtClean="0"/>
          </a:p>
          <a:p>
            <a:pPr>
              <a:buNone/>
            </a:pPr>
            <a:endParaRPr lang="en-US" altLang="zh-CN" sz="2000" dirty="0" smtClean="0"/>
          </a:p>
          <a:p>
            <a:pPr>
              <a:buNone/>
            </a:pPr>
            <a:endParaRPr lang="en-US" altLang="zh-CN" sz="2000" dirty="0" smtClean="0"/>
          </a:p>
          <a:p>
            <a:pPr>
              <a:buNone/>
            </a:pPr>
            <a:endParaRPr lang="zh-CN" altLang="en-US" sz="2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Routing</a:t>
            </a:r>
            <a:r>
              <a:rPr lang="zh-CN" altLang="en-US" dirty="0" smtClean="0"/>
              <a:t>原则</a:t>
            </a:r>
            <a:endParaRPr lang="zh-CN" altLang="en-US" dirty="0"/>
          </a:p>
        </p:txBody>
      </p:sp>
      <p:sp>
        <p:nvSpPr>
          <p:cNvPr id="3" name="内容占位符 2"/>
          <p:cNvSpPr>
            <a:spLocks noGrp="1"/>
          </p:cNvSpPr>
          <p:nvPr>
            <p:ph idx="1"/>
          </p:nvPr>
        </p:nvSpPr>
        <p:spPr/>
        <p:txBody>
          <a:bodyPr/>
          <a:lstStyle/>
          <a:p>
            <a:r>
              <a:rPr lang="zh-CN" altLang="en-US" dirty="0" smtClean="0"/>
              <a:t>模式匹配</a:t>
            </a:r>
            <a:endParaRPr lang="en-US" altLang="zh-CN" dirty="0" smtClean="0"/>
          </a:p>
          <a:p>
            <a:r>
              <a:rPr lang="en-US" altLang="zh-CN" dirty="0" smtClean="0"/>
              <a:t>{}</a:t>
            </a:r>
            <a:r>
              <a:rPr lang="zh-CN" altLang="en-US" dirty="0" smtClean="0"/>
              <a:t>中是需要提取到路由字典中的变量。</a:t>
            </a:r>
            <a:endParaRPr lang="en-US" altLang="zh-CN" dirty="0" smtClean="0"/>
          </a:p>
          <a:p>
            <a:r>
              <a:rPr lang="zh-CN" altLang="en-US" dirty="0" smtClean="0"/>
              <a:t>分割字符支持</a:t>
            </a:r>
            <a:endParaRPr lang="en-US" altLang="zh-CN" dirty="0" smtClean="0"/>
          </a:p>
          <a:p>
            <a:pPr lvl="1"/>
            <a:r>
              <a:rPr lang="en-US" altLang="zh-CN" dirty="0" smtClean="0"/>
              <a:t>.</a:t>
            </a:r>
          </a:p>
          <a:p>
            <a:pPr lvl="1"/>
            <a:r>
              <a:rPr lang="en-US" altLang="zh-CN" dirty="0" smtClean="0"/>
              <a:t>-</a:t>
            </a:r>
          </a:p>
          <a:p>
            <a:pPr lvl="1"/>
            <a:r>
              <a:rPr lang="en-US" altLang="zh-CN" dirty="0" smtClean="0"/>
              <a:t>_</a:t>
            </a:r>
          </a:p>
          <a:p>
            <a:pPr lvl="1"/>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MVC</a:t>
            </a:r>
            <a:r>
              <a:rPr lang="zh-CN" altLang="en-US" dirty="0" smtClean="0"/>
              <a:t>中的默认参数</a:t>
            </a:r>
            <a:endParaRPr lang="zh-CN" altLang="en-US" dirty="0"/>
          </a:p>
        </p:txBody>
      </p:sp>
      <p:sp>
        <p:nvSpPr>
          <p:cNvPr id="3" name="内容占位符 2"/>
          <p:cNvSpPr>
            <a:spLocks noGrp="1"/>
          </p:cNvSpPr>
          <p:nvPr>
            <p:ph idx="1"/>
          </p:nvPr>
        </p:nvSpPr>
        <p:spPr/>
        <p:txBody>
          <a:bodyPr/>
          <a:lstStyle/>
          <a:p>
            <a:pPr>
              <a:buNone/>
            </a:pPr>
            <a:r>
              <a:rPr lang="en-US" altLang="zh-CN" sz="2000" dirty="0" err="1" smtClean="0"/>
              <a:t>context.MapRoute</a:t>
            </a:r>
            <a:r>
              <a:rPr lang="en-US" altLang="zh-CN" sz="2000" dirty="0" smtClean="0"/>
              <a:t>(</a:t>
            </a:r>
          </a:p>
          <a:p>
            <a:pPr>
              <a:buNone/>
            </a:pPr>
            <a:r>
              <a:rPr lang="en-US" altLang="zh-CN" sz="2000" dirty="0" smtClean="0"/>
              <a:t>                "</a:t>
            </a:r>
            <a:r>
              <a:rPr lang="en-US" altLang="zh-CN" sz="2000" dirty="0" err="1" smtClean="0"/>
              <a:t>Maintain_user_edit</a:t>
            </a:r>
            <a:r>
              <a:rPr lang="en-US" altLang="zh-CN" sz="2000" dirty="0" smtClean="0"/>
              <a:t>",</a:t>
            </a:r>
          </a:p>
          <a:p>
            <a:pPr>
              <a:buNone/>
            </a:pPr>
            <a:r>
              <a:rPr lang="en-US" altLang="zh-CN" sz="2000" dirty="0" smtClean="0"/>
              <a:t>                "maintain/</a:t>
            </a:r>
            <a:r>
              <a:rPr lang="en-US" altLang="zh-CN" sz="2000" dirty="0" err="1" smtClean="0"/>
              <a:t>edit_user</a:t>
            </a:r>
            <a:r>
              <a:rPr lang="en-US" altLang="zh-CN" sz="2000" dirty="0" smtClean="0"/>
              <a:t>_{</a:t>
            </a:r>
            <a:r>
              <a:rPr lang="en-US" altLang="zh-CN" sz="2000" dirty="0" err="1" smtClean="0"/>
              <a:t>userId</a:t>
            </a:r>
            <a:r>
              <a:rPr lang="en-US" altLang="zh-CN" sz="2000" dirty="0" smtClean="0"/>
              <a:t>}",</a:t>
            </a:r>
          </a:p>
          <a:p>
            <a:pPr>
              <a:buNone/>
            </a:pPr>
            <a:r>
              <a:rPr lang="en-US" altLang="zh-CN" sz="2000" dirty="0" smtClean="0"/>
              <a:t>                new { controller = "</a:t>
            </a:r>
            <a:r>
              <a:rPr lang="en-US" altLang="zh-CN" sz="2000" dirty="0" err="1" smtClean="0"/>
              <a:t>UserManagement</a:t>
            </a:r>
            <a:r>
              <a:rPr lang="en-US" altLang="zh-CN" sz="2000" dirty="0" smtClean="0"/>
              <a:t>", action = "edit" }</a:t>
            </a:r>
          </a:p>
          <a:p>
            <a:pPr>
              <a:buNone/>
            </a:pPr>
            <a:r>
              <a:rPr lang="en-US" altLang="zh-CN" sz="2000" dirty="0" smtClean="0"/>
              <a:t>            );</a:t>
            </a:r>
          </a:p>
          <a:p>
            <a:r>
              <a:rPr lang="zh-CN" altLang="en-US" dirty="0" smtClean="0"/>
              <a:t>该路由中，不自定匹配</a:t>
            </a:r>
            <a:r>
              <a:rPr lang="en-US" altLang="zh-CN" dirty="0" smtClean="0"/>
              <a:t>action</a:t>
            </a:r>
            <a:r>
              <a:rPr lang="zh-CN" altLang="en-US" dirty="0" smtClean="0"/>
              <a:t>和</a:t>
            </a:r>
            <a:r>
              <a:rPr lang="en-US" altLang="zh-CN" dirty="0" smtClean="0"/>
              <a:t>Controller,</a:t>
            </a:r>
            <a:r>
              <a:rPr lang="zh-CN" altLang="en-US" dirty="0" smtClean="0"/>
              <a:t>而是通过指定默认参数来“确定”调用的</a:t>
            </a:r>
            <a:r>
              <a:rPr lang="en-US" altLang="zh-CN" dirty="0" smtClean="0"/>
              <a:t>Controller</a:t>
            </a:r>
          </a:p>
          <a:p>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扩展点</a:t>
            </a:r>
            <a:r>
              <a:rPr lang="en-US" altLang="zh-CN" dirty="0" smtClean="0"/>
              <a:t>:</a:t>
            </a:r>
            <a:r>
              <a:rPr lang="en-US" altLang="zh-CN" dirty="0" err="1" smtClean="0"/>
              <a:t>ControllerFactory</a:t>
            </a:r>
            <a:endParaRPr lang="zh-CN" altLang="en-US" dirty="0"/>
          </a:p>
        </p:txBody>
      </p:sp>
      <p:sp>
        <p:nvSpPr>
          <p:cNvPr id="3" name="内容占位符 2"/>
          <p:cNvSpPr>
            <a:spLocks noGrp="1"/>
          </p:cNvSpPr>
          <p:nvPr>
            <p:ph idx="1"/>
          </p:nvPr>
        </p:nvSpPr>
        <p:spPr/>
        <p:txBody>
          <a:bodyPr/>
          <a:lstStyle/>
          <a:p>
            <a:r>
              <a:rPr lang="zh-CN" altLang="en-US" dirty="0" smtClean="0"/>
              <a:t>根据</a:t>
            </a:r>
            <a:r>
              <a:rPr lang="en-US" altLang="zh-CN" dirty="0" err="1" smtClean="0"/>
              <a:t>RouteDictionary</a:t>
            </a:r>
            <a:r>
              <a:rPr lang="zh-CN" altLang="en-US" dirty="0" smtClean="0"/>
              <a:t>创建</a:t>
            </a:r>
            <a:r>
              <a:rPr lang="en-US" altLang="zh-CN" dirty="0" smtClean="0"/>
              <a:t>Controller</a:t>
            </a:r>
            <a:r>
              <a:rPr lang="zh-CN" altLang="en-US" dirty="0" smtClean="0"/>
              <a:t>实例</a:t>
            </a:r>
            <a:endParaRPr lang="en-US" altLang="zh-CN" dirty="0" smtClean="0"/>
          </a:p>
          <a:p>
            <a:r>
              <a:rPr lang="zh-CN" altLang="en-US" dirty="0" smtClean="0"/>
              <a:t>应用场景：</a:t>
            </a:r>
            <a:endParaRPr lang="en-US" altLang="zh-CN" dirty="0" smtClean="0"/>
          </a:p>
          <a:p>
            <a:pPr lvl="1"/>
            <a:r>
              <a:rPr lang="zh-CN" altLang="en-US" dirty="0" smtClean="0"/>
              <a:t>非标准命名空间</a:t>
            </a:r>
            <a:r>
              <a:rPr lang="en-US" altLang="zh-CN" dirty="0" smtClean="0"/>
              <a:t>/</a:t>
            </a:r>
            <a:r>
              <a:rPr lang="zh-CN" altLang="en-US" dirty="0" smtClean="0"/>
              <a:t>规则的</a:t>
            </a:r>
            <a:r>
              <a:rPr lang="en-US" altLang="zh-CN" dirty="0" smtClean="0"/>
              <a:t>Controller</a:t>
            </a:r>
          </a:p>
          <a:p>
            <a:pPr lvl="1"/>
            <a:r>
              <a:rPr lang="zh-CN" altLang="en-US" dirty="0" smtClean="0"/>
              <a:t>早期依赖注入</a:t>
            </a:r>
            <a:endParaRPr lang="en-US" altLang="zh-CN" dirty="0" smtClean="0"/>
          </a:p>
          <a:p>
            <a:pPr>
              <a:buNone/>
            </a:pPr>
            <a:endParaRPr lang="en-US" altLang="zh-CN" dirty="0" smtClean="0"/>
          </a:p>
          <a:p>
            <a:pPr lvl="1">
              <a:buNone/>
            </a:pPr>
            <a:endParaRPr lang="en-US" altLang="zh-CN" dirty="0" smtClean="0"/>
          </a:p>
        </p:txBody>
      </p:sp>
    </p:spTree>
  </p:cSld>
  <p:clrMapOvr>
    <a:masterClrMapping/>
  </p:clrMapOvr>
</p:sld>
</file>

<file path=ppt/theme/theme1.xml><?xml version="1.0" encoding="utf-8"?>
<a:theme xmlns:a="http://schemas.openxmlformats.org/drawingml/2006/main" name="技巧">
  <a:themeElements>
    <a:clrScheme name="技巧">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技巧">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技巧">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567</TotalTime>
  <Words>1130</Words>
  <Application>Microsoft Office PowerPoint</Application>
  <PresentationFormat>全屏显示(4:3)</PresentationFormat>
  <Paragraphs>189</Paragraphs>
  <Slides>29</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29</vt:i4>
      </vt:variant>
    </vt:vector>
  </HeadingPairs>
  <TitlesOfParts>
    <vt:vector size="36" baseType="lpstr">
      <vt:lpstr>Franklin Gothic Book</vt:lpstr>
      <vt:lpstr>黑体</vt:lpstr>
      <vt:lpstr>宋体</vt:lpstr>
      <vt:lpstr>Arial</vt:lpstr>
      <vt:lpstr>Courier New</vt:lpstr>
      <vt:lpstr>Wingdings 2</vt:lpstr>
      <vt:lpstr>技巧</vt:lpstr>
      <vt:lpstr>MVC框架 NUnit Test framework Code review</vt:lpstr>
      <vt:lpstr>起源</vt:lpstr>
      <vt:lpstr>优点</vt:lpstr>
      <vt:lpstr>缺点及适用范围</vt:lpstr>
      <vt:lpstr>执行管线</vt:lpstr>
      <vt:lpstr>Routing</vt:lpstr>
      <vt:lpstr>Routing原则</vt:lpstr>
      <vt:lpstr>MVC中的默认参数</vt:lpstr>
      <vt:lpstr>扩展点:ControllerFactory</vt:lpstr>
      <vt:lpstr>平台中的ControllerFactory</vt:lpstr>
      <vt:lpstr>扩展点:ActionFilter</vt:lpstr>
      <vt:lpstr>Action Executing</vt:lpstr>
      <vt:lpstr>ActionExecuted</vt:lpstr>
      <vt:lpstr>ResultExecuting/ResultExecuted</vt:lpstr>
      <vt:lpstr>ActionMethodSelectorAtrribute</vt:lpstr>
      <vt:lpstr>ModelBinder</vt:lpstr>
      <vt:lpstr>强类型HtmlHelper</vt:lpstr>
      <vt:lpstr>强类型HtmlHelper</vt:lpstr>
      <vt:lpstr>Entity Framework中使用Validator或支持强类型HtmlHelper</vt:lpstr>
      <vt:lpstr>UrlHelper及HtmlHelper与路由的配合</vt:lpstr>
      <vt:lpstr>ActionResult</vt:lpstr>
      <vt:lpstr>ActionResult:扩展</vt:lpstr>
      <vt:lpstr>测试/开发比例</vt:lpstr>
      <vt:lpstr>Nunit test framework</vt:lpstr>
      <vt:lpstr>TestFixtureAttribute/TestAttribute</vt:lpstr>
      <vt:lpstr>初始化与销毁</vt:lpstr>
      <vt:lpstr>其他</vt:lpstr>
      <vt:lpstr>单元测试覆盖率</vt:lpstr>
      <vt:lpstr>代码分析/代码回顾</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MVC技术推广与讨论</dc:title>
  <dc:creator>XuDong</dc:creator>
  <cp:lastModifiedBy>徐东</cp:lastModifiedBy>
  <cp:revision>162</cp:revision>
  <dcterms:created xsi:type="dcterms:W3CDTF">2010-06-11T05:12:58Z</dcterms:created>
  <dcterms:modified xsi:type="dcterms:W3CDTF">2014-05-16T15:57:12Z</dcterms:modified>
</cp:coreProperties>
</file>