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Joydeep De</a:t>
            </a:r>
          </a:p>
          <a:p>
            <a:r>
              <a:rPr lang="en-US" sz="2000" b="1" dirty="0">
                <a:solidFill>
                  <a:schemeClr val="accent1">
                    <a:lumMod val="75000"/>
                  </a:schemeClr>
                </a:solidFill>
                <a:latin typeface="Arial"/>
                <a:cs typeface="Arial"/>
              </a:rPr>
              <a:t>College Name &amp; Department : UEM, Kolkata, CSE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9003F815-F6B3-8350-2C2C-05FF6A30C190}"/>
              </a:ext>
            </a:extLst>
          </p:cNvPr>
          <p:cNvPicPr>
            <a:picLocks noChangeAspect="1"/>
          </p:cNvPicPr>
          <p:nvPr/>
        </p:nvPicPr>
        <p:blipFill>
          <a:blip r:embed="rId2"/>
          <a:stretch>
            <a:fillRect/>
          </a:stretch>
        </p:blipFill>
        <p:spPr>
          <a:xfrm>
            <a:off x="993502" y="1533027"/>
            <a:ext cx="10204996" cy="4523643"/>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1542236" y="1214896"/>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FCB585DE-7A14-E962-1B57-A950EF370964}"/>
              </a:ext>
            </a:extLst>
          </p:cNvPr>
          <p:cNvPicPr>
            <a:picLocks noChangeAspect="1"/>
          </p:cNvPicPr>
          <p:nvPr/>
        </p:nvPicPr>
        <p:blipFill>
          <a:blip r:embed="rId2"/>
          <a:stretch>
            <a:fillRect/>
          </a:stretch>
        </p:blipFill>
        <p:spPr>
          <a:xfrm>
            <a:off x="1233949" y="1881060"/>
            <a:ext cx="9724102" cy="427478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t>The Fitness Buddy AI Agent demonstrates the potential of conversational AI in promoting healthier lifestyles through personalized, accessible, and engaging guidance. By integrating natural language interaction with intelligent workout and nutrition suggestions, the system offers a practical solution for users of all backgrounds. With its scalable design and AI-powered foundation, this project not only addresses current fitness challenges but also sets the groundwork for future enhancements in digital wellness support.</a:t>
            </a:r>
            <a:endParaRPr lang="en-US" sz="2800" dirty="0">
              <a:solidFill>
                <a:srgbClr val="404040"/>
              </a:solidFill>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https://github.com/joydeep1007/IBM-Internship.git</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305435" indent="-305435"/>
            <a:r>
              <a:rPr lang="en-US" sz="2800" b="1" dirty="0"/>
              <a:t>Voice and Multilingual Support</a:t>
            </a:r>
            <a:br>
              <a:rPr lang="en-US" sz="2800" dirty="0"/>
            </a:br>
            <a:r>
              <a:rPr lang="en-US" sz="2800" dirty="0"/>
              <a:t>Enable voice interaction and regional language compatibility for wider accessibility.</a:t>
            </a:r>
          </a:p>
          <a:p>
            <a:pPr marL="305435" indent="-305435"/>
            <a:r>
              <a:rPr lang="en-US" sz="2800" b="1" dirty="0"/>
              <a:t>Progress Tracking and Analytics</a:t>
            </a:r>
            <a:br>
              <a:rPr lang="en-US" sz="2800" dirty="0"/>
            </a:br>
            <a:r>
              <a:rPr lang="en-US" sz="2800" dirty="0"/>
              <a:t>Integrate user progress logs, habit streaks, and fitness dashboards.</a:t>
            </a:r>
          </a:p>
          <a:p>
            <a:pPr marL="305435" indent="-305435"/>
            <a:r>
              <a:rPr lang="en-US" sz="2800" b="1" dirty="0"/>
              <a:t>Integration with Wearables</a:t>
            </a:r>
            <a:br>
              <a:rPr lang="en-US" sz="2800" dirty="0"/>
            </a:br>
            <a:r>
              <a:rPr lang="en-US" sz="2800" dirty="0"/>
              <a:t>Connect with fitness bands or smartwatches for real-time activity monitoring.</a:t>
            </a:r>
          </a:p>
          <a:p>
            <a:pPr marL="305435" indent="-305435"/>
            <a:r>
              <a:rPr lang="en-US" sz="2800" b="1" dirty="0"/>
              <a:t>Daily Reminders and Notifications</a:t>
            </a:r>
            <a:br>
              <a:rPr lang="en-US" sz="2800" dirty="0"/>
            </a:br>
            <a:r>
              <a:rPr lang="en-US" sz="2800" dirty="0"/>
              <a:t>Implement push alerts for workouts, hydration, and meal times.</a:t>
            </a:r>
          </a:p>
          <a:p>
            <a:pPr marL="305435" indent="-305435"/>
            <a:r>
              <a:rPr lang="en-US" sz="2800" b="1" dirty="0"/>
              <a:t>AI-Powered Adaptive Plans</a:t>
            </a:r>
            <a:br>
              <a:rPr lang="en-US" sz="2800" dirty="0"/>
            </a:br>
            <a:r>
              <a:rPr lang="en-US" sz="2800" dirty="0"/>
              <a:t>Dynamically update workout and diet plans based on user behavior and feedback.</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FCF9884-559E-D9B4-EB85-01409FE98DAA}"/>
              </a:ext>
            </a:extLst>
          </p:cNvPr>
          <p:cNvPicPr>
            <a:picLocks noGrp="1" noChangeAspect="1"/>
          </p:cNvPicPr>
          <p:nvPr>
            <p:ph idx="1"/>
          </p:nvPr>
        </p:nvPicPr>
        <p:blipFill>
          <a:blip r:embed="rId2"/>
          <a:stretch>
            <a:fillRect/>
          </a:stretch>
        </p:blipFill>
        <p:spPr>
          <a:xfrm>
            <a:off x="2308722" y="1307692"/>
            <a:ext cx="6876844" cy="5152754"/>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356675-A01B-46A0-4AB4-306CA87DD749}"/>
              </a:ext>
            </a:extLst>
          </p:cNvPr>
          <p:cNvPicPr>
            <a:picLocks noChangeAspect="1"/>
          </p:cNvPicPr>
          <p:nvPr/>
        </p:nvPicPr>
        <p:blipFill>
          <a:blip r:embed="rId2"/>
          <a:stretch>
            <a:fillRect/>
          </a:stretch>
        </p:blipFill>
        <p:spPr>
          <a:xfrm>
            <a:off x="1795352" y="846728"/>
            <a:ext cx="8601295" cy="566222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r>
              <a:rPr lang="en-US" sz="2800" dirty="0"/>
              <a:t>With rising sedentary lifestyles and busy schedules, many individuals struggle to stay physically active, eat healthy, and maintain consistency in their wellness routines. Traditional fitness solutions often lack personalization, require expensive subscriptions, or fail to provide timely motivation—making it difficult for users to build sustainable habits.</a:t>
            </a:r>
          </a:p>
          <a:p>
            <a:r>
              <a:rPr lang="en-US" sz="2800" dirty="0"/>
              <a:t>There is a growing need for an accessible, intelligent, and user-friendly solution that can offer personalized fitness support based on individual preferences, goals, and constraints.</a:t>
            </a:r>
          </a:p>
          <a:p>
            <a:pPr marL="0" indent="0">
              <a:buNone/>
            </a:pP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r>
              <a:rPr lang="en-IN" sz="2400" b="1" dirty="0"/>
              <a:t>Natural Language Interaction</a:t>
            </a:r>
            <a:br>
              <a:rPr lang="en-IN" sz="2400" dirty="0"/>
            </a:br>
            <a:r>
              <a:rPr lang="en-IN" sz="2400" dirty="0"/>
              <a:t>Engages users in a conversational, user-friendly manner.</a:t>
            </a:r>
          </a:p>
          <a:p>
            <a:r>
              <a:rPr lang="en-US" sz="2400" b="1" dirty="0"/>
              <a:t>Personalized Fitness &amp; Meal Guidance</a:t>
            </a:r>
            <a:br>
              <a:rPr lang="en-US" sz="2400" dirty="0"/>
            </a:br>
            <a:r>
              <a:rPr lang="en-US" sz="2400" dirty="0"/>
              <a:t>Delivers tailored workouts and healthy meal suggestions based on user input.</a:t>
            </a:r>
          </a:p>
          <a:p>
            <a:r>
              <a:rPr lang="en-US" sz="2400" b="1" dirty="0"/>
              <a:t>RAG-Powered Intelligence</a:t>
            </a:r>
            <a:br>
              <a:rPr lang="en-US" sz="2400" dirty="0"/>
            </a:br>
            <a:r>
              <a:rPr lang="en-US" sz="2400" dirty="0"/>
              <a:t>Provides accurate, context-aware responses using Retrieval-Augmented Generation.</a:t>
            </a:r>
          </a:p>
          <a:p>
            <a:r>
              <a:rPr lang="en-US" sz="2400" b="1" dirty="0"/>
              <a:t>No-Equipment Workouts</a:t>
            </a:r>
            <a:br>
              <a:rPr lang="en-US" sz="2400" dirty="0"/>
            </a:br>
            <a:r>
              <a:rPr lang="en-US" sz="2400" dirty="0"/>
              <a:t>Accessible routines designed for all users without gym access.</a:t>
            </a:r>
          </a:p>
          <a:p>
            <a:r>
              <a:rPr lang="en-US" sz="2400" b="1" dirty="0"/>
              <a:t>IBM Granite Integration</a:t>
            </a:r>
            <a:br>
              <a:rPr lang="en-US" sz="2400" dirty="0"/>
            </a:br>
            <a:r>
              <a:rPr lang="en-US" sz="2400" dirty="0"/>
              <a:t>Built using enterprise-grade AI models for reliability and scalability.</a:t>
            </a:r>
          </a:p>
          <a:p>
            <a:r>
              <a:rPr lang="en-US" sz="2400" b="1" dirty="0"/>
              <a:t>Scalable and Modular Design</a:t>
            </a:r>
            <a:br>
              <a:rPr lang="en-US" sz="2400" dirty="0"/>
            </a:br>
            <a:r>
              <a:rPr lang="en-US" sz="2400" dirty="0"/>
              <a:t>Easily extendable with features like reminders or progress tracking.</a:t>
            </a:r>
            <a:endParaRPr lang="en-IN" sz="24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85000" lnSpcReduction="20000"/>
          </a:bodyPr>
          <a:lstStyle/>
          <a:p>
            <a:pPr marL="305435" indent="-305435"/>
            <a:r>
              <a:rPr lang="en-US" sz="2800" b="1" dirty="0"/>
              <a:t>Students and Young Adults</a:t>
            </a:r>
            <a:br>
              <a:rPr lang="en-US" sz="2800" dirty="0"/>
            </a:br>
            <a:r>
              <a:rPr lang="en-US" sz="2800" dirty="0"/>
              <a:t>Looking for simple, home-based fitness and wellness guidance.</a:t>
            </a:r>
          </a:p>
          <a:p>
            <a:pPr marL="305435" indent="-305435"/>
            <a:r>
              <a:rPr lang="en-US" sz="2800" b="1" dirty="0"/>
              <a:t>Working Professionals</a:t>
            </a:r>
            <a:br>
              <a:rPr lang="en-US" sz="2800" dirty="0"/>
            </a:br>
            <a:r>
              <a:rPr lang="en-US" sz="2800" dirty="0"/>
              <a:t>Seeking quick workouts and health tips to balance busy schedules.</a:t>
            </a:r>
          </a:p>
          <a:p>
            <a:pPr marL="305435" indent="-305435"/>
            <a:r>
              <a:rPr lang="en-US" sz="2800" b="1" dirty="0"/>
              <a:t>Fitness Beginners</a:t>
            </a:r>
            <a:br>
              <a:rPr lang="en-US" sz="2800" dirty="0"/>
            </a:br>
            <a:r>
              <a:rPr lang="en-US" sz="2800" dirty="0"/>
              <a:t>Individuals starting their fitness journey who need personalized, low-barrier support.</a:t>
            </a:r>
          </a:p>
          <a:p>
            <a:pPr marL="305435" indent="-305435"/>
            <a:r>
              <a:rPr lang="en-US" sz="2800" b="1" dirty="0"/>
              <a:t>Home-makers and Remote Workers</a:t>
            </a:r>
            <a:br>
              <a:rPr lang="en-US" sz="2800" dirty="0"/>
            </a:br>
            <a:r>
              <a:rPr lang="en-US" sz="2800" dirty="0"/>
              <a:t>Users with limited access to gyms or trainers.</a:t>
            </a:r>
          </a:p>
          <a:p>
            <a:pPr marL="305435" indent="-305435"/>
            <a:r>
              <a:rPr lang="en-US" sz="2800" b="1" dirty="0"/>
              <a:t>Educational Institutions</a:t>
            </a:r>
            <a:br>
              <a:rPr lang="en-US" sz="2800" dirty="0"/>
            </a:br>
            <a:r>
              <a:rPr lang="en-US" sz="2800" dirty="0"/>
              <a:t>For promoting physical well-being among students through digital wellness agents.</a:t>
            </a:r>
            <a:endParaRPr lang="en-IN" sz="2800" dirty="0">
              <a:latin typeface="Calibri"/>
              <a:ea typeface="+mn-lt"/>
              <a:cs typeface="+mn-lt"/>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22BB1D09-A978-1588-7020-A6F570FC73A8}"/>
              </a:ext>
            </a:extLst>
          </p:cNvPr>
          <p:cNvPicPr>
            <a:picLocks noChangeAspect="1"/>
          </p:cNvPicPr>
          <p:nvPr/>
        </p:nvPicPr>
        <p:blipFill>
          <a:blip r:embed="rId2"/>
          <a:stretch>
            <a:fillRect/>
          </a:stretch>
        </p:blipFill>
        <p:spPr>
          <a:xfrm>
            <a:off x="4254107" y="1132895"/>
            <a:ext cx="7205209" cy="4736963"/>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8D4817E7-0EE4-4800-CC5C-A6179D144533}"/>
              </a:ext>
            </a:extLst>
          </p:cNvPr>
          <p:cNvPicPr>
            <a:picLocks noGrp="1" noChangeAspect="1"/>
          </p:cNvPicPr>
          <p:nvPr>
            <p:ph idx="1"/>
          </p:nvPr>
        </p:nvPicPr>
        <p:blipFill>
          <a:blip r:embed="rId2"/>
          <a:stretch>
            <a:fillRect/>
          </a:stretch>
        </p:blipFill>
        <p:spPr>
          <a:xfrm>
            <a:off x="1176474" y="1494503"/>
            <a:ext cx="9196558" cy="4661341"/>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purl.org/dc/dcmitype/"/>
    <ds:schemaRef ds:uri="b30265f8-c5e2-4918-b4a1-b977299ca3e2"/>
    <ds:schemaRef ds:uri="fadb41d3-f9cb-40fb-903c-8cacaba95bb5"/>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520</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FITNESS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joydeep de</cp:lastModifiedBy>
  <cp:revision>146</cp:revision>
  <dcterms:created xsi:type="dcterms:W3CDTF">2021-05-26T16:50:10Z</dcterms:created>
  <dcterms:modified xsi:type="dcterms:W3CDTF">2025-08-02T16:56:26Z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