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9B8AD-D67F-485B-AD5D-AA4D6A0959D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DCD14-712E-4DF5-A89B-0901047FC532}">
      <dgm:prSet phldrT="[Text]" phldr="1"/>
      <dgm:spPr/>
      <dgm:t>
        <a:bodyPr/>
        <a:lstStyle/>
        <a:p>
          <a:endParaRPr lang="en-US" dirty="0"/>
        </a:p>
      </dgm:t>
    </dgm:pt>
    <dgm:pt modelId="{A44D31C2-90D8-486F-BA9A-8FFE61671F38}" type="parTrans" cxnId="{E1BE9F64-6412-49AC-95C3-26E55B0DBA20}">
      <dgm:prSet/>
      <dgm:spPr/>
      <dgm:t>
        <a:bodyPr/>
        <a:lstStyle/>
        <a:p>
          <a:endParaRPr lang="en-US"/>
        </a:p>
      </dgm:t>
    </dgm:pt>
    <dgm:pt modelId="{449FEC09-1BDD-4476-B2C7-82B1D3590008}" type="sibTrans" cxnId="{E1BE9F64-6412-49AC-95C3-26E55B0DBA20}">
      <dgm:prSet/>
      <dgm:spPr/>
      <dgm:t>
        <a:bodyPr/>
        <a:lstStyle/>
        <a:p>
          <a:endParaRPr lang="en-US"/>
        </a:p>
      </dgm:t>
    </dgm:pt>
    <dgm:pt modelId="{00228FD1-A899-4557-9EEE-7E686784A7B7}">
      <dgm:prSet phldrT="[Text]"/>
      <dgm:spPr/>
      <dgm:t>
        <a:bodyPr/>
        <a:lstStyle/>
        <a:p>
          <a:r>
            <a:rPr lang="en-US" dirty="0" smtClean="0"/>
            <a:t>Bus location tracker</a:t>
          </a:r>
          <a:endParaRPr lang="en-US" dirty="0"/>
        </a:p>
      </dgm:t>
    </dgm:pt>
    <dgm:pt modelId="{0D5F190D-7A10-428E-A587-0108AF9145D2}" type="parTrans" cxnId="{5E4EA909-E2FA-46BB-B5AE-259E927F6033}">
      <dgm:prSet/>
      <dgm:spPr/>
      <dgm:t>
        <a:bodyPr/>
        <a:lstStyle/>
        <a:p>
          <a:endParaRPr lang="en-US"/>
        </a:p>
      </dgm:t>
    </dgm:pt>
    <dgm:pt modelId="{4E47E268-0870-4732-90E2-147E302FFDAD}" type="sibTrans" cxnId="{5E4EA909-E2FA-46BB-B5AE-259E927F6033}">
      <dgm:prSet/>
      <dgm:spPr/>
      <dgm:t>
        <a:bodyPr/>
        <a:lstStyle/>
        <a:p>
          <a:endParaRPr lang="en-US"/>
        </a:p>
      </dgm:t>
    </dgm:pt>
    <dgm:pt modelId="{13987CE5-D004-4128-A4A3-9154472C6413}">
      <dgm:prSet phldrT="[Text]" phldr="1"/>
      <dgm:spPr/>
      <dgm:t>
        <a:bodyPr/>
        <a:lstStyle/>
        <a:p>
          <a:endParaRPr lang="en-US"/>
        </a:p>
      </dgm:t>
    </dgm:pt>
    <dgm:pt modelId="{37938696-C0B4-4257-A6F0-525DBD9E928B}" type="parTrans" cxnId="{F9778388-2ADD-4C5E-BBF2-D8B3C46E1600}">
      <dgm:prSet/>
      <dgm:spPr/>
      <dgm:t>
        <a:bodyPr/>
        <a:lstStyle/>
        <a:p>
          <a:endParaRPr lang="en-US"/>
        </a:p>
      </dgm:t>
    </dgm:pt>
    <dgm:pt modelId="{015849B9-C465-4663-8C6E-5C594F619EB6}" type="sibTrans" cxnId="{F9778388-2ADD-4C5E-BBF2-D8B3C46E1600}">
      <dgm:prSet/>
      <dgm:spPr/>
      <dgm:t>
        <a:bodyPr/>
        <a:lstStyle/>
        <a:p>
          <a:endParaRPr lang="en-US"/>
        </a:p>
      </dgm:t>
    </dgm:pt>
    <dgm:pt modelId="{35E89549-60C3-4E34-A80F-F5B3306D8746}">
      <dgm:prSet phldrT="[Text]"/>
      <dgm:spPr/>
      <dgm:t>
        <a:bodyPr/>
        <a:lstStyle/>
        <a:p>
          <a:r>
            <a:rPr lang="en-US" dirty="0" smtClean="0"/>
            <a:t>Mobile location tracker</a:t>
          </a:r>
          <a:endParaRPr lang="en-US" dirty="0"/>
        </a:p>
      </dgm:t>
    </dgm:pt>
    <dgm:pt modelId="{A16CD3C2-2C43-4710-A139-DEC9F2AA765D}" type="parTrans" cxnId="{05A24EC3-80A4-4807-93FB-3C9C203645DA}">
      <dgm:prSet/>
      <dgm:spPr/>
      <dgm:t>
        <a:bodyPr/>
        <a:lstStyle/>
        <a:p>
          <a:endParaRPr lang="en-US"/>
        </a:p>
      </dgm:t>
    </dgm:pt>
    <dgm:pt modelId="{DB4A3837-72F5-4AF7-A568-820F80FA6C28}" type="sibTrans" cxnId="{05A24EC3-80A4-4807-93FB-3C9C203645DA}">
      <dgm:prSet/>
      <dgm:spPr/>
      <dgm:t>
        <a:bodyPr/>
        <a:lstStyle/>
        <a:p>
          <a:endParaRPr lang="en-US"/>
        </a:p>
      </dgm:t>
    </dgm:pt>
    <dgm:pt modelId="{73DC825A-D888-4C23-BE38-35E2C61785A6}">
      <dgm:prSet phldrT="[Text]" phldr="1"/>
      <dgm:spPr/>
      <dgm:t>
        <a:bodyPr/>
        <a:lstStyle/>
        <a:p>
          <a:endParaRPr lang="en-US"/>
        </a:p>
      </dgm:t>
    </dgm:pt>
    <dgm:pt modelId="{7E5F6B48-6232-47BD-A2E8-BB4D25E8AB4D}" type="parTrans" cxnId="{1ADAD056-CD41-4CCC-9252-7AC06E38E110}">
      <dgm:prSet/>
      <dgm:spPr/>
      <dgm:t>
        <a:bodyPr/>
        <a:lstStyle/>
        <a:p>
          <a:endParaRPr lang="en-US"/>
        </a:p>
      </dgm:t>
    </dgm:pt>
    <dgm:pt modelId="{D44E115B-4677-4E9D-89A9-C682CFB55EDC}" type="sibTrans" cxnId="{1ADAD056-CD41-4CCC-9252-7AC06E38E110}">
      <dgm:prSet/>
      <dgm:spPr/>
      <dgm:t>
        <a:bodyPr/>
        <a:lstStyle/>
        <a:p>
          <a:endParaRPr lang="en-US"/>
        </a:p>
      </dgm:t>
    </dgm:pt>
    <dgm:pt modelId="{71FC25A7-EB1B-4FAB-B55D-CC07F37F2498}">
      <dgm:prSet phldrT="[Text]"/>
      <dgm:spPr/>
      <dgm:t>
        <a:bodyPr/>
        <a:lstStyle/>
        <a:p>
          <a:r>
            <a:rPr lang="en-US" dirty="0" smtClean="0"/>
            <a:t>Road Traffic</a:t>
          </a:r>
        </a:p>
        <a:p>
          <a:r>
            <a:rPr lang="en-US" dirty="0" smtClean="0"/>
            <a:t>tracker </a:t>
          </a:r>
          <a:endParaRPr lang="en-US" dirty="0"/>
        </a:p>
      </dgm:t>
    </dgm:pt>
    <dgm:pt modelId="{CA85EEBF-C232-4151-9279-931C360B8612}" type="parTrans" cxnId="{8105CE01-C683-4EEB-80EA-A4E78BF6E9BC}">
      <dgm:prSet/>
      <dgm:spPr/>
      <dgm:t>
        <a:bodyPr/>
        <a:lstStyle/>
        <a:p>
          <a:endParaRPr lang="en-US"/>
        </a:p>
      </dgm:t>
    </dgm:pt>
    <dgm:pt modelId="{319FDF75-B107-4C67-857D-171C42821C15}" type="sibTrans" cxnId="{8105CE01-C683-4EEB-80EA-A4E78BF6E9BC}">
      <dgm:prSet/>
      <dgm:spPr/>
      <dgm:t>
        <a:bodyPr/>
        <a:lstStyle/>
        <a:p>
          <a:endParaRPr lang="en-US"/>
        </a:p>
      </dgm:t>
    </dgm:pt>
    <dgm:pt modelId="{FA9CA5B8-C8B9-47F2-86BD-0665BB38579F}" type="pres">
      <dgm:prSet presAssocID="{E019B8AD-D67F-485B-AD5D-AA4D6A0959D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0FE5354-8C4A-4436-BAFF-A7CA0CE6887F}" type="pres">
      <dgm:prSet presAssocID="{DBEDCD14-712E-4DF5-A89B-0901047FC53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157A4014-ED34-462C-AEC7-EA81DAEBB744}" type="pres">
      <dgm:prSet presAssocID="{DBEDCD14-712E-4DF5-A89B-0901047FC53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0535FC74-EFFD-41BD-8B79-BA4D4D79C367}" type="pres">
      <dgm:prSet presAssocID="{13987CE5-D004-4128-A4A3-9154472C6413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66E40DD-4E2B-4C25-90FD-570D23FE23FE}" type="pres">
      <dgm:prSet presAssocID="{13987CE5-D004-4128-A4A3-9154472C6413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804E3E41-DC42-4567-A91B-BBB355CE15A1}" type="pres">
      <dgm:prSet presAssocID="{73DC825A-D888-4C23-BE38-35E2C61785A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7B8854C-D2C6-4780-97FC-C326995340ED}" type="pres">
      <dgm:prSet presAssocID="{73DC825A-D888-4C23-BE38-35E2C61785A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1BE9F64-6412-49AC-95C3-26E55B0DBA20}" srcId="{E019B8AD-D67F-485B-AD5D-AA4D6A0959D4}" destId="{DBEDCD14-712E-4DF5-A89B-0901047FC532}" srcOrd="0" destOrd="0" parTransId="{A44D31C2-90D8-486F-BA9A-8FFE61671F38}" sibTransId="{449FEC09-1BDD-4476-B2C7-82B1D3590008}"/>
    <dgm:cxn modelId="{54CB685C-32BA-445A-90B2-B6230E1781F4}" type="presOf" srcId="{73DC825A-D888-4C23-BE38-35E2C61785A6}" destId="{804E3E41-DC42-4567-A91B-BBB355CE15A1}" srcOrd="0" destOrd="0" presId="urn:microsoft.com/office/officeart/2009/3/layout/IncreasingArrowsProcess"/>
    <dgm:cxn modelId="{5E4EA909-E2FA-46BB-B5AE-259E927F6033}" srcId="{DBEDCD14-712E-4DF5-A89B-0901047FC532}" destId="{00228FD1-A899-4557-9EEE-7E686784A7B7}" srcOrd="0" destOrd="0" parTransId="{0D5F190D-7A10-428E-A587-0108AF9145D2}" sibTransId="{4E47E268-0870-4732-90E2-147E302FFDAD}"/>
    <dgm:cxn modelId="{05A24EC3-80A4-4807-93FB-3C9C203645DA}" srcId="{13987CE5-D004-4128-A4A3-9154472C6413}" destId="{35E89549-60C3-4E34-A80F-F5B3306D8746}" srcOrd="0" destOrd="0" parTransId="{A16CD3C2-2C43-4710-A139-DEC9F2AA765D}" sibTransId="{DB4A3837-72F5-4AF7-A568-820F80FA6C28}"/>
    <dgm:cxn modelId="{F9778388-2ADD-4C5E-BBF2-D8B3C46E1600}" srcId="{E019B8AD-D67F-485B-AD5D-AA4D6A0959D4}" destId="{13987CE5-D004-4128-A4A3-9154472C6413}" srcOrd="1" destOrd="0" parTransId="{37938696-C0B4-4257-A6F0-525DBD9E928B}" sibTransId="{015849B9-C465-4663-8C6E-5C594F619EB6}"/>
    <dgm:cxn modelId="{7DEBD135-89A6-4B9C-B50B-E36BCFF0D6AD}" type="presOf" srcId="{13987CE5-D004-4128-A4A3-9154472C6413}" destId="{0535FC74-EFFD-41BD-8B79-BA4D4D79C367}" srcOrd="0" destOrd="0" presId="urn:microsoft.com/office/officeart/2009/3/layout/IncreasingArrowsProcess"/>
    <dgm:cxn modelId="{76CEF4A6-F6A9-4949-A099-7166D2743E87}" type="presOf" srcId="{DBEDCD14-712E-4DF5-A89B-0901047FC532}" destId="{B0FE5354-8C4A-4436-BAFF-A7CA0CE6887F}" srcOrd="0" destOrd="0" presId="urn:microsoft.com/office/officeart/2009/3/layout/IncreasingArrowsProcess"/>
    <dgm:cxn modelId="{538F4B3C-80A4-4BE0-955A-FC130B670385}" type="presOf" srcId="{00228FD1-A899-4557-9EEE-7E686784A7B7}" destId="{157A4014-ED34-462C-AEC7-EA81DAEBB744}" srcOrd="0" destOrd="0" presId="urn:microsoft.com/office/officeart/2009/3/layout/IncreasingArrowsProcess"/>
    <dgm:cxn modelId="{7458552D-6D3F-494E-A0F8-84136CB07EAE}" type="presOf" srcId="{35E89549-60C3-4E34-A80F-F5B3306D8746}" destId="{266E40DD-4E2B-4C25-90FD-570D23FE23FE}" srcOrd="0" destOrd="0" presId="urn:microsoft.com/office/officeart/2009/3/layout/IncreasingArrowsProcess"/>
    <dgm:cxn modelId="{8105CE01-C683-4EEB-80EA-A4E78BF6E9BC}" srcId="{73DC825A-D888-4C23-BE38-35E2C61785A6}" destId="{71FC25A7-EB1B-4FAB-B55D-CC07F37F2498}" srcOrd="0" destOrd="0" parTransId="{CA85EEBF-C232-4151-9279-931C360B8612}" sibTransId="{319FDF75-B107-4C67-857D-171C42821C15}"/>
    <dgm:cxn modelId="{ADB15774-3355-4BA4-BAC9-2A3B2223D1D4}" type="presOf" srcId="{71FC25A7-EB1B-4FAB-B55D-CC07F37F2498}" destId="{87B8854C-D2C6-4780-97FC-C326995340ED}" srcOrd="0" destOrd="0" presId="urn:microsoft.com/office/officeart/2009/3/layout/IncreasingArrowsProcess"/>
    <dgm:cxn modelId="{09777186-03F8-4C13-A00C-A71B0D94C8DE}" type="presOf" srcId="{E019B8AD-D67F-485B-AD5D-AA4D6A0959D4}" destId="{FA9CA5B8-C8B9-47F2-86BD-0665BB38579F}" srcOrd="0" destOrd="0" presId="urn:microsoft.com/office/officeart/2009/3/layout/IncreasingArrowsProcess"/>
    <dgm:cxn modelId="{1ADAD056-CD41-4CCC-9252-7AC06E38E110}" srcId="{E019B8AD-D67F-485B-AD5D-AA4D6A0959D4}" destId="{73DC825A-D888-4C23-BE38-35E2C61785A6}" srcOrd="2" destOrd="0" parTransId="{7E5F6B48-6232-47BD-A2E8-BB4D25E8AB4D}" sibTransId="{D44E115B-4677-4E9D-89A9-C682CFB55EDC}"/>
    <dgm:cxn modelId="{E7294786-327E-4CB7-A3FC-63B0E9707FE0}" type="presParOf" srcId="{FA9CA5B8-C8B9-47F2-86BD-0665BB38579F}" destId="{B0FE5354-8C4A-4436-BAFF-A7CA0CE6887F}" srcOrd="0" destOrd="0" presId="urn:microsoft.com/office/officeart/2009/3/layout/IncreasingArrowsProcess"/>
    <dgm:cxn modelId="{20B0601A-64DF-48D8-9B6A-49191D723FF7}" type="presParOf" srcId="{FA9CA5B8-C8B9-47F2-86BD-0665BB38579F}" destId="{157A4014-ED34-462C-AEC7-EA81DAEBB744}" srcOrd="1" destOrd="0" presId="urn:microsoft.com/office/officeart/2009/3/layout/IncreasingArrowsProcess"/>
    <dgm:cxn modelId="{E776B33F-EA89-4143-A217-7B426EC72DF6}" type="presParOf" srcId="{FA9CA5B8-C8B9-47F2-86BD-0665BB38579F}" destId="{0535FC74-EFFD-41BD-8B79-BA4D4D79C367}" srcOrd="2" destOrd="0" presId="urn:microsoft.com/office/officeart/2009/3/layout/IncreasingArrowsProcess"/>
    <dgm:cxn modelId="{48C178AE-0449-425D-8B0A-96568378C575}" type="presParOf" srcId="{FA9CA5B8-C8B9-47F2-86BD-0665BB38579F}" destId="{266E40DD-4E2B-4C25-90FD-570D23FE23FE}" srcOrd="3" destOrd="0" presId="urn:microsoft.com/office/officeart/2009/3/layout/IncreasingArrowsProcess"/>
    <dgm:cxn modelId="{B26F40DB-2D1F-4C30-B43A-50F1777415BA}" type="presParOf" srcId="{FA9CA5B8-C8B9-47F2-86BD-0665BB38579F}" destId="{804E3E41-DC42-4567-A91B-BBB355CE15A1}" srcOrd="4" destOrd="0" presId="urn:microsoft.com/office/officeart/2009/3/layout/IncreasingArrowsProcess"/>
    <dgm:cxn modelId="{6C858DE9-E112-45EA-B208-67FAE3ED8495}" type="presParOf" srcId="{FA9CA5B8-C8B9-47F2-86BD-0665BB38579F}" destId="{87B8854C-D2C6-4780-97FC-C326995340E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E5354-8C4A-4436-BAFF-A7CA0CE6887F}">
      <dsp:nvSpPr>
        <dsp:cNvPr id="0" name=""/>
        <dsp:cNvSpPr/>
      </dsp:nvSpPr>
      <dsp:spPr>
        <a:xfrm>
          <a:off x="0" y="854618"/>
          <a:ext cx="4114800" cy="5992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513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0" y="1004436"/>
        <a:ext cx="3964982" cy="299635"/>
      </dsp:txXfrm>
    </dsp:sp>
    <dsp:sp modelId="{157A4014-ED34-462C-AEC7-EA81DAEBB744}">
      <dsp:nvSpPr>
        <dsp:cNvPr id="0" name=""/>
        <dsp:cNvSpPr/>
      </dsp:nvSpPr>
      <dsp:spPr>
        <a:xfrm>
          <a:off x="0" y="1316743"/>
          <a:ext cx="1267358" cy="1154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 location tracker</a:t>
          </a:r>
          <a:endParaRPr lang="en-US" sz="2100" kern="1200" dirty="0"/>
        </a:p>
      </dsp:txBody>
      <dsp:txXfrm>
        <a:off x="0" y="1316743"/>
        <a:ext cx="1267358" cy="1154417"/>
      </dsp:txXfrm>
    </dsp:sp>
    <dsp:sp modelId="{0535FC74-EFFD-41BD-8B79-BA4D4D79C367}">
      <dsp:nvSpPr>
        <dsp:cNvPr id="0" name=""/>
        <dsp:cNvSpPr/>
      </dsp:nvSpPr>
      <dsp:spPr>
        <a:xfrm>
          <a:off x="1267358" y="1054376"/>
          <a:ext cx="2847441" cy="5992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513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67358" y="1204194"/>
        <a:ext cx="2697623" cy="299635"/>
      </dsp:txXfrm>
    </dsp:sp>
    <dsp:sp modelId="{266E40DD-4E2B-4C25-90FD-570D23FE23FE}">
      <dsp:nvSpPr>
        <dsp:cNvPr id="0" name=""/>
        <dsp:cNvSpPr/>
      </dsp:nvSpPr>
      <dsp:spPr>
        <a:xfrm>
          <a:off x="1267358" y="1516500"/>
          <a:ext cx="1267358" cy="1154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Mobile location tracker</a:t>
          </a:r>
          <a:endParaRPr lang="en-US" sz="2100" kern="1200" dirty="0"/>
        </a:p>
      </dsp:txBody>
      <dsp:txXfrm>
        <a:off x="1267358" y="1516500"/>
        <a:ext cx="1267358" cy="1154417"/>
      </dsp:txXfrm>
    </dsp:sp>
    <dsp:sp modelId="{804E3E41-DC42-4567-A91B-BBB355CE15A1}">
      <dsp:nvSpPr>
        <dsp:cNvPr id="0" name=""/>
        <dsp:cNvSpPr/>
      </dsp:nvSpPr>
      <dsp:spPr>
        <a:xfrm>
          <a:off x="2534716" y="1254133"/>
          <a:ext cx="1580083" cy="5992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513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34716" y="1403951"/>
        <a:ext cx="1430265" cy="299635"/>
      </dsp:txXfrm>
    </dsp:sp>
    <dsp:sp modelId="{87B8854C-D2C6-4780-97FC-C326995340ED}">
      <dsp:nvSpPr>
        <dsp:cNvPr id="0" name=""/>
        <dsp:cNvSpPr/>
      </dsp:nvSpPr>
      <dsp:spPr>
        <a:xfrm>
          <a:off x="2534716" y="1716258"/>
          <a:ext cx="1267358" cy="1137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Road Traffic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tracker </a:t>
          </a:r>
          <a:endParaRPr lang="en-US" sz="2100" kern="1200" dirty="0"/>
        </a:p>
      </dsp:txBody>
      <dsp:txXfrm>
        <a:off x="2534716" y="1716258"/>
        <a:ext cx="1267358" cy="1137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BA4A-0215-4DF5-A95F-3533191FB0D0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F8515-E501-431C-B866-D3E3312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309-D76B-4BA5-930C-1C4EE3A7A759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45A8-87CD-4823-921E-43DD955A9706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F8AE-0E7D-46BC-9E2D-4611166A835B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FDE-91F6-43FE-9460-1A6D1E9C9796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A2B-2578-4A1A-AC3D-3A3D0EAA0390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0E3-8E0E-4AB3-B727-A2985039A426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2738-AA30-4434-8C63-0ECD2B987739}" type="datetime1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0BB-E50E-4FAA-8495-EBEB2D8B8DC3}" type="datetime1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9207-BC72-40DB-B253-17AB5CD0F6F9}" type="datetime1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0D33-AAC2-4B88-9071-4EBBFE31E1FE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DE4-3594-4B29-8485-5490826ACD62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570190-A31C-41A8-8090-F5A8F2ED74D1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FE7CF1F-2A9F-4159-8F50-91850030EE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busap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Joydeep</a:t>
            </a:r>
            <a:r>
              <a:rPr lang="en-US" sz="2800" dirty="0" smtClean="0"/>
              <a:t> (MT2013062)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Usability End-Term Exam</a:t>
            </a:r>
            <a:br>
              <a:rPr lang="en-US" sz="4400" b="1" dirty="0" smtClean="0"/>
            </a:br>
            <a:r>
              <a:rPr lang="en-US" sz="4400" b="1" dirty="0" smtClean="0"/>
              <a:t>‘Transportation’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80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User </a:t>
            </a:r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Environment conditions : As long as the mobile device works.</a:t>
            </a:r>
          </a:p>
          <a:p>
            <a:r>
              <a:rPr lang="en-US" dirty="0" smtClean="0"/>
              <a:t>Using conditions : Naked fingers or thin gloves.</a:t>
            </a:r>
          </a:p>
          <a:p>
            <a:r>
              <a:rPr lang="en-US" dirty="0" smtClean="0"/>
              <a:t>Hardware : mobile/ </a:t>
            </a:r>
            <a:r>
              <a:rPr lang="en-US" dirty="0" err="1" smtClean="0"/>
              <a:t>Pda’s</a:t>
            </a:r>
            <a:endParaRPr lang="en-US" dirty="0" smtClean="0"/>
          </a:p>
          <a:p>
            <a:r>
              <a:rPr lang="en-US" dirty="0" smtClean="0"/>
              <a:t>OS : Android/ IOS/Windows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77BB-7093-4937-9DC1-609F8A5B5E77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User Scenario ID</a:t>
            </a:r>
            <a:r>
              <a:rPr lang="en-US" dirty="0" smtClean="0"/>
              <a:t>:       001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User </a:t>
            </a:r>
            <a:r>
              <a:rPr lang="en-US" dirty="0">
                <a:solidFill>
                  <a:srgbClr val="FFC000"/>
                </a:solidFill>
              </a:rPr>
              <a:t>Scenario Name</a:t>
            </a:r>
            <a:r>
              <a:rPr lang="en-US" dirty="0" smtClean="0"/>
              <a:t>: Downloading the App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Created </a:t>
            </a:r>
            <a:r>
              <a:rPr lang="en-US" dirty="0">
                <a:solidFill>
                  <a:srgbClr val="FFC000"/>
                </a:solidFill>
              </a:rPr>
              <a:t>By: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Joydeep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Last </a:t>
            </a:r>
            <a:r>
              <a:rPr lang="en-US" dirty="0">
                <a:solidFill>
                  <a:srgbClr val="FFC000"/>
                </a:solidFill>
              </a:rPr>
              <a:t>Updated By</a:t>
            </a:r>
            <a:r>
              <a:rPr lang="en-US" dirty="0" smtClean="0"/>
              <a:t>:  </a:t>
            </a:r>
            <a:r>
              <a:rPr lang="en-US" dirty="0" err="1" smtClean="0"/>
              <a:t>Joydeep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Date </a:t>
            </a:r>
            <a:r>
              <a:rPr lang="en-US" dirty="0">
                <a:solidFill>
                  <a:srgbClr val="FFC000"/>
                </a:solidFill>
              </a:rPr>
              <a:t>Created</a:t>
            </a:r>
            <a:r>
              <a:rPr lang="en-US" dirty="0"/>
              <a:t>: </a:t>
            </a:r>
            <a:r>
              <a:rPr lang="en-US" dirty="0" smtClean="0"/>
              <a:t>        12/13/2014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Date </a:t>
            </a:r>
            <a:r>
              <a:rPr lang="en-US" dirty="0">
                <a:solidFill>
                  <a:srgbClr val="FFC000"/>
                </a:solidFill>
              </a:rPr>
              <a:t>Last Updated</a:t>
            </a:r>
            <a:r>
              <a:rPr lang="en-US" dirty="0" smtClean="0"/>
              <a:t>: 12/13/2014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6817-D247-458E-AF69-EBAA9A91B62D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Description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Downloading the App in the Device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Trigger:</a:t>
            </a:r>
            <a:r>
              <a:rPr lang="en-US" dirty="0" smtClean="0"/>
              <a:t>        The User wants to download the app from the app store and use it.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Preconditions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en-US" dirty="0"/>
              <a:t> T</a:t>
            </a:r>
            <a:r>
              <a:rPr lang="en-US" dirty="0" smtClean="0"/>
              <a:t>he device should have internet connectivity, appropriate space in RAM and ROM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Post conditions:</a:t>
            </a:r>
            <a:r>
              <a:rPr lang="en-US" dirty="0" smtClean="0"/>
              <a:t> the app is installed in the device and ready to serve requests.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Normal </a:t>
            </a:r>
            <a:r>
              <a:rPr lang="en-US" dirty="0">
                <a:solidFill>
                  <a:srgbClr val="FFC000"/>
                </a:solidFill>
              </a:rPr>
              <a:t>Flow</a:t>
            </a:r>
            <a:r>
              <a:rPr lang="en-US" dirty="0"/>
              <a:t>: </a:t>
            </a:r>
            <a:r>
              <a:rPr lang="en-US" dirty="0" smtClean="0"/>
              <a:t>Open App Store -&gt; Search for App -&gt;  hit the download button.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Alternative </a:t>
            </a:r>
            <a:r>
              <a:rPr lang="en-US" dirty="0">
                <a:solidFill>
                  <a:srgbClr val="FFC000"/>
                </a:solidFill>
              </a:rPr>
              <a:t>Flows</a:t>
            </a:r>
            <a:r>
              <a:rPr lang="en-US" dirty="0" smtClean="0"/>
              <a:t>: Go to the </a:t>
            </a:r>
            <a:r>
              <a:rPr lang="en-US" dirty="0" smtClean="0">
                <a:hlinkClick r:id="rId2"/>
              </a:rPr>
              <a:t>www.thebusapp.com</a:t>
            </a:r>
            <a:r>
              <a:rPr lang="en-US" dirty="0" smtClean="0"/>
              <a:t> -&gt;enter your mobile OS -&gt; hit download and install button.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Exceptions: </a:t>
            </a:r>
            <a:r>
              <a:rPr lang="en-US" dirty="0" smtClean="0"/>
              <a:t>The user should be from the region where the app has license to operate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Priority:</a:t>
            </a:r>
            <a:r>
              <a:rPr lang="en-US" dirty="0" smtClean="0"/>
              <a:t> 3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Frequency </a:t>
            </a:r>
            <a:r>
              <a:rPr lang="en-US" dirty="0">
                <a:solidFill>
                  <a:srgbClr val="FFC000"/>
                </a:solidFill>
              </a:rPr>
              <a:t>of Use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/>
              <a:t>Very Rare (once every device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8D-1FE6-4F9D-9B73-6DD8004A088A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Rules</a:t>
            </a:r>
            <a:r>
              <a:rPr lang="en-US" dirty="0" smtClean="0"/>
              <a:t>: The App should be allowed to gain all purchase information, internet connectivity and </a:t>
            </a:r>
            <a:r>
              <a:rPr lang="en-US" dirty="0" err="1" smtClean="0"/>
              <a:t>gps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Special </a:t>
            </a:r>
            <a:r>
              <a:rPr lang="en-US" dirty="0">
                <a:solidFill>
                  <a:srgbClr val="FFC000"/>
                </a:solidFill>
              </a:rPr>
              <a:t>Requirements</a:t>
            </a:r>
            <a:r>
              <a:rPr lang="en-US" dirty="0" smtClean="0"/>
              <a:t>: The devise should have OS versions released in recent two years.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Assumptions: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Error conditions</a:t>
            </a:r>
            <a:r>
              <a:rPr lang="en-US" dirty="0" smtClean="0"/>
              <a:t>: No internet connectivity</a:t>
            </a:r>
            <a:br>
              <a:rPr lang="en-US" dirty="0" smtClean="0"/>
            </a:br>
            <a:r>
              <a:rPr lang="en-US" dirty="0" smtClean="0"/>
              <a:t>                           No enough Space in ROM</a:t>
            </a:r>
            <a:br>
              <a:rPr lang="en-US" dirty="0" smtClean="0"/>
            </a:br>
            <a:r>
              <a:rPr lang="en-US" dirty="0" smtClean="0"/>
              <a:t>                           App server not responding.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6126-7E95-4EC9-B69D-EE8BD3C16654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User Scenario ID</a:t>
            </a:r>
            <a:r>
              <a:rPr lang="en-US" dirty="0"/>
              <a:t>:       </a:t>
            </a:r>
            <a:r>
              <a:rPr lang="en-US" dirty="0" smtClean="0"/>
              <a:t>002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User Scenario Name</a:t>
            </a:r>
            <a:r>
              <a:rPr lang="en-US" dirty="0"/>
              <a:t>: </a:t>
            </a:r>
            <a:r>
              <a:rPr lang="en-US" dirty="0" smtClean="0"/>
              <a:t>Searching best 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Created By:</a:t>
            </a:r>
            <a:r>
              <a:rPr lang="en-US" dirty="0"/>
              <a:t>          </a:t>
            </a:r>
            <a:r>
              <a:rPr lang="en-US" dirty="0" err="1"/>
              <a:t>Joydeep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Last Updated By</a:t>
            </a:r>
            <a:r>
              <a:rPr lang="en-US" dirty="0"/>
              <a:t>:  </a:t>
            </a:r>
            <a:r>
              <a:rPr lang="en-US" dirty="0" err="1"/>
              <a:t>Joydeep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Date Created</a:t>
            </a:r>
            <a:r>
              <a:rPr lang="en-US" dirty="0"/>
              <a:t>:         12/13/2014</a:t>
            </a:r>
          </a:p>
          <a:p>
            <a:r>
              <a:rPr lang="en-US" dirty="0">
                <a:solidFill>
                  <a:srgbClr val="FFC000"/>
                </a:solidFill>
              </a:rPr>
              <a:t>Date Last Updated</a:t>
            </a:r>
            <a:r>
              <a:rPr lang="en-US" dirty="0"/>
              <a:t>: 12/13/2014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EEE1-E22D-4A10-AC55-D64903F41910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Description:</a:t>
            </a:r>
            <a:r>
              <a:rPr lang="en-US" dirty="0"/>
              <a:t> </a:t>
            </a:r>
            <a:r>
              <a:rPr lang="en-US" dirty="0" smtClean="0"/>
              <a:t>Searching buses based on user input source and destination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Trigger:</a:t>
            </a:r>
            <a:r>
              <a:rPr lang="en-US" dirty="0"/>
              <a:t>        The User </a:t>
            </a:r>
            <a:r>
              <a:rPr lang="en-US" dirty="0" smtClean="0"/>
              <a:t>wants to search for buses from a source to destination.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Preconditions:</a:t>
            </a:r>
            <a:r>
              <a:rPr lang="en-US" dirty="0"/>
              <a:t>  T</a:t>
            </a:r>
            <a:r>
              <a:rPr lang="en-US" dirty="0" smtClean="0"/>
              <a:t>he source and destination should be from the permissible list based on the location of the device through GPS. 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Post conditions:</a:t>
            </a:r>
            <a:r>
              <a:rPr lang="en-US" dirty="0"/>
              <a:t> </a:t>
            </a:r>
            <a:r>
              <a:rPr lang="en-US" dirty="0" smtClean="0"/>
              <a:t> The user either gets the list of buses, an error saying unrecognized source/destination or list of destination to specified destination.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Normal </a:t>
            </a:r>
            <a:r>
              <a:rPr lang="en-US" dirty="0">
                <a:solidFill>
                  <a:srgbClr val="FFC000"/>
                </a:solidFill>
              </a:rPr>
              <a:t>Flow</a:t>
            </a:r>
            <a:r>
              <a:rPr lang="en-US" dirty="0"/>
              <a:t>: </a:t>
            </a:r>
            <a:r>
              <a:rPr lang="en-US" dirty="0" smtClean="0"/>
              <a:t>Launch the App  </a:t>
            </a:r>
            <a:r>
              <a:rPr lang="en-US" dirty="0"/>
              <a:t>-&gt; </a:t>
            </a:r>
            <a:r>
              <a:rPr lang="en-US" dirty="0" smtClean="0"/>
              <a:t>Enter Source (choose from list as user enters) </a:t>
            </a:r>
            <a:r>
              <a:rPr lang="en-US" dirty="0"/>
              <a:t>-&gt; </a:t>
            </a:r>
            <a:r>
              <a:rPr lang="en-US" dirty="0" smtClean="0"/>
              <a:t>Destination </a:t>
            </a:r>
            <a:r>
              <a:rPr lang="en-US" dirty="0"/>
              <a:t>(choose from list as user enters</a:t>
            </a:r>
            <a:r>
              <a:rPr lang="en-US" dirty="0" smtClean="0"/>
              <a:t>)-&gt; Hit Search button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Alternative Flows</a:t>
            </a:r>
            <a:r>
              <a:rPr lang="en-US" dirty="0" smtClean="0"/>
              <a:t>: No alternative flow.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Exceptions: </a:t>
            </a:r>
            <a:r>
              <a:rPr lang="en-US" dirty="0"/>
              <a:t>The user should be from the region where the app has license to operate</a:t>
            </a:r>
          </a:p>
          <a:p>
            <a:r>
              <a:rPr lang="en-US" dirty="0">
                <a:solidFill>
                  <a:srgbClr val="FFC000"/>
                </a:solidFill>
              </a:rPr>
              <a:t>Priority: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Frequency of Use: </a:t>
            </a:r>
            <a:r>
              <a:rPr lang="en-US" dirty="0"/>
              <a:t>Very </a:t>
            </a:r>
            <a:r>
              <a:rPr lang="en-US" dirty="0" smtClean="0"/>
              <a:t>High (15 per user per day)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46BA-7237-4C66-97D5-4E993D1BE9AD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Rules</a:t>
            </a:r>
            <a:r>
              <a:rPr lang="en-US" dirty="0"/>
              <a:t>: The App should be allowed to gain all purchase information, internet connectivity and </a:t>
            </a:r>
            <a:r>
              <a:rPr lang="en-US" dirty="0" err="1"/>
              <a:t>gps</a:t>
            </a:r>
            <a:r>
              <a:rPr lang="en-US" dirty="0" smtClean="0"/>
              <a:t>. The app should have information about the source and destination.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Special Requirements</a:t>
            </a:r>
            <a:r>
              <a:rPr lang="en-US" dirty="0"/>
              <a:t>: The devise should have OS versions released in recent two years.</a:t>
            </a:r>
          </a:p>
          <a:p>
            <a:r>
              <a:rPr lang="en-US" dirty="0">
                <a:solidFill>
                  <a:srgbClr val="FFC000"/>
                </a:solidFill>
              </a:rPr>
              <a:t>Assumptions:</a:t>
            </a:r>
          </a:p>
          <a:p>
            <a:r>
              <a:rPr lang="en-US" dirty="0">
                <a:solidFill>
                  <a:srgbClr val="FFC000"/>
                </a:solidFill>
              </a:rPr>
              <a:t>Error conditions</a:t>
            </a:r>
            <a:r>
              <a:rPr lang="en-US" dirty="0"/>
              <a:t>: No internet </a:t>
            </a:r>
            <a:r>
              <a:rPr lang="en-US" dirty="0" smtClean="0"/>
              <a:t>connectivity.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smtClean="0"/>
              <a:t>No source found.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smtClean="0"/>
              <a:t>No destination found.</a:t>
            </a:r>
            <a:br>
              <a:rPr lang="en-US" dirty="0" smtClean="0"/>
            </a:br>
            <a:r>
              <a:rPr lang="en-US" dirty="0" smtClean="0"/>
              <a:t>                           Other Apps Causing problems in functionality of the app.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202-6C68-4782-B0B3-DD3F98037104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User Scenario ID</a:t>
            </a:r>
            <a:r>
              <a:rPr lang="en-US" dirty="0"/>
              <a:t>:       </a:t>
            </a:r>
            <a:r>
              <a:rPr lang="en-US" dirty="0" smtClean="0"/>
              <a:t>003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User Scenario Name</a:t>
            </a:r>
            <a:r>
              <a:rPr lang="en-US" dirty="0"/>
              <a:t>: </a:t>
            </a:r>
            <a:r>
              <a:rPr lang="en-US" dirty="0" smtClean="0"/>
              <a:t>Selecting a bus from suggested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Created By:</a:t>
            </a:r>
            <a:r>
              <a:rPr lang="en-US" dirty="0"/>
              <a:t>          </a:t>
            </a:r>
            <a:r>
              <a:rPr lang="en-US" dirty="0" err="1"/>
              <a:t>Joydeep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Last Updated By</a:t>
            </a:r>
            <a:r>
              <a:rPr lang="en-US" dirty="0"/>
              <a:t>:  </a:t>
            </a:r>
            <a:r>
              <a:rPr lang="en-US" dirty="0" err="1"/>
              <a:t>Joydeep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Date Created</a:t>
            </a:r>
            <a:r>
              <a:rPr lang="en-US" dirty="0"/>
              <a:t>:         12/13/2014</a:t>
            </a:r>
          </a:p>
          <a:p>
            <a:r>
              <a:rPr lang="en-US" dirty="0">
                <a:solidFill>
                  <a:srgbClr val="FFC000"/>
                </a:solidFill>
              </a:rPr>
              <a:t>Date Last Updated</a:t>
            </a:r>
            <a:r>
              <a:rPr lang="en-US" dirty="0"/>
              <a:t>: 12/13/2014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572-5BFC-47B8-966F-6F078D111049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Description:</a:t>
            </a:r>
            <a:r>
              <a:rPr lang="en-US" dirty="0"/>
              <a:t> </a:t>
            </a:r>
            <a:r>
              <a:rPr lang="en-US" dirty="0" smtClean="0"/>
              <a:t>Selecting </a:t>
            </a:r>
            <a:r>
              <a:rPr lang="en-US" dirty="0"/>
              <a:t>buses </a:t>
            </a:r>
            <a:r>
              <a:rPr lang="en-US" dirty="0" smtClean="0"/>
              <a:t>from the list based </a:t>
            </a:r>
            <a:r>
              <a:rPr lang="en-US" dirty="0"/>
              <a:t>on user input source and </a:t>
            </a:r>
            <a:r>
              <a:rPr lang="en-US" dirty="0" smtClean="0"/>
              <a:t>destination.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Trigger:</a:t>
            </a:r>
            <a:r>
              <a:rPr lang="en-US" dirty="0"/>
              <a:t>        The User wants to </a:t>
            </a:r>
            <a:r>
              <a:rPr lang="en-US" dirty="0" smtClean="0"/>
              <a:t>gain information about a bus(</a:t>
            </a:r>
            <a:r>
              <a:rPr lang="en-US" dirty="0" err="1" smtClean="0"/>
              <a:t>es</a:t>
            </a:r>
            <a:r>
              <a:rPr lang="en-US" dirty="0" smtClean="0"/>
              <a:t>) from suggested list.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Preconditions:  </a:t>
            </a:r>
            <a:r>
              <a:rPr lang="en-US" dirty="0" smtClean="0"/>
              <a:t>The user have the app in their device and want to gain information about the bus(</a:t>
            </a:r>
            <a:r>
              <a:rPr lang="en-US" dirty="0" err="1" smtClean="0"/>
              <a:t>es</a:t>
            </a:r>
            <a:r>
              <a:rPr lang="en-US" dirty="0" smtClean="0"/>
              <a:t>)  from a permissible source and permissible destination . 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Post conditions:</a:t>
            </a:r>
            <a:r>
              <a:rPr lang="en-US" dirty="0"/>
              <a:t>  The user either gets </a:t>
            </a:r>
            <a:r>
              <a:rPr lang="en-US" dirty="0" smtClean="0"/>
              <a:t>information </a:t>
            </a:r>
            <a:r>
              <a:rPr lang="en-US" dirty="0"/>
              <a:t>list of </a:t>
            </a:r>
            <a:r>
              <a:rPr lang="en-US" dirty="0" smtClean="0"/>
              <a:t> that bus(</a:t>
            </a:r>
            <a:r>
              <a:rPr lang="en-US" dirty="0" err="1" smtClean="0"/>
              <a:t>es</a:t>
            </a:r>
            <a:r>
              <a:rPr lang="en-US" dirty="0" smtClean="0"/>
              <a:t>) or an error.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Normal Flow</a:t>
            </a:r>
            <a:r>
              <a:rPr lang="en-US" dirty="0"/>
              <a:t>: Launch the App  -&gt; Enter Source (choose from list as user enters) -&gt; Destination (choose from list as user enters)-&gt; Hit Search </a:t>
            </a:r>
            <a:r>
              <a:rPr lang="en-US" dirty="0" smtClean="0"/>
              <a:t>button-&gt; tap on the bus number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Alternative Flows</a:t>
            </a:r>
            <a:r>
              <a:rPr lang="en-US" dirty="0"/>
              <a:t>: No alternative flow.</a:t>
            </a:r>
          </a:p>
          <a:p>
            <a:r>
              <a:rPr lang="en-US" dirty="0">
                <a:solidFill>
                  <a:srgbClr val="FFC000"/>
                </a:solidFill>
              </a:rPr>
              <a:t>Exceptions: </a:t>
            </a:r>
            <a:r>
              <a:rPr lang="en-US" dirty="0"/>
              <a:t>The user should </a:t>
            </a:r>
            <a:r>
              <a:rPr lang="en-US" dirty="0" smtClean="0"/>
              <a:t>tap in </a:t>
            </a:r>
            <a:r>
              <a:rPr lang="en-US" dirty="0"/>
              <a:t>the </a:t>
            </a:r>
            <a:r>
              <a:rPr lang="en-US" dirty="0" smtClean="0"/>
              <a:t>button permissible  region to get information list.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Priority: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Frequency of Use: </a:t>
            </a:r>
            <a:r>
              <a:rPr lang="en-US" dirty="0"/>
              <a:t>Very High </a:t>
            </a:r>
            <a:r>
              <a:rPr lang="en-US" dirty="0" smtClean="0"/>
              <a:t>(35 </a:t>
            </a:r>
            <a:r>
              <a:rPr lang="en-US" dirty="0"/>
              <a:t>per user per day)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AA3D-FB88-4AE2-A462-A700DBD169B8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Rules</a:t>
            </a:r>
            <a:r>
              <a:rPr lang="en-US" dirty="0"/>
              <a:t>: The App should be allowed to gain all purchase information, internet connectivity and </a:t>
            </a:r>
            <a:r>
              <a:rPr lang="en-US" dirty="0" err="1"/>
              <a:t>gps</a:t>
            </a:r>
            <a:r>
              <a:rPr lang="en-US" dirty="0"/>
              <a:t>. The app should have information about the source and </a:t>
            </a:r>
            <a:r>
              <a:rPr lang="en-US" dirty="0" smtClean="0"/>
              <a:t>destination. The app connects to app server for information list of the selected bus(</a:t>
            </a:r>
            <a:r>
              <a:rPr lang="en-US" dirty="0" err="1" smtClean="0"/>
              <a:t>es</a:t>
            </a:r>
            <a:r>
              <a:rPr lang="en-US" dirty="0" smtClean="0"/>
              <a:t>) no. 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Special Requirements</a:t>
            </a:r>
            <a:r>
              <a:rPr lang="en-US" dirty="0"/>
              <a:t>: The devise should have OS versions released in recent two years.</a:t>
            </a:r>
          </a:p>
          <a:p>
            <a:r>
              <a:rPr lang="en-US" dirty="0">
                <a:solidFill>
                  <a:srgbClr val="FFC000"/>
                </a:solidFill>
              </a:rPr>
              <a:t>Assumptions:</a:t>
            </a:r>
          </a:p>
          <a:p>
            <a:r>
              <a:rPr lang="en-US" dirty="0">
                <a:solidFill>
                  <a:srgbClr val="FFC000"/>
                </a:solidFill>
              </a:rPr>
              <a:t>Error conditions</a:t>
            </a:r>
            <a:r>
              <a:rPr lang="en-US" dirty="0"/>
              <a:t>: No internet connectivity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Other Apps Causing problems in functionality of the app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    Server inactive</a:t>
            </a:r>
            <a:br>
              <a:rPr lang="en-US" dirty="0" smtClean="0"/>
            </a:br>
            <a:r>
              <a:rPr lang="en-US" dirty="0" smtClean="0"/>
              <a:t>                           Server taking too long to respond.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8942-48D0-44CD-9208-C5B04A61FEB9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a city, if one person wants to travel from one location to another there are very limited resource that helps him/her to reach to that position.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Google Maps</a:t>
            </a:r>
          </a:p>
          <a:p>
            <a:r>
              <a:rPr lang="en-US" dirty="0" smtClean="0"/>
              <a:t>Google apps tells us about the routes, bus numbers, and traffic situation. But it does not do any real time tracking of the busses.</a:t>
            </a:r>
          </a:p>
          <a:p>
            <a:r>
              <a:rPr lang="en-US" dirty="0" smtClean="0"/>
              <a:t>Our agenda is built an ecosystem that will help the user to board Right bus to reach to his/her destination (in terms of his convenience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2D5C-EE2E-41A8-B450-0A9971D42662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924800" cy="1143000"/>
          </a:xfrm>
        </p:spPr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A3BA-1666-4938-9CC6-D65910677233}" type="datetime1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bus will contain three electronic devices.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Bus tracker </a:t>
            </a:r>
            <a:r>
              <a:rPr lang="en-US" dirty="0" smtClean="0"/>
              <a:t>: It tells the monitoring server about the bus location.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Mobile device tracker </a:t>
            </a:r>
            <a:r>
              <a:rPr lang="en-US" dirty="0" smtClean="0"/>
              <a:t>: It tells about the number of mobile devices(cell phone) in the bus.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Traffic tracker</a:t>
            </a:r>
            <a:r>
              <a:rPr lang="en-US" dirty="0" smtClean="0"/>
              <a:t>: It tells about which route gets a green/red light for how much time.</a:t>
            </a:r>
          </a:p>
          <a:p>
            <a:endParaRPr lang="en-US" dirty="0"/>
          </a:p>
          <a:p>
            <a:r>
              <a:rPr lang="en-US" dirty="0" smtClean="0"/>
              <a:t>A central server which manages all the data coming from all the three devices.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App server that suggests a person to board best suitable bus.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848C-5CA5-4E3B-8159-2E9B48594D04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28787"/>
            <a:ext cx="2552700" cy="38576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66887"/>
            <a:ext cx="2514600" cy="37814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 (The app)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A710-2A4D-493E-A47B-48C3F14D8B9C}" type="datetime1">
              <a:rPr lang="en-US" smtClean="0"/>
              <a:t>12/13/2014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733550"/>
            <a:ext cx="2533650" cy="3848100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If no busses are found from source to destination, it will suggest all destinations with in a range to the user input destination.</a:t>
            </a:r>
          </a:p>
          <a:p>
            <a:r>
              <a:rPr lang="en-US" dirty="0" smtClean="0"/>
              <a:t>User can select one of the suggested bus(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 (The APP)…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0E90-0F95-4088-B127-91A4C54CC2F5}" type="datetime1">
              <a:rPr lang="en-US" smtClean="0"/>
              <a:t>12/13/2014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824037"/>
            <a:ext cx="2486025" cy="366712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case of </a:t>
            </a:r>
            <a:r>
              <a:rPr lang="en-US" dirty="0" smtClean="0"/>
              <a:t>buses available from source to destination it will list the bus numbers.</a:t>
            </a:r>
          </a:p>
          <a:p>
            <a:r>
              <a:rPr lang="en-US" dirty="0" smtClean="0"/>
              <a:t>The bus numbers are arranged based on choices made earlier by the user.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if the user has chosen an A/C bus all A/C buses will be displayed above the non A/c buses.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support (The APP)…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4129-9D6E-4B34-8729-A1FFE0777958}" type="datetime1">
              <a:rPr lang="en-US" smtClean="0"/>
              <a:t>12/13/2014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90687"/>
            <a:ext cx="2705100" cy="393382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43400" y="1447800"/>
            <a:ext cx="41910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user selects a bus, the app displays following information</a:t>
            </a:r>
          </a:p>
          <a:p>
            <a:r>
              <a:rPr lang="en-US" dirty="0" smtClean="0"/>
              <a:t>The bus source and destination in the user defined route(user source and user destination)</a:t>
            </a:r>
          </a:p>
          <a:p>
            <a:r>
              <a:rPr lang="en-US" dirty="0" smtClean="0"/>
              <a:t>Congestion in the route(Red = Highly congested , green = no congestion)</a:t>
            </a:r>
          </a:p>
          <a:p>
            <a:r>
              <a:rPr lang="en-US" dirty="0" smtClean="0"/>
              <a:t>Congestion in the bus: this feature tells whether there is a chance to get a seat in the bus or not.</a:t>
            </a:r>
          </a:p>
          <a:p>
            <a:r>
              <a:rPr lang="en-US" dirty="0" smtClean="0"/>
              <a:t>Arrival time at source and reaching time at destination based on the traffic which will be calculated at the App server.</a:t>
            </a:r>
          </a:p>
          <a:p>
            <a:r>
              <a:rPr lang="en-US" dirty="0" smtClean="0"/>
              <a:t>There may be a combination of buses to reach the destination. The app will show all the above information of all the busses.</a:t>
            </a:r>
          </a:p>
          <a:p>
            <a:r>
              <a:rPr lang="en-US" dirty="0" smtClean="0"/>
              <a:t>At the end the app will show the best bus as per heuristics  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support (The APP)…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7465-C12E-485B-8FBC-BF38BB4DB027}" type="datetime1">
              <a:rPr lang="en-US" smtClean="0"/>
              <a:t>12/13/2014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All Architecture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37881759"/>
              </p:ext>
            </p:extLst>
          </p:nvPr>
        </p:nvGraphicFramePr>
        <p:xfrm>
          <a:off x="533400" y="838200"/>
          <a:ext cx="41148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953000" y="1676400"/>
            <a:ext cx="26670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3722" y="1827937"/>
            <a:ext cx="25255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Central server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4114800"/>
            <a:ext cx="2514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3722" y="4113074"/>
            <a:ext cx="27946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App server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Bevel 12"/>
          <p:cNvSpPr/>
          <p:nvPr/>
        </p:nvSpPr>
        <p:spPr>
          <a:xfrm>
            <a:off x="1219200" y="4038600"/>
            <a:ext cx="1219200" cy="1828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</a:t>
            </a:r>
            <a:br>
              <a:rPr lang="en-US" dirty="0" smtClean="0"/>
            </a:br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0"/>
            <a:endCxn id="11" idx="1"/>
          </p:cNvCxnSpPr>
          <p:nvPr/>
        </p:nvCxnSpPr>
        <p:spPr>
          <a:xfrm>
            <a:off x="2438400" y="4953000"/>
            <a:ext cx="2667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6286500" y="3733800"/>
            <a:ext cx="0" cy="3792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4E22-842F-4CA5-9B0D-5FF09CE8038B}" type="datetime1">
              <a:rPr lang="en-US" smtClean="0"/>
              <a:t>12/13/2014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requirements</a:t>
            </a:r>
            <a:br>
              <a:rPr lang="en-US" dirty="0" smtClean="0"/>
            </a:br>
            <a:r>
              <a:rPr lang="en-US" dirty="0" smtClean="0"/>
              <a:t>a smart phone </a:t>
            </a:r>
            <a:br>
              <a:rPr lang="en-US" dirty="0" smtClean="0"/>
            </a:br>
            <a:r>
              <a:rPr lang="en-US" dirty="0" smtClean="0"/>
              <a:t>Internet connectivity</a:t>
            </a:r>
          </a:p>
          <a:p>
            <a:r>
              <a:rPr lang="en-US" dirty="0" smtClean="0"/>
              <a:t>Age group : 15 to 70</a:t>
            </a:r>
          </a:p>
          <a:p>
            <a:r>
              <a:rPr lang="en-US" dirty="0" smtClean="0"/>
              <a:t>Sex : Male, female and others.</a:t>
            </a:r>
          </a:p>
          <a:p>
            <a:r>
              <a:rPr lang="en-US" dirty="0" smtClean="0"/>
              <a:t>Language : English or  others (any listed language in constitution).</a:t>
            </a:r>
          </a:p>
          <a:p>
            <a:r>
              <a:rPr lang="en-US" dirty="0" smtClean="0"/>
              <a:t>Education : Those who can read  English or others (as mentioned above)</a:t>
            </a:r>
          </a:p>
          <a:p>
            <a:r>
              <a:rPr lang="en-US" dirty="0" smtClean="0"/>
              <a:t>Technical knowledge : Not required (very basic).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FECB-B080-4B63-A4A9-9DB5A1147B2C}" type="datetime1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F1F-2A9F-4159-8F50-91850030EE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159</TotalTime>
  <Words>1073</Words>
  <Application>Microsoft Office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Usability End-Term Exam ‘Transportation’</vt:lpstr>
      <vt:lpstr>Issues in Transportation</vt:lpstr>
      <vt:lpstr>Hardware Support</vt:lpstr>
      <vt:lpstr>Software support (The app)</vt:lpstr>
      <vt:lpstr>Software support (The APP)…</vt:lpstr>
      <vt:lpstr>Software support (The APP)…</vt:lpstr>
      <vt:lpstr>Software support (The APP)…</vt:lpstr>
      <vt:lpstr>Over All Architecture</vt:lpstr>
      <vt:lpstr>The user model</vt:lpstr>
      <vt:lpstr>The User Environment</vt:lpstr>
      <vt:lpstr>Task 1</vt:lpstr>
      <vt:lpstr>Task 1…</vt:lpstr>
      <vt:lpstr>Task 1…</vt:lpstr>
      <vt:lpstr>Task 2</vt:lpstr>
      <vt:lpstr>Task 2 …</vt:lpstr>
      <vt:lpstr>Task 2…</vt:lpstr>
      <vt:lpstr>Task 3…</vt:lpstr>
      <vt:lpstr>Task 3…</vt:lpstr>
      <vt:lpstr>Task 3 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joydeep</dc:creator>
  <cp:lastModifiedBy>joydeep</cp:lastModifiedBy>
  <cp:revision>13</cp:revision>
  <dcterms:created xsi:type="dcterms:W3CDTF">2014-12-13T08:43:42Z</dcterms:created>
  <dcterms:modified xsi:type="dcterms:W3CDTF">2014-12-13T11:22:57Z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