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57DD9F-278A-4DDC-8532-1F5CBBE7D5B7}" type="datetimeFigureOut">
              <a:rPr lang="en-US" smtClean="0"/>
              <a:t>9/26/2014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Usability Exam by Joydeep (MT2013062)</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150888-E47D-4E1A-AC85-2DE98B1DC223}" type="slidenum">
              <a:rPr lang="en-US" smtClean="0"/>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68D515-E587-4D33-B3C4-597661CFE603}" type="datetimeFigureOut">
              <a:rPr lang="en-US" smtClean="0"/>
              <a:t>9/26/2014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Usability Exam by Joydeep (MT2013062)</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E96D7F-EC49-4BF7-90E8-BC801E62BBA7}" type="slidenum">
              <a:rPr lang="en-US" smtClean="0"/>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AE96D7F-EC49-4BF7-90E8-BC801E62BBA7}" type="slidenum">
              <a:rPr lang="en-US" smtClean="0"/>
              <a:t>3</a:t>
            </a:fld>
            <a:endParaRPr lang="en-US"/>
          </a:p>
        </p:txBody>
      </p:sp>
      <p:sp>
        <p:nvSpPr>
          <p:cNvPr id="5" name="Footer Placeholder 4"/>
          <p:cNvSpPr>
            <a:spLocks noGrp="1"/>
          </p:cNvSpPr>
          <p:nvPr>
            <p:ph type="ftr" sz="quarter" idx="11"/>
          </p:nvPr>
        </p:nvSpPr>
        <p:spPr/>
        <p:txBody>
          <a:bodyPr/>
          <a:lstStyle/>
          <a:p>
            <a:r>
              <a:rPr lang="en-US" smtClean="0"/>
              <a:t>Usability Exam by Joydeep (MT2013062)</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DA58A2E5-0CF4-480E-97D3-9D9B1D401EA8}" type="datetime1">
              <a:rPr lang="en-US" smtClean="0"/>
              <a:t>9/26/2014</a:t>
            </a:fld>
            <a:endParaRPr lang="en-US"/>
          </a:p>
        </p:txBody>
      </p:sp>
      <p:sp>
        <p:nvSpPr>
          <p:cNvPr id="17" name="Footer Placeholder 16"/>
          <p:cNvSpPr>
            <a:spLocks noGrp="1"/>
          </p:cNvSpPr>
          <p:nvPr>
            <p:ph type="ftr" sz="quarter" idx="11"/>
          </p:nvPr>
        </p:nvSpPr>
        <p:spPr>
          <a:xfrm>
            <a:off x="5410200" y="4205288"/>
            <a:ext cx="1295400" cy="457200"/>
          </a:xfrm>
        </p:spPr>
        <p:txBody>
          <a:bodyPr/>
          <a:lstStyle/>
          <a:p>
            <a:r>
              <a:rPr lang="en-US" smtClean="0"/>
              <a:t>Usability Exam by Joydeep (MT2013062)</a:t>
            </a: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FEFDD73-CDB6-4939-A142-8E16F86340D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6195F8-4FF7-4373-B59E-2CB365463751}" type="datetime1">
              <a:rPr lang="en-US" smtClean="0"/>
              <a:t>9/26/2014</a:t>
            </a:fld>
            <a:endParaRPr lang="en-US"/>
          </a:p>
        </p:txBody>
      </p:sp>
      <p:sp>
        <p:nvSpPr>
          <p:cNvPr id="5" name="Footer Placeholder 4"/>
          <p:cNvSpPr>
            <a:spLocks noGrp="1"/>
          </p:cNvSpPr>
          <p:nvPr>
            <p:ph type="ftr" sz="quarter" idx="11"/>
          </p:nvPr>
        </p:nvSpPr>
        <p:spPr/>
        <p:txBody>
          <a:bodyPr/>
          <a:lstStyle/>
          <a:p>
            <a:r>
              <a:rPr lang="en-US" smtClean="0"/>
              <a:t>Usability Exam by Joydeep (MT2013062)</a:t>
            </a:r>
            <a:endParaRPr lang="en-US"/>
          </a:p>
        </p:txBody>
      </p:sp>
      <p:sp>
        <p:nvSpPr>
          <p:cNvPr id="6" name="Slide Number Placeholder 5"/>
          <p:cNvSpPr>
            <a:spLocks noGrp="1"/>
          </p:cNvSpPr>
          <p:nvPr>
            <p:ph type="sldNum" sz="quarter" idx="12"/>
          </p:nvPr>
        </p:nvSpPr>
        <p:spPr/>
        <p:txBody>
          <a:bodyPr/>
          <a:lstStyle/>
          <a:p>
            <a:fld id="{2FEFDD73-CDB6-4939-A142-8E16F86340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82749F-7EEC-4BF4-ADF1-1022D6E2EFC0}" type="datetime1">
              <a:rPr lang="en-US" smtClean="0"/>
              <a:t>9/26/2014</a:t>
            </a:fld>
            <a:endParaRPr lang="en-US"/>
          </a:p>
        </p:txBody>
      </p:sp>
      <p:sp>
        <p:nvSpPr>
          <p:cNvPr id="5" name="Footer Placeholder 4"/>
          <p:cNvSpPr>
            <a:spLocks noGrp="1"/>
          </p:cNvSpPr>
          <p:nvPr>
            <p:ph type="ftr" sz="quarter" idx="11"/>
          </p:nvPr>
        </p:nvSpPr>
        <p:spPr/>
        <p:txBody>
          <a:bodyPr/>
          <a:lstStyle/>
          <a:p>
            <a:r>
              <a:rPr lang="en-US" smtClean="0"/>
              <a:t>Usability Exam by Joydeep (MT2013062)</a:t>
            </a:r>
            <a:endParaRPr lang="en-US"/>
          </a:p>
        </p:txBody>
      </p:sp>
      <p:sp>
        <p:nvSpPr>
          <p:cNvPr id="6" name="Slide Number Placeholder 5"/>
          <p:cNvSpPr>
            <a:spLocks noGrp="1"/>
          </p:cNvSpPr>
          <p:nvPr>
            <p:ph type="sldNum" sz="quarter" idx="12"/>
          </p:nvPr>
        </p:nvSpPr>
        <p:spPr/>
        <p:txBody>
          <a:bodyPr/>
          <a:lstStyle/>
          <a:p>
            <a:fld id="{2FEFDD73-CDB6-4939-A142-8E16F86340D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10956E-4102-4539-ADA9-1051251D300E}" type="datetime1">
              <a:rPr lang="en-US" smtClean="0"/>
              <a:t>9/26/2014</a:t>
            </a:fld>
            <a:endParaRPr lang="en-US"/>
          </a:p>
        </p:txBody>
      </p:sp>
      <p:sp>
        <p:nvSpPr>
          <p:cNvPr id="5" name="Footer Placeholder 4"/>
          <p:cNvSpPr>
            <a:spLocks noGrp="1"/>
          </p:cNvSpPr>
          <p:nvPr>
            <p:ph type="ftr" sz="quarter" idx="11"/>
          </p:nvPr>
        </p:nvSpPr>
        <p:spPr/>
        <p:txBody>
          <a:bodyPr/>
          <a:lstStyle/>
          <a:p>
            <a:r>
              <a:rPr lang="en-US" smtClean="0"/>
              <a:t>Usability Exam by Joydeep (MT2013062)</a:t>
            </a:r>
            <a:endParaRPr lang="en-US"/>
          </a:p>
        </p:txBody>
      </p:sp>
      <p:sp>
        <p:nvSpPr>
          <p:cNvPr id="6" name="Slide Number Placeholder 5"/>
          <p:cNvSpPr>
            <a:spLocks noGrp="1"/>
          </p:cNvSpPr>
          <p:nvPr>
            <p:ph type="sldNum" sz="quarter" idx="12"/>
          </p:nvPr>
        </p:nvSpPr>
        <p:spPr/>
        <p:txBody>
          <a:bodyPr/>
          <a:lstStyle/>
          <a:p>
            <a:fld id="{2FEFDD73-CDB6-4939-A142-8E16F86340D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E70CC3-1665-49C6-95B3-17E5E73286CD}" type="datetime1">
              <a:rPr lang="en-US" smtClean="0"/>
              <a:t>9/26/2014</a:t>
            </a:fld>
            <a:endParaRPr lang="en-US"/>
          </a:p>
        </p:txBody>
      </p:sp>
      <p:sp>
        <p:nvSpPr>
          <p:cNvPr id="5" name="Footer Placeholder 4"/>
          <p:cNvSpPr>
            <a:spLocks noGrp="1"/>
          </p:cNvSpPr>
          <p:nvPr>
            <p:ph type="ftr" sz="quarter" idx="11"/>
          </p:nvPr>
        </p:nvSpPr>
        <p:spPr/>
        <p:txBody>
          <a:bodyPr/>
          <a:lstStyle/>
          <a:p>
            <a:r>
              <a:rPr lang="en-US" smtClean="0"/>
              <a:t>Usability Exam by Joydeep (MT2013062)</a:t>
            </a:r>
            <a:endParaRPr lang="en-US"/>
          </a:p>
        </p:txBody>
      </p:sp>
      <p:sp>
        <p:nvSpPr>
          <p:cNvPr id="6" name="Slide Number Placeholder 5"/>
          <p:cNvSpPr>
            <a:spLocks noGrp="1"/>
          </p:cNvSpPr>
          <p:nvPr>
            <p:ph type="sldNum" sz="quarter" idx="12"/>
          </p:nvPr>
        </p:nvSpPr>
        <p:spPr/>
        <p:txBody>
          <a:bodyPr/>
          <a:lstStyle/>
          <a:p>
            <a:fld id="{2FEFDD73-CDB6-4939-A142-8E16F86340D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0D0A97-C02D-4FCE-88FB-F1B6EAD24C18}" type="datetime1">
              <a:rPr lang="en-US" smtClean="0"/>
              <a:t>9/26/2014</a:t>
            </a:fld>
            <a:endParaRPr lang="en-US"/>
          </a:p>
        </p:txBody>
      </p:sp>
      <p:sp>
        <p:nvSpPr>
          <p:cNvPr id="6" name="Footer Placeholder 5"/>
          <p:cNvSpPr>
            <a:spLocks noGrp="1"/>
          </p:cNvSpPr>
          <p:nvPr>
            <p:ph type="ftr" sz="quarter" idx="11"/>
          </p:nvPr>
        </p:nvSpPr>
        <p:spPr/>
        <p:txBody>
          <a:bodyPr/>
          <a:lstStyle/>
          <a:p>
            <a:r>
              <a:rPr lang="en-US" smtClean="0"/>
              <a:t>Usability Exam by Joydeep (MT2013062)</a:t>
            </a:r>
            <a:endParaRPr lang="en-US"/>
          </a:p>
        </p:txBody>
      </p:sp>
      <p:sp>
        <p:nvSpPr>
          <p:cNvPr id="7" name="Slide Number Placeholder 6"/>
          <p:cNvSpPr>
            <a:spLocks noGrp="1"/>
          </p:cNvSpPr>
          <p:nvPr>
            <p:ph type="sldNum" sz="quarter" idx="12"/>
          </p:nvPr>
        </p:nvSpPr>
        <p:spPr/>
        <p:txBody>
          <a:bodyPr/>
          <a:lstStyle/>
          <a:p>
            <a:fld id="{2FEFDD73-CDB6-4939-A142-8E16F86340D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91814F94-8504-44B2-B9CA-429D17D43F9A}" type="datetime1">
              <a:rPr lang="en-US" smtClean="0"/>
              <a:t>9/26/2014</a:t>
            </a:fld>
            <a:endParaRPr lang="en-US"/>
          </a:p>
        </p:txBody>
      </p:sp>
      <p:sp>
        <p:nvSpPr>
          <p:cNvPr id="27" name="Slide Number Placeholder 26"/>
          <p:cNvSpPr>
            <a:spLocks noGrp="1"/>
          </p:cNvSpPr>
          <p:nvPr>
            <p:ph type="sldNum" sz="quarter" idx="11"/>
          </p:nvPr>
        </p:nvSpPr>
        <p:spPr/>
        <p:txBody>
          <a:bodyPr rtlCol="0"/>
          <a:lstStyle/>
          <a:p>
            <a:fld id="{2FEFDD73-CDB6-4939-A142-8E16F86340D6}" type="slidenum">
              <a:rPr lang="en-US" smtClean="0"/>
              <a:t>‹#›</a:t>
            </a:fld>
            <a:endParaRPr lang="en-US"/>
          </a:p>
        </p:txBody>
      </p:sp>
      <p:sp>
        <p:nvSpPr>
          <p:cNvPr id="28" name="Footer Placeholder 27"/>
          <p:cNvSpPr>
            <a:spLocks noGrp="1"/>
          </p:cNvSpPr>
          <p:nvPr>
            <p:ph type="ftr" sz="quarter" idx="12"/>
          </p:nvPr>
        </p:nvSpPr>
        <p:spPr/>
        <p:txBody>
          <a:bodyPr rtlCol="0"/>
          <a:lstStyle/>
          <a:p>
            <a:r>
              <a:rPr lang="en-US" smtClean="0"/>
              <a:t>Usability Exam by Joydeep (MT2013062)</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8952EC1-F481-4E4E-8357-9D3356F13E85}" type="datetime1">
              <a:rPr lang="en-US" smtClean="0"/>
              <a:t>9/26/2014</a:t>
            </a:fld>
            <a:endParaRPr lang="en-US"/>
          </a:p>
        </p:txBody>
      </p:sp>
      <p:sp>
        <p:nvSpPr>
          <p:cNvPr id="4" name="Footer Placeholder 3"/>
          <p:cNvSpPr>
            <a:spLocks noGrp="1"/>
          </p:cNvSpPr>
          <p:nvPr>
            <p:ph type="ftr" sz="quarter" idx="11"/>
          </p:nvPr>
        </p:nvSpPr>
        <p:spPr>
          <a:xfrm>
            <a:off x="5257800" y="612648"/>
            <a:ext cx="1325880" cy="457200"/>
          </a:xfrm>
        </p:spPr>
        <p:txBody>
          <a:bodyPr/>
          <a:lstStyle/>
          <a:p>
            <a:r>
              <a:rPr lang="en-US" smtClean="0"/>
              <a:t>Usability Exam by Joydeep (MT2013062)</a:t>
            </a:r>
            <a:endParaRPr lang="en-US"/>
          </a:p>
        </p:txBody>
      </p:sp>
      <p:sp>
        <p:nvSpPr>
          <p:cNvPr id="5" name="Slide Number Placeholder 4"/>
          <p:cNvSpPr>
            <a:spLocks noGrp="1"/>
          </p:cNvSpPr>
          <p:nvPr>
            <p:ph type="sldNum" sz="quarter" idx="12"/>
          </p:nvPr>
        </p:nvSpPr>
        <p:spPr>
          <a:xfrm>
            <a:off x="8174736" y="2272"/>
            <a:ext cx="762000" cy="365760"/>
          </a:xfrm>
        </p:spPr>
        <p:txBody>
          <a:bodyPr/>
          <a:lstStyle/>
          <a:p>
            <a:fld id="{2FEFDD73-CDB6-4939-A142-8E16F86340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EF575-DC36-4E94-95C0-23DF056DDFBC}" type="datetime1">
              <a:rPr lang="en-US" smtClean="0"/>
              <a:t>9/26/2014</a:t>
            </a:fld>
            <a:endParaRPr lang="en-US"/>
          </a:p>
        </p:txBody>
      </p:sp>
      <p:sp>
        <p:nvSpPr>
          <p:cNvPr id="3" name="Footer Placeholder 2"/>
          <p:cNvSpPr>
            <a:spLocks noGrp="1"/>
          </p:cNvSpPr>
          <p:nvPr>
            <p:ph type="ftr" sz="quarter" idx="11"/>
          </p:nvPr>
        </p:nvSpPr>
        <p:spPr/>
        <p:txBody>
          <a:bodyPr/>
          <a:lstStyle/>
          <a:p>
            <a:r>
              <a:rPr lang="en-US" smtClean="0"/>
              <a:t>Usability Exam by Joydeep (MT2013062)</a:t>
            </a:r>
            <a:endParaRPr lang="en-US"/>
          </a:p>
        </p:txBody>
      </p:sp>
      <p:sp>
        <p:nvSpPr>
          <p:cNvPr id="4" name="Slide Number Placeholder 3"/>
          <p:cNvSpPr>
            <a:spLocks noGrp="1"/>
          </p:cNvSpPr>
          <p:nvPr>
            <p:ph type="sldNum" sz="quarter" idx="12"/>
          </p:nvPr>
        </p:nvSpPr>
        <p:spPr/>
        <p:txBody>
          <a:bodyPr/>
          <a:lstStyle/>
          <a:p>
            <a:fld id="{2FEFDD73-CDB6-4939-A142-8E16F86340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8BD53C-776E-4F12-AABE-F3F5BEB9C953}" type="datetime1">
              <a:rPr lang="en-US" smtClean="0"/>
              <a:t>9/26/2014</a:t>
            </a:fld>
            <a:endParaRPr lang="en-US"/>
          </a:p>
        </p:txBody>
      </p:sp>
      <p:sp>
        <p:nvSpPr>
          <p:cNvPr id="6" name="Footer Placeholder 5"/>
          <p:cNvSpPr>
            <a:spLocks noGrp="1"/>
          </p:cNvSpPr>
          <p:nvPr>
            <p:ph type="ftr" sz="quarter" idx="11"/>
          </p:nvPr>
        </p:nvSpPr>
        <p:spPr/>
        <p:txBody>
          <a:bodyPr/>
          <a:lstStyle/>
          <a:p>
            <a:r>
              <a:rPr lang="en-US" smtClean="0"/>
              <a:t>Usability Exam by Joydeep (MT2013062)</a:t>
            </a:r>
            <a:endParaRPr lang="en-US"/>
          </a:p>
        </p:txBody>
      </p:sp>
      <p:sp>
        <p:nvSpPr>
          <p:cNvPr id="7" name="Slide Number Placeholder 6"/>
          <p:cNvSpPr>
            <a:spLocks noGrp="1"/>
          </p:cNvSpPr>
          <p:nvPr>
            <p:ph type="sldNum" sz="quarter" idx="12"/>
          </p:nvPr>
        </p:nvSpPr>
        <p:spPr/>
        <p:txBody>
          <a:bodyPr/>
          <a:lstStyle/>
          <a:p>
            <a:fld id="{2FEFDD73-CDB6-4939-A142-8E16F86340D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F5B1D79-4050-4765-A680-850EE535463B}" type="datetime1">
              <a:rPr lang="en-US" smtClean="0"/>
              <a:t>9/26/2014</a:t>
            </a:fld>
            <a:endParaRPr lang="en-US"/>
          </a:p>
        </p:txBody>
      </p:sp>
      <p:sp>
        <p:nvSpPr>
          <p:cNvPr id="6" name="Footer Placeholder 5"/>
          <p:cNvSpPr>
            <a:spLocks noGrp="1"/>
          </p:cNvSpPr>
          <p:nvPr>
            <p:ph type="ftr" sz="quarter" idx="11"/>
          </p:nvPr>
        </p:nvSpPr>
        <p:spPr/>
        <p:txBody>
          <a:bodyPr/>
          <a:lstStyle/>
          <a:p>
            <a:r>
              <a:rPr lang="en-US" smtClean="0"/>
              <a:t>Usability Exam by Joydeep (MT2013062)</a:t>
            </a:r>
            <a:endParaRPr lang="en-US"/>
          </a:p>
        </p:txBody>
      </p:sp>
      <p:sp>
        <p:nvSpPr>
          <p:cNvPr id="7" name="Slide Number Placeholder 6"/>
          <p:cNvSpPr>
            <a:spLocks noGrp="1"/>
          </p:cNvSpPr>
          <p:nvPr>
            <p:ph type="sldNum" sz="quarter" idx="12"/>
          </p:nvPr>
        </p:nvSpPr>
        <p:spPr/>
        <p:txBody>
          <a:bodyPr/>
          <a:lstStyle/>
          <a:p>
            <a:fld id="{2FEFDD73-CDB6-4939-A142-8E16F86340D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141DFF3-21B0-4363-9477-50FF10B0CC24}" type="datetime1">
              <a:rPr lang="en-US" smtClean="0"/>
              <a:t>9/26/2014</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en-US" smtClean="0"/>
              <a:t>Usability Exam by Joydeep (MT2013062)</a:t>
            </a: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FEFDD73-CDB6-4939-A142-8E16F86340D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Usability Exam</a:t>
            </a:r>
            <a:endParaRPr lang="en-US" sz="7200" dirty="0"/>
          </a:p>
        </p:txBody>
      </p:sp>
      <p:sp>
        <p:nvSpPr>
          <p:cNvPr id="3" name="Subtitle 2"/>
          <p:cNvSpPr>
            <a:spLocks noGrp="1"/>
          </p:cNvSpPr>
          <p:nvPr>
            <p:ph type="subTitle" idx="1"/>
          </p:nvPr>
        </p:nvSpPr>
        <p:spPr/>
        <p:txBody>
          <a:bodyPr/>
          <a:lstStyle/>
          <a:p>
            <a:r>
              <a:rPr lang="en-US" dirty="0" smtClean="0"/>
              <a:t>Joydeep (MT2013062)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1101970"/>
            <a:ext cx="5257800" cy="877824"/>
          </a:xfrm>
        </p:spPr>
        <p:txBody>
          <a:bodyPr>
            <a:noAutofit/>
          </a:bodyPr>
          <a:lstStyle/>
          <a:p>
            <a:r>
              <a:rPr lang="en-US" sz="2800" dirty="0" smtClean="0"/>
              <a:t>The app adheres to Usability principles</a:t>
            </a:r>
            <a:endParaRPr lang="en-US" sz="2800" dirty="0"/>
          </a:p>
        </p:txBody>
      </p:sp>
      <p:sp>
        <p:nvSpPr>
          <p:cNvPr id="3" name="Text Placeholder 2"/>
          <p:cNvSpPr>
            <a:spLocks noGrp="1"/>
          </p:cNvSpPr>
          <p:nvPr>
            <p:ph type="body" idx="2"/>
          </p:nvPr>
        </p:nvSpPr>
        <p:spPr>
          <a:xfrm>
            <a:off x="4648200" y="2514600"/>
            <a:ext cx="3383280" cy="4617720"/>
          </a:xfrm>
        </p:spPr>
        <p:txBody>
          <a:bodyPr/>
          <a:lstStyle/>
          <a:p>
            <a:pPr marL="352044" indent="-342900"/>
            <a:r>
              <a:rPr lang="en-US" sz="1800" dirty="0" smtClean="0"/>
              <a:t>2. SUPPORTIVE</a:t>
            </a:r>
          </a:p>
          <a:p>
            <a:pPr marL="352044" indent="-342900"/>
            <a:endParaRPr lang="en-US" dirty="0" smtClean="0"/>
          </a:p>
          <a:p>
            <a:pPr marL="352044" indent="-342900"/>
            <a:r>
              <a:rPr lang="en-US" dirty="0" smtClean="0"/>
              <a:t>The user can set their favorite track while running.  While running you need some music to keep yourself motivated.</a:t>
            </a:r>
            <a:endParaRPr lang="en-US" dirty="0"/>
          </a:p>
        </p:txBody>
      </p:sp>
      <p:pic>
        <p:nvPicPr>
          <p:cNvPr id="5" name="Content Placeholder 4" descr="Screenshot_2014-09-26-19-04-27.png"/>
          <p:cNvPicPr>
            <a:picLocks noGrp="1" noChangeAspect="1"/>
          </p:cNvPicPr>
          <p:nvPr>
            <p:ph sz="half" idx="1"/>
          </p:nvPr>
        </p:nvPicPr>
        <p:blipFill>
          <a:blip r:embed="rId2"/>
          <a:stretch>
            <a:fillRect/>
          </a:stretch>
        </p:blipFill>
        <p:spPr>
          <a:xfrm>
            <a:off x="457200" y="533400"/>
            <a:ext cx="3434854" cy="6106407"/>
          </a:xfrm>
        </p:spPr>
      </p:pic>
      <p:sp>
        <p:nvSpPr>
          <p:cNvPr id="7" name="Footer Placeholder 6"/>
          <p:cNvSpPr>
            <a:spLocks noGrp="1"/>
          </p:cNvSpPr>
          <p:nvPr>
            <p:ph type="ftr" sz="quarter" idx="11"/>
          </p:nvPr>
        </p:nvSpPr>
        <p:spPr/>
        <p:txBody>
          <a:bodyPr/>
          <a:lstStyle/>
          <a:p>
            <a:r>
              <a:rPr lang="en-US" smtClean="0"/>
              <a:t>Usability Exam by Joydeep (MT2013062)</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1101970"/>
            <a:ext cx="5334000" cy="877824"/>
          </a:xfrm>
        </p:spPr>
        <p:txBody>
          <a:bodyPr>
            <a:noAutofit/>
          </a:bodyPr>
          <a:lstStyle/>
          <a:p>
            <a:r>
              <a:rPr lang="en-US" sz="2800" dirty="0" smtClean="0"/>
              <a:t>The app adheres to Usability principles</a:t>
            </a:r>
            <a:endParaRPr lang="en-US" sz="2800" dirty="0"/>
          </a:p>
        </p:txBody>
      </p:sp>
      <p:sp>
        <p:nvSpPr>
          <p:cNvPr id="3" name="Text Placeholder 2"/>
          <p:cNvSpPr>
            <a:spLocks noGrp="1"/>
          </p:cNvSpPr>
          <p:nvPr>
            <p:ph type="body" idx="2"/>
          </p:nvPr>
        </p:nvSpPr>
        <p:spPr>
          <a:xfrm>
            <a:off x="4648200" y="2590800"/>
            <a:ext cx="3383280" cy="4617720"/>
          </a:xfrm>
        </p:spPr>
        <p:txBody>
          <a:bodyPr/>
          <a:lstStyle/>
          <a:p>
            <a:r>
              <a:rPr lang="en-US" sz="1800" dirty="0" smtClean="0"/>
              <a:t>3. INFORMATIVE  </a:t>
            </a:r>
          </a:p>
          <a:p>
            <a:endParaRPr lang="en-US" dirty="0" smtClean="0"/>
          </a:p>
          <a:p>
            <a:r>
              <a:rPr lang="en-US" dirty="0" smtClean="0"/>
              <a:t>It keeps track of entire details that are needed for this kind of app</a:t>
            </a:r>
            <a:endParaRPr lang="en-US" dirty="0"/>
          </a:p>
        </p:txBody>
      </p:sp>
      <p:pic>
        <p:nvPicPr>
          <p:cNvPr id="5" name="Content Placeholder 4" descr="Screenshot_2014-09-26-19-49-43.png"/>
          <p:cNvPicPr>
            <a:picLocks noGrp="1" noChangeAspect="1"/>
          </p:cNvPicPr>
          <p:nvPr>
            <p:ph sz="half" idx="1"/>
          </p:nvPr>
        </p:nvPicPr>
        <p:blipFill>
          <a:blip r:embed="rId2"/>
          <a:stretch>
            <a:fillRect/>
          </a:stretch>
        </p:blipFill>
        <p:spPr>
          <a:xfrm>
            <a:off x="304800" y="457200"/>
            <a:ext cx="3434854" cy="6106407"/>
          </a:xfrm>
        </p:spPr>
      </p:pic>
      <p:sp>
        <p:nvSpPr>
          <p:cNvPr id="7" name="Footer Placeholder 6"/>
          <p:cNvSpPr>
            <a:spLocks noGrp="1"/>
          </p:cNvSpPr>
          <p:nvPr>
            <p:ph type="ftr" sz="quarter" idx="11"/>
          </p:nvPr>
        </p:nvSpPr>
        <p:spPr/>
        <p:txBody>
          <a:bodyPr/>
          <a:lstStyle/>
          <a:p>
            <a:r>
              <a:rPr lang="en-US" smtClean="0"/>
              <a:t>Usability Exam by Joydeep (MT2013062)</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Final verdict</a:t>
            </a:r>
            <a:endParaRPr lang="en-US" dirty="0"/>
          </a:p>
        </p:txBody>
      </p:sp>
      <p:sp>
        <p:nvSpPr>
          <p:cNvPr id="6" name="Content Placeholder 5"/>
          <p:cNvSpPr>
            <a:spLocks noGrp="1"/>
          </p:cNvSpPr>
          <p:nvPr>
            <p:ph idx="1"/>
          </p:nvPr>
        </p:nvSpPr>
        <p:spPr/>
        <p:txBody>
          <a:bodyPr/>
          <a:lstStyle/>
          <a:p>
            <a:r>
              <a:rPr lang="en-US" dirty="0" smtClean="0"/>
              <a:t>Verified 5 usability flaws and 3 usability tested points.</a:t>
            </a:r>
          </a:p>
          <a:p>
            <a:pPr>
              <a:buNone/>
            </a:pPr>
            <a:endParaRPr lang="en-US" dirty="0" smtClean="0"/>
          </a:p>
          <a:p>
            <a:r>
              <a:rPr lang="en-US" dirty="0" smtClean="0"/>
              <a:t>If all the five usability issues gets resolved the app will be more usable. </a:t>
            </a:r>
            <a:endParaRPr lang="en-US" dirty="0"/>
          </a:p>
        </p:txBody>
      </p:sp>
      <p:sp>
        <p:nvSpPr>
          <p:cNvPr id="8" name="Footer Placeholder 7"/>
          <p:cNvSpPr>
            <a:spLocks noGrp="1"/>
          </p:cNvSpPr>
          <p:nvPr>
            <p:ph type="ftr" sz="quarter" idx="11"/>
          </p:nvPr>
        </p:nvSpPr>
        <p:spPr/>
        <p:txBody>
          <a:bodyPr/>
          <a:lstStyle/>
          <a:p>
            <a:r>
              <a:rPr lang="en-US" smtClean="0"/>
              <a:t>Usability Exam by Joydeep (MT2013062)</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743200"/>
            <a:ext cx="3886200" cy="1066800"/>
          </a:xfrm>
        </p:spPr>
        <p:txBody>
          <a:bodyPr/>
          <a:lstStyle/>
          <a:p>
            <a:r>
              <a:rPr lang="en-US" dirty="0" smtClean="0"/>
              <a:t>Thank you!!</a:t>
            </a:r>
            <a:endParaRPr lang="en-US" dirty="0"/>
          </a:p>
        </p:txBody>
      </p:sp>
      <p:sp>
        <p:nvSpPr>
          <p:cNvPr id="5" name="Footer Placeholder 4"/>
          <p:cNvSpPr>
            <a:spLocks noGrp="1"/>
          </p:cNvSpPr>
          <p:nvPr>
            <p:ph type="ftr" sz="quarter" idx="11"/>
          </p:nvPr>
        </p:nvSpPr>
        <p:spPr/>
        <p:txBody>
          <a:bodyPr/>
          <a:lstStyle/>
          <a:p>
            <a:r>
              <a:rPr lang="en-US" smtClean="0"/>
              <a:t>Usability Exam by Joydeep (MT2013062)</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of Interest</a:t>
            </a:r>
            <a:endParaRPr lang="en-US" dirty="0"/>
          </a:p>
        </p:txBody>
      </p:sp>
      <p:sp>
        <p:nvSpPr>
          <p:cNvPr id="3" name="Content Placeholder 2"/>
          <p:cNvSpPr>
            <a:spLocks noGrp="1"/>
          </p:cNvSpPr>
          <p:nvPr>
            <p:ph idx="1"/>
          </p:nvPr>
        </p:nvSpPr>
        <p:spPr/>
        <p:txBody>
          <a:bodyPr/>
          <a:lstStyle/>
          <a:p>
            <a:r>
              <a:rPr lang="en-US" dirty="0" smtClean="0"/>
              <a:t>Health and fitness (</a:t>
            </a:r>
            <a:r>
              <a:rPr lang="en-US" dirty="0" smtClean="0">
                <a:solidFill>
                  <a:srgbClr val="FF0000"/>
                </a:solidFill>
              </a:rPr>
              <a:t>Nike+ Running</a:t>
            </a:r>
            <a:r>
              <a:rPr lang="en-US" dirty="0" smtClean="0"/>
              <a:t>)</a:t>
            </a:r>
            <a:br>
              <a:rPr lang="en-US" dirty="0" smtClean="0"/>
            </a:br>
            <a:endParaRPr lang="en-US" dirty="0" smtClean="0"/>
          </a:p>
          <a:p>
            <a:r>
              <a:rPr lang="en-US" dirty="0" smtClean="0"/>
              <a:t>Android 4.4.4</a:t>
            </a:r>
            <a:endParaRPr lang="en-US" dirty="0"/>
          </a:p>
        </p:txBody>
      </p:sp>
      <p:sp>
        <p:nvSpPr>
          <p:cNvPr id="5" name="Footer Placeholder 4"/>
          <p:cNvSpPr>
            <a:spLocks noGrp="1"/>
          </p:cNvSpPr>
          <p:nvPr>
            <p:ph type="ftr" sz="quarter" idx="11"/>
          </p:nvPr>
        </p:nvSpPr>
        <p:spPr/>
        <p:txBody>
          <a:bodyPr/>
          <a:lstStyle/>
          <a:p>
            <a:r>
              <a:rPr lang="en-US" smtClean="0"/>
              <a:t>Usability Exam by Joydeep (MT2013062)</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smtClean="0"/>
              <a:t>App chosen (</a:t>
            </a:r>
            <a:r>
              <a:rPr lang="en-US" dirty="0" smtClean="0">
                <a:solidFill>
                  <a:srgbClr val="FF0000"/>
                </a:solidFill>
              </a:rPr>
              <a:t>Nike+ Running</a:t>
            </a:r>
            <a:r>
              <a:rPr lang="en-US" dirty="0" smtClean="0"/>
              <a:t>)</a:t>
            </a:r>
            <a:endParaRPr lang="en-US" dirty="0"/>
          </a:p>
        </p:txBody>
      </p:sp>
      <p:pic>
        <p:nvPicPr>
          <p:cNvPr id="4" name="Content Placeholder 3" descr="Untitled.jpg"/>
          <p:cNvPicPr>
            <a:picLocks noGrp="1" noChangeAspect="1"/>
          </p:cNvPicPr>
          <p:nvPr>
            <p:ph idx="1"/>
          </p:nvPr>
        </p:nvPicPr>
        <p:blipFill>
          <a:blip r:embed="rId3"/>
          <a:stretch>
            <a:fillRect/>
          </a:stretch>
        </p:blipFill>
        <p:spPr>
          <a:xfrm>
            <a:off x="455190" y="1902976"/>
            <a:ext cx="8307810" cy="4670862"/>
          </a:xfrm>
        </p:spPr>
      </p:pic>
      <p:sp>
        <p:nvSpPr>
          <p:cNvPr id="6" name="Footer Placeholder 5"/>
          <p:cNvSpPr>
            <a:spLocks noGrp="1"/>
          </p:cNvSpPr>
          <p:nvPr>
            <p:ph type="ftr" sz="quarter" idx="11"/>
          </p:nvPr>
        </p:nvSpPr>
        <p:spPr/>
        <p:txBody>
          <a:bodyPr/>
          <a:lstStyle/>
          <a:p>
            <a:r>
              <a:rPr lang="en-US" smtClean="0"/>
              <a:t>Usability Exam by Joydeep (MT2013062)</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685800"/>
            <a:ext cx="4698176" cy="877824"/>
          </a:xfrm>
        </p:spPr>
        <p:txBody>
          <a:bodyPr>
            <a:noAutofit/>
          </a:bodyPr>
          <a:lstStyle/>
          <a:p>
            <a:r>
              <a:rPr lang="en-US" sz="2800" dirty="0" smtClean="0"/>
              <a:t>Usability principle violated</a:t>
            </a:r>
            <a:endParaRPr lang="en-US" sz="2800" dirty="0"/>
          </a:p>
        </p:txBody>
      </p:sp>
      <p:sp>
        <p:nvSpPr>
          <p:cNvPr id="5" name="Text Placeholder 4"/>
          <p:cNvSpPr>
            <a:spLocks noGrp="1"/>
          </p:cNvSpPr>
          <p:nvPr>
            <p:ph type="body" idx="2"/>
          </p:nvPr>
        </p:nvSpPr>
        <p:spPr>
          <a:xfrm>
            <a:off x="4953000" y="3200400"/>
            <a:ext cx="3383280" cy="3169920"/>
          </a:xfrm>
        </p:spPr>
        <p:txBody>
          <a:bodyPr/>
          <a:lstStyle/>
          <a:p>
            <a:r>
              <a:rPr lang="en-US" sz="1600" b="1" dirty="0" smtClean="0"/>
              <a:t>1. INCONSISTENCY</a:t>
            </a:r>
          </a:p>
          <a:p>
            <a:endParaRPr lang="en-US" dirty="0" smtClean="0"/>
          </a:p>
          <a:p>
            <a:r>
              <a:rPr lang="en-US" dirty="0" smtClean="0"/>
              <a:t>User will get more attracted to it and will get more hits.</a:t>
            </a:r>
            <a:endParaRPr lang="en-US" dirty="0"/>
          </a:p>
        </p:txBody>
      </p:sp>
      <p:pic>
        <p:nvPicPr>
          <p:cNvPr id="6" name="Content Placeholder 5" descr="Screenshot_2014-09-26-18-34-59.png"/>
          <p:cNvPicPr>
            <a:picLocks noGrp="1" noChangeAspect="1"/>
          </p:cNvPicPr>
          <p:nvPr>
            <p:ph sz="half" idx="1"/>
          </p:nvPr>
        </p:nvPicPr>
        <p:blipFill>
          <a:blip r:embed="rId2"/>
          <a:stretch>
            <a:fillRect/>
          </a:stretch>
        </p:blipFill>
        <p:spPr>
          <a:xfrm>
            <a:off x="762000" y="762000"/>
            <a:ext cx="3291482" cy="5851525"/>
          </a:xfrm>
        </p:spPr>
      </p:pic>
      <p:sp>
        <p:nvSpPr>
          <p:cNvPr id="8" name="Footer Placeholder 7"/>
          <p:cNvSpPr>
            <a:spLocks noGrp="1"/>
          </p:cNvSpPr>
          <p:nvPr>
            <p:ph type="ftr" sz="quarter" idx="11"/>
          </p:nvPr>
        </p:nvSpPr>
        <p:spPr/>
        <p:txBody>
          <a:bodyPr/>
          <a:lstStyle/>
          <a:p>
            <a:r>
              <a:rPr lang="en-US" smtClean="0"/>
              <a:t>Usability Exam by Joydeep (MT2013062)</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1101970"/>
            <a:ext cx="5486400" cy="877824"/>
          </a:xfrm>
        </p:spPr>
        <p:txBody>
          <a:bodyPr>
            <a:noAutofit/>
          </a:bodyPr>
          <a:lstStyle/>
          <a:p>
            <a:r>
              <a:rPr lang="en-US" sz="3200" dirty="0" smtClean="0"/>
              <a:t>Usability </a:t>
            </a:r>
            <a:r>
              <a:rPr lang="en-US" sz="3200" dirty="0" smtClean="0"/>
              <a:t>principle violated</a:t>
            </a:r>
            <a:endParaRPr lang="en-US" sz="3200" dirty="0"/>
          </a:p>
        </p:txBody>
      </p:sp>
      <p:sp>
        <p:nvSpPr>
          <p:cNvPr id="3" name="Text Placeholder 2"/>
          <p:cNvSpPr>
            <a:spLocks noGrp="1"/>
          </p:cNvSpPr>
          <p:nvPr>
            <p:ph type="body" idx="2"/>
          </p:nvPr>
        </p:nvSpPr>
        <p:spPr>
          <a:xfrm>
            <a:off x="4572000" y="2743200"/>
            <a:ext cx="3383280" cy="4617720"/>
          </a:xfrm>
        </p:spPr>
        <p:txBody>
          <a:bodyPr/>
          <a:lstStyle/>
          <a:p>
            <a:r>
              <a:rPr lang="en-US" sz="1600" b="1" dirty="0" smtClean="0"/>
              <a:t>2. THE USER INTERFACE</a:t>
            </a:r>
          </a:p>
          <a:p>
            <a:endParaRPr lang="en-US" dirty="0" smtClean="0"/>
          </a:p>
          <a:p>
            <a:r>
              <a:rPr lang="en-US" dirty="0" smtClean="0"/>
              <a:t>Since this is a fitness  app ,  you cant start the app and start measuring your work out unless you know  that the app starts on the small run button on the top most bar.</a:t>
            </a:r>
          </a:p>
          <a:p>
            <a:r>
              <a:rPr lang="en-US" dirty="0" smtClean="0"/>
              <a:t>The start button should be in between the body .</a:t>
            </a:r>
            <a:endParaRPr lang="en-US" dirty="0"/>
          </a:p>
        </p:txBody>
      </p:sp>
      <p:pic>
        <p:nvPicPr>
          <p:cNvPr id="7" name="Content Placeholder 6" descr="Screenshot_2014-09-26-18-52-23.png"/>
          <p:cNvPicPr>
            <a:picLocks noGrp="1" noChangeAspect="1"/>
          </p:cNvPicPr>
          <p:nvPr>
            <p:ph sz="half" idx="1"/>
          </p:nvPr>
        </p:nvPicPr>
        <p:blipFill>
          <a:blip r:embed="rId2"/>
          <a:stretch>
            <a:fillRect/>
          </a:stretch>
        </p:blipFill>
        <p:spPr>
          <a:xfrm>
            <a:off x="304800" y="609600"/>
            <a:ext cx="3358653" cy="5970940"/>
          </a:xfrm>
        </p:spPr>
      </p:pic>
      <p:sp>
        <p:nvSpPr>
          <p:cNvPr id="9" name="Footer Placeholder 8"/>
          <p:cNvSpPr>
            <a:spLocks noGrp="1"/>
          </p:cNvSpPr>
          <p:nvPr>
            <p:ph type="ftr" sz="quarter" idx="11"/>
          </p:nvPr>
        </p:nvSpPr>
        <p:spPr/>
        <p:txBody>
          <a:bodyPr/>
          <a:lstStyle/>
          <a:p>
            <a:r>
              <a:rPr lang="en-US" smtClean="0"/>
              <a:t>Usability Exam by Joydeep (MT2013062)</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914400"/>
            <a:ext cx="5486400" cy="1065394"/>
          </a:xfrm>
        </p:spPr>
        <p:txBody>
          <a:bodyPr>
            <a:noAutofit/>
          </a:bodyPr>
          <a:lstStyle/>
          <a:p>
            <a:r>
              <a:rPr lang="en-US" sz="3200" dirty="0" smtClean="0"/>
              <a:t>Usability principle violated</a:t>
            </a:r>
            <a:endParaRPr lang="en-US" sz="3200" dirty="0"/>
          </a:p>
        </p:txBody>
      </p:sp>
      <p:sp>
        <p:nvSpPr>
          <p:cNvPr id="3" name="Text Placeholder 2"/>
          <p:cNvSpPr>
            <a:spLocks noGrp="1"/>
          </p:cNvSpPr>
          <p:nvPr>
            <p:ph type="body" idx="2"/>
          </p:nvPr>
        </p:nvSpPr>
        <p:spPr>
          <a:xfrm>
            <a:off x="4800600" y="2819400"/>
            <a:ext cx="3383280" cy="4617720"/>
          </a:xfrm>
        </p:spPr>
        <p:txBody>
          <a:bodyPr/>
          <a:lstStyle/>
          <a:p>
            <a:r>
              <a:rPr lang="en-US" b="1" dirty="0" smtClean="0"/>
              <a:t>3.THE USER INTERFACE</a:t>
            </a:r>
          </a:p>
          <a:p>
            <a:endParaRPr lang="en-US" dirty="0" smtClean="0"/>
          </a:p>
          <a:p>
            <a:r>
              <a:rPr lang="en-US" dirty="0" smtClean="0"/>
              <a:t>This app shows weak signal even in </a:t>
            </a:r>
            <a:r>
              <a:rPr lang="en-US" dirty="0" err="1" smtClean="0"/>
              <a:t>iiitb</a:t>
            </a:r>
            <a:r>
              <a:rPr lang="en-US" dirty="0" smtClean="0"/>
              <a:t> parking area. Since this app was made to target urban areas, the developer should think of an alternative because its obvious that he will run on streets rather that an open ground.</a:t>
            </a:r>
            <a:endParaRPr lang="en-US" dirty="0"/>
          </a:p>
        </p:txBody>
      </p:sp>
      <p:pic>
        <p:nvPicPr>
          <p:cNvPr id="5" name="Content Placeholder 4" descr="Screenshot_2014-09-26-18-58-04.png"/>
          <p:cNvPicPr>
            <a:picLocks noGrp="1" noChangeAspect="1"/>
          </p:cNvPicPr>
          <p:nvPr>
            <p:ph sz="half" idx="1"/>
          </p:nvPr>
        </p:nvPicPr>
        <p:blipFill>
          <a:blip r:embed="rId2"/>
          <a:stretch>
            <a:fillRect/>
          </a:stretch>
        </p:blipFill>
        <p:spPr>
          <a:xfrm>
            <a:off x="381000" y="685800"/>
            <a:ext cx="3291483" cy="5851525"/>
          </a:xfrm>
        </p:spPr>
      </p:pic>
      <p:sp>
        <p:nvSpPr>
          <p:cNvPr id="7" name="Footer Placeholder 6"/>
          <p:cNvSpPr>
            <a:spLocks noGrp="1"/>
          </p:cNvSpPr>
          <p:nvPr>
            <p:ph type="ftr" sz="quarter" idx="11"/>
          </p:nvPr>
        </p:nvSpPr>
        <p:spPr/>
        <p:txBody>
          <a:bodyPr/>
          <a:lstStyle/>
          <a:p>
            <a:r>
              <a:rPr lang="en-US" smtClean="0"/>
              <a:t>Usability Exam by Joydeep (MT2013062)</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1101970"/>
            <a:ext cx="5486400" cy="877824"/>
          </a:xfrm>
        </p:spPr>
        <p:txBody>
          <a:bodyPr>
            <a:noAutofit/>
          </a:bodyPr>
          <a:lstStyle/>
          <a:p>
            <a:r>
              <a:rPr lang="en-US" sz="3200" dirty="0" smtClean="0"/>
              <a:t>Usability principle violated</a:t>
            </a:r>
            <a:endParaRPr lang="en-US" sz="3200" dirty="0"/>
          </a:p>
        </p:txBody>
      </p:sp>
      <p:sp>
        <p:nvSpPr>
          <p:cNvPr id="3" name="Text Placeholder 2"/>
          <p:cNvSpPr>
            <a:spLocks noGrp="1"/>
          </p:cNvSpPr>
          <p:nvPr>
            <p:ph type="body" idx="2"/>
          </p:nvPr>
        </p:nvSpPr>
        <p:spPr>
          <a:xfrm>
            <a:off x="4648200" y="2514600"/>
            <a:ext cx="3383280" cy="4617720"/>
          </a:xfrm>
        </p:spPr>
        <p:txBody>
          <a:bodyPr/>
          <a:lstStyle/>
          <a:p>
            <a:r>
              <a:rPr lang="en-US" b="1" dirty="0" smtClean="0"/>
              <a:t>4 . THE USER INTERFACE</a:t>
            </a:r>
          </a:p>
          <a:p>
            <a:endParaRPr lang="en-US" dirty="0" smtClean="0"/>
          </a:p>
          <a:p>
            <a:r>
              <a:rPr lang="en-US" dirty="0" smtClean="0"/>
              <a:t>In setting you’ll support at the end after scrolling 20 odd menu’s.</a:t>
            </a:r>
          </a:p>
          <a:p>
            <a:r>
              <a:rPr lang="en-US" dirty="0" smtClean="0"/>
              <a:t>Even after scrolling  you’ll  find  support only for twitter user. </a:t>
            </a:r>
          </a:p>
          <a:p>
            <a:r>
              <a:rPr lang="en-US" dirty="0" smtClean="0"/>
              <a:t>You are letting people add from </a:t>
            </a:r>
            <a:r>
              <a:rPr lang="en-US" dirty="0" err="1" smtClean="0"/>
              <a:t>facebook</a:t>
            </a:r>
            <a:r>
              <a:rPr lang="en-US" dirty="0" smtClean="0"/>
              <a:t> but you are not giving support to non twitter user.</a:t>
            </a:r>
            <a:endParaRPr lang="en-US" dirty="0"/>
          </a:p>
        </p:txBody>
      </p:sp>
      <p:pic>
        <p:nvPicPr>
          <p:cNvPr id="5" name="Content Placeholder 4" descr="Screenshot_2014-09-26-18-58-44.png"/>
          <p:cNvPicPr>
            <a:picLocks noGrp="1" noChangeAspect="1"/>
          </p:cNvPicPr>
          <p:nvPr>
            <p:ph sz="half" idx="1"/>
          </p:nvPr>
        </p:nvPicPr>
        <p:blipFill>
          <a:blip r:embed="rId2"/>
          <a:stretch>
            <a:fillRect/>
          </a:stretch>
        </p:blipFill>
        <p:spPr>
          <a:xfrm>
            <a:off x="381000" y="685800"/>
            <a:ext cx="3291483" cy="5851525"/>
          </a:xfrm>
        </p:spPr>
      </p:pic>
      <p:sp>
        <p:nvSpPr>
          <p:cNvPr id="7" name="Footer Placeholder 6"/>
          <p:cNvSpPr>
            <a:spLocks noGrp="1"/>
          </p:cNvSpPr>
          <p:nvPr>
            <p:ph type="ftr" sz="quarter" idx="11"/>
          </p:nvPr>
        </p:nvSpPr>
        <p:spPr/>
        <p:txBody>
          <a:bodyPr/>
          <a:lstStyle/>
          <a:p>
            <a:r>
              <a:rPr lang="en-US" smtClean="0"/>
              <a:t>Usability Exam by Joydeep (MT2013062)</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382000" cy="1069848"/>
          </a:xfrm>
        </p:spPr>
        <p:txBody>
          <a:bodyPr/>
          <a:lstStyle/>
          <a:p>
            <a:r>
              <a:rPr lang="en-US" dirty="0" smtClean="0"/>
              <a:t>Usability principle violated</a:t>
            </a:r>
            <a:endParaRPr lang="en-US" dirty="0"/>
          </a:p>
        </p:txBody>
      </p:sp>
      <p:sp>
        <p:nvSpPr>
          <p:cNvPr id="5" name="Text Placeholder 4"/>
          <p:cNvSpPr>
            <a:spLocks noGrp="1"/>
          </p:cNvSpPr>
          <p:nvPr>
            <p:ph type="body" idx="1"/>
          </p:nvPr>
        </p:nvSpPr>
        <p:spPr>
          <a:xfrm>
            <a:off x="304800" y="1752600"/>
            <a:ext cx="4041648" cy="457200"/>
          </a:xfrm>
        </p:spPr>
        <p:txBody>
          <a:bodyPr/>
          <a:lstStyle/>
          <a:p>
            <a:r>
              <a:rPr lang="en-US" dirty="0" smtClean="0"/>
              <a:t>Menu are not unique</a:t>
            </a:r>
            <a:endParaRPr lang="en-US" dirty="0"/>
          </a:p>
        </p:txBody>
      </p:sp>
      <p:sp>
        <p:nvSpPr>
          <p:cNvPr id="7" name="Text Placeholder 6"/>
          <p:cNvSpPr>
            <a:spLocks noGrp="1"/>
          </p:cNvSpPr>
          <p:nvPr>
            <p:ph type="body" sz="half" idx="3"/>
          </p:nvPr>
        </p:nvSpPr>
        <p:spPr>
          <a:xfrm>
            <a:off x="4648200" y="1752600"/>
            <a:ext cx="4041775" cy="533400"/>
          </a:xfrm>
        </p:spPr>
        <p:txBody>
          <a:bodyPr/>
          <a:lstStyle/>
          <a:p>
            <a:r>
              <a:rPr lang="en-US" dirty="0" smtClean="0"/>
              <a:t>The user need to memorize what is where</a:t>
            </a:r>
            <a:endParaRPr lang="en-US" dirty="0"/>
          </a:p>
        </p:txBody>
      </p:sp>
      <p:pic>
        <p:nvPicPr>
          <p:cNvPr id="13" name="Content Placeholder 12" descr="Screenshot_2014-09-26-19-07-53.png"/>
          <p:cNvPicPr>
            <a:picLocks noGrp="1" noChangeAspect="1"/>
          </p:cNvPicPr>
          <p:nvPr>
            <p:ph sz="quarter" idx="4"/>
          </p:nvPr>
        </p:nvPicPr>
        <p:blipFill>
          <a:blip r:embed="rId2"/>
          <a:stretch>
            <a:fillRect/>
          </a:stretch>
        </p:blipFill>
        <p:spPr>
          <a:xfrm>
            <a:off x="5645944" y="2286000"/>
            <a:ext cx="2423517" cy="4308475"/>
          </a:xfrm>
        </p:spPr>
      </p:pic>
      <p:pic>
        <p:nvPicPr>
          <p:cNvPr id="11" name="Content Placeholder 10" descr="Screenshot_2014-09-26-19-07-30.png"/>
          <p:cNvPicPr>
            <a:picLocks noGrp="1" noChangeAspect="1"/>
          </p:cNvPicPr>
          <p:nvPr>
            <p:ph sz="quarter" idx="2"/>
          </p:nvPr>
        </p:nvPicPr>
        <p:blipFill>
          <a:blip r:embed="rId3"/>
          <a:stretch>
            <a:fillRect/>
          </a:stretch>
        </p:blipFill>
        <p:spPr>
          <a:xfrm>
            <a:off x="1066800" y="2277886"/>
            <a:ext cx="2428081" cy="4316589"/>
          </a:xfrm>
        </p:spPr>
      </p:pic>
      <p:sp>
        <p:nvSpPr>
          <p:cNvPr id="15" name="Footer Placeholder 14"/>
          <p:cNvSpPr>
            <a:spLocks noGrp="1"/>
          </p:cNvSpPr>
          <p:nvPr>
            <p:ph type="ftr" sz="quarter" idx="12"/>
          </p:nvPr>
        </p:nvSpPr>
        <p:spPr/>
        <p:txBody>
          <a:bodyPr/>
          <a:lstStyle/>
          <a:p>
            <a:r>
              <a:rPr lang="en-US" smtClean="0"/>
              <a:t>Usability Exam by Joydeep (MT2013062)</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86200" y="1101970"/>
            <a:ext cx="5029200" cy="877824"/>
          </a:xfrm>
        </p:spPr>
        <p:txBody>
          <a:bodyPr>
            <a:noAutofit/>
          </a:bodyPr>
          <a:lstStyle/>
          <a:p>
            <a:r>
              <a:rPr lang="en-US" sz="2800" dirty="0" smtClean="0"/>
              <a:t>T</a:t>
            </a:r>
            <a:r>
              <a:rPr lang="en-US" sz="2800" dirty="0" smtClean="0"/>
              <a:t>he </a:t>
            </a:r>
            <a:r>
              <a:rPr lang="en-US" sz="2800" dirty="0" smtClean="0"/>
              <a:t>app adheres </a:t>
            </a:r>
            <a:r>
              <a:rPr lang="en-US" sz="2800" dirty="0" smtClean="0"/>
              <a:t>to Usability principles</a:t>
            </a:r>
            <a:endParaRPr lang="en-US" sz="2800" dirty="0"/>
          </a:p>
        </p:txBody>
      </p:sp>
      <p:sp>
        <p:nvSpPr>
          <p:cNvPr id="12" name="Text Placeholder 11"/>
          <p:cNvSpPr>
            <a:spLocks noGrp="1"/>
          </p:cNvSpPr>
          <p:nvPr>
            <p:ph type="body" idx="2"/>
          </p:nvPr>
        </p:nvSpPr>
        <p:spPr>
          <a:xfrm>
            <a:off x="4648200" y="2590800"/>
            <a:ext cx="3383280" cy="4617720"/>
          </a:xfrm>
        </p:spPr>
        <p:txBody>
          <a:bodyPr/>
          <a:lstStyle/>
          <a:p>
            <a:r>
              <a:rPr lang="en-US" sz="1800" dirty="0" smtClean="0"/>
              <a:t>1.  SUPPORTIVE</a:t>
            </a:r>
          </a:p>
          <a:p>
            <a:endParaRPr lang="en-US" dirty="0" smtClean="0"/>
          </a:p>
          <a:p>
            <a:r>
              <a:rPr lang="en-US" sz="1600" dirty="0" smtClean="0"/>
              <a:t> You  can let people know about you fitness, the more you compete  better will be you fitness.</a:t>
            </a:r>
          </a:p>
          <a:p>
            <a:endParaRPr lang="en-US" sz="1600" dirty="0" smtClean="0"/>
          </a:p>
          <a:p>
            <a:r>
              <a:rPr lang="en-US" sz="1600" dirty="0" smtClean="0"/>
              <a:t>You can add people from </a:t>
            </a:r>
            <a:r>
              <a:rPr lang="en-US" sz="1600" dirty="0" err="1" smtClean="0"/>
              <a:t>facebook</a:t>
            </a:r>
            <a:r>
              <a:rPr lang="en-US" sz="1600" dirty="0" smtClean="0"/>
              <a:t>, your contact list and </a:t>
            </a:r>
            <a:r>
              <a:rPr lang="en-US" sz="1600" dirty="0" err="1" smtClean="0"/>
              <a:t>nike</a:t>
            </a:r>
            <a:r>
              <a:rPr lang="en-US" sz="1600" dirty="0" smtClean="0"/>
              <a:t>+ runner users. </a:t>
            </a:r>
            <a:endParaRPr lang="en-US" sz="1600" dirty="0"/>
          </a:p>
        </p:txBody>
      </p:sp>
      <p:pic>
        <p:nvPicPr>
          <p:cNvPr id="13" name="Content Placeholder 12" descr="Screenshot_2014-09-26-19-03-02.png"/>
          <p:cNvPicPr>
            <a:picLocks noGrp="1" noChangeAspect="1"/>
          </p:cNvPicPr>
          <p:nvPr>
            <p:ph sz="half" idx="1"/>
          </p:nvPr>
        </p:nvPicPr>
        <p:blipFill>
          <a:blip r:embed="rId2"/>
          <a:stretch>
            <a:fillRect/>
          </a:stretch>
        </p:blipFill>
        <p:spPr>
          <a:xfrm>
            <a:off x="381000" y="533400"/>
            <a:ext cx="3434854" cy="6106407"/>
          </a:xfrm>
        </p:spPr>
      </p:pic>
      <p:sp>
        <p:nvSpPr>
          <p:cNvPr id="15" name="Footer Placeholder 14"/>
          <p:cNvSpPr>
            <a:spLocks noGrp="1"/>
          </p:cNvSpPr>
          <p:nvPr>
            <p:ph type="ftr" sz="quarter" idx="11"/>
          </p:nvPr>
        </p:nvSpPr>
        <p:spPr/>
        <p:txBody>
          <a:bodyPr/>
          <a:lstStyle/>
          <a:p>
            <a:r>
              <a:rPr lang="en-US" smtClean="0"/>
              <a:t>Usability Exam by Joydeep (MT2013062)</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106</TotalTime>
  <Words>431</Words>
  <Application>Microsoft Office PowerPoint</Application>
  <PresentationFormat>On-screen Show (4:3)</PresentationFormat>
  <Paragraphs>61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Usability Exam</vt:lpstr>
      <vt:lpstr>Domain of Interest</vt:lpstr>
      <vt:lpstr>App chosen (Nike+ Running)</vt:lpstr>
      <vt:lpstr>Usability principle violated</vt:lpstr>
      <vt:lpstr>Usability principle violated</vt:lpstr>
      <vt:lpstr>Usability principle violated</vt:lpstr>
      <vt:lpstr>Usability principle violated</vt:lpstr>
      <vt:lpstr>Usability principle violated</vt:lpstr>
      <vt:lpstr>The app adheres to Usability principles</vt:lpstr>
      <vt:lpstr>The app adheres to Usability principles</vt:lpstr>
      <vt:lpstr>The app adheres to Usability principles</vt:lpstr>
      <vt:lpstr>Final verdict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Usability Exam</dc:title>
  <dc:creator>Joydeep</dc:creator>
  <cp:lastModifiedBy>Joydeep</cp:lastModifiedBy>
  <cp:revision>11</cp:revision>
  <dcterms:created xsi:type="dcterms:W3CDTF">2014-09-26T12:47:15Z</dcterms:created>
  <dcterms:modified xsi:type="dcterms:W3CDTF">2014-09-26T14:33:20Z</dcterms:modified>
</cp:coreProperties>
</file>