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57" r:id="rId6"/>
    <p:sldId id="258" r:id="rId7"/>
    <p:sldId id="260" r:id="rId8"/>
    <p:sldId id="259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66C66B-3EB3-4EA4-B786-FA525D677C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88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3350"/>
            <a:ext cx="1257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5"/>
            <a:ext cx="9144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495800"/>
            <a:ext cx="64008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9277A2-487A-4995-A73C-F679F57A4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9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3A59D-B78D-40BE-837E-D1D7A024A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7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21717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627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732C-5A99-45AD-9591-D70ECFD0C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3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919C-2AF0-4BF3-ADFD-00AE3CE92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5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79D60-21B1-40E3-97BC-AE4233E23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67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E531F-5233-4EE9-8103-0E7A776E8A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5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78109-F093-48BE-ABB9-677DDE4F3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E40C8-3304-4B9C-81B3-86401F449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21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AC735-C73A-4992-A598-EF7E5142A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4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930-C91D-48D0-A441-0471C439E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3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619B-6CE6-4FDF-9AFC-6F71FA7F4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1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8080375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BB05C72-6948-4112-AA0D-0E00571669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077200" y="0"/>
            <a:ext cx="1066800" cy="822325"/>
            <a:chOff x="3552" y="1776"/>
            <a:chExt cx="960" cy="720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9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Project 2014</a:t>
            </a:r>
            <a:br>
              <a:rPr lang="en-US" dirty="0" smtClean="0"/>
            </a:br>
            <a:r>
              <a:rPr lang="en-US" dirty="0" smtClean="0"/>
              <a:t>List of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rules selectively on a subset of data where the subsets are based on cluster identifier</a:t>
            </a:r>
          </a:p>
          <a:p>
            <a:r>
              <a:rPr lang="en-US" dirty="0" smtClean="0"/>
              <a:t>Need to start with fewer antecedents and grow the rule to avoid redundant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Confidence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confidence intervals on pass percentage across different districts (DIST_CODE)</a:t>
            </a:r>
          </a:p>
          <a:p>
            <a:r>
              <a:rPr lang="en-US" dirty="0" smtClean="0"/>
              <a:t>Repeat the above for school type (SCHOOL_CODE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Identify top 2 rules at the district level and school level for schools with high and low pass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5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identify districts that may need special attention (both for rewarding and additional help</a:t>
            </a:r>
            <a:r>
              <a:rPr lang="en-US" dirty="0" smtClean="0"/>
              <a:t>!)</a:t>
            </a:r>
          </a:p>
          <a:p>
            <a:r>
              <a:rPr lang="en-US" dirty="0" smtClean="0"/>
              <a:t>Why are certain districts / schools doing well and some are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compare different confidence intervals across districts? </a:t>
            </a:r>
          </a:p>
          <a:p>
            <a:r>
              <a:rPr lang="en-US" dirty="0" smtClean="0"/>
              <a:t>How will you rank the districts based on an interval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selectively run association rule mining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5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5. Urban / Rural characterization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are the characteristics of students from urban and rural areas, respectively?</a:t>
            </a:r>
          </a:p>
          <a:p>
            <a:r>
              <a:rPr lang="en-US" sz="2400" dirty="0" smtClean="0"/>
              <a:t>Identify association rules with URBAN_RURAL in the consequent of the rule</a:t>
            </a:r>
          </a:p>
          <a:p>
            <a:r>
              <a:rPr lang="en-US" sz="2400" dirty="0" smtClean="0"/>
              <a:t>For antecedent, try with demographic </a:t>
            </a:r>
            <a:r>
              <a:rPr lang="en-US" sz="2400" dirty="0"/>
              <a:t>info (SCHOOL_TYPE, URBAN_RURAL, NRC_CASTE_CODE, NRC_GENDER_CODE, NRC_MEDIUM, </a:t>
            </a:r>
            <a:r>
              <a:rPr lang="en-US" sz="2400" dirty="0" smtClean="0"/>
              <a:t>NRC_PHYSICAL_CONDITION, CANDIDATE_TYPE)</a:t>
            </a:r>
          </a:p>
          <a:p>
            <a:r>
              <a:rPr lang="en-US" sz="2400" dirty="0" smtClean="0"/>
              <a:t>Also try with subject performance in the antecedent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49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us understand if there are any significant urban / rural divide</a:t>
            </a:r>
          </a:p>
          <a:p>
            <a:r>
              <a:rPr lang="en-US" dirty="0" smtClean="0"/>
              <a:t>If so, what those parameters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URBAN_RURAL be antecedent or consequent?!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5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Performance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2800" dirty="0" smtClean="0"/>
              <a:t>What properties characterize high and poor performers?</a:t>
            </a:r>
          </a:p>
          <a:p>
            <a:r>
              <a:rPr lang="en-US" sz="2800" dirty="0" smtClean="0"/>
              <a:t>Use D (Distinction) and FAIL in the consequent of association rule </a:t>
            </a:r>
          </a:p>
          <a:p>
            <a:r>
              <a:rPr lang="en-US" sz="2800" dirty="0"/>
              <a:t>For antecedent, try with demographic info (SCHOOL_TYPE, URBAN_RURAL, NRC_CASTE_CODE, NRC_GENDER_CODE, NRC_MEDIUM, </a:t>
            </a:r>
            <a:r>
              <a:rPr lang="en-US" sz="2800" dirty="0" smtClean="0"/>
              <a:t>NRC_PHYSICAL_CONDITION, CANDIDATE_TYPE)</a:t>
            </a:r>
            <a:endParaRPr lang="en-US" sz="2800" dirty="0"/>
          </a:p>
          <a:p>
            <a:r>
              <a:rPr lang="en-US" sz="2800" dirty="0"/>
              <a:t>Also try with subject performance in the antecedent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70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us identify and characterize performance at both ends of the spectrum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0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some negative rules that may be hidden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3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Discretizaion+Classification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sz="2800" dirty="0" smtClean="0"/>
              <a:t>Consider the marks information: L1_MARKS, L2_MARKS, L3_MARKS, S1_MARKS, S2_MARKS, S3_MARKS</a:t>
            </a:r>
            <a:endParaRPr lang="en-US" sz="2800" dirty="0"/>
          </a:p>
          <a:p>
            <a:r>
              <a:rPr lang="en-US" sz="2800" dirty="0" smtClean="0"/>
              <a:t>Consider NRC_CLASS as the dependent variable</a:t>
            </a:r>
          </a:p>
          <a:p>
            <a:r>
              <a:rPr lang="en-US" sz="2800" dirty="0" smtClean="0"/>
              <a:t>Tasks</a:t>
            </a:r>
          </a:p>
          <a:p>
            <a:pPr lvl="1"/>
            <a:r>
              <a:rPr lang="en-US" sz="2400" dirty="0" smtClean="0"/>
              <a:t>Discretize subject marks into discrete attributes </a:t>
            </a:r>
            <a:r>
              <a:rPr lang="en-US" sz="2400" b="1" dirty="0" smtClean="0"/>
              <a:t>S</a:t>
            </a:r>
            <a:r>
              <a:rPr lang="en-US" sz="2400" dirty="0" smtClean="0"/>
              <a:t> (use NRC_CLASS as domain)</a:t>
            </a:r>
          </a:p>
          <a:p>
            <a:pPr lvl="1"/>
            <a:r>
              <a:rPr lang="en-US" sz="2400" dirty="0" smtClean="0"/>
              <a:t>Build a classification model based on </a:t>
            </a:r>
            <a:r>
              <a:rPr lang="en-US" sz="2400" b="1" dirty="0" smtClean="0"/>
              <a:t>S</a:t>
            </a:r>
            <a:r>
              <a:rPr lang="en-US" sz="2400" dirty="0" smtClean="0"/>
              <a:t> for NRC_CLASS class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93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7. Decision tree vis-à-vis A-rules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decision trees to validate association rules or vice-versa?</a:t>
            </a:r>
          </a:p>
          <a:p>
            <a:r>
              <a:rPr lang="en-US" dirty="0" smtClean="0"/>
              <a:t>Note the strongest rules that have been found</a:t>
            </a:r>
          </a:p>
          <a:p>
            <a:r>
              <a:rPr lang="en-US" dirty="0" smtClean="0"/>
              <a:t>Then induce a decision tree based on those attributes</a:t>
            </a:r>
          </a:p>
          <a:p>
            <a:r>
              <a:rPr lang="en-US" dirty="0" smtClean="0"/>
              <a:t>Validate the decision tree using standard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29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Cross-validation helps in identifying errors that may get masked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use natural categorical attributes rather than artificially discretized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8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8. Cross-cluster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 smtClean="0"/>
              <a:t>Create a clustering </a:t>
            </a:r>
            <a:r>
              <a:rPr lang="en-US" b="1" dirty="0" smtClean="0"/>
              <a:t>C1</a:t>
            </a:r>
            <a:r>
              <a:rPr lang="en-US" dirty="0" smtClean="0"/>
              <a:t> of the overall population</a:t>
            </a:r>
          </a:p>
          <a:p>
            <a:r>
              <a:rPr lang="en-US" dirty="0" smtClean="0"/>
              <a:t>Then create a clustering </a:t>
            </a:r>
            <a:r>
              <a:rPr lang="en-US" b="1" dirty="0" smtClean="0"/>
              <a:t>C2</a:t>
            </a:r>
            <a:r>
              <a:rPr lang="en-US" dirty="0" smtClean="0"/>
              <a:t> of partitioned population separately (e.g., gender-based)</a:t>
            </a:r>
          </a:p>
          <a:p>
            <a:r>
              <a:rPr lang="en-US" dirty="0" smtClean="0"/>
              <a:t>How does C1 compare with C2? Are the cluster characteristics same?</a:t>
            </a:r>
          </a:p>
          <a:p>
            <a:r>
              <a:rPr lang="en-US" dirty="0" smtClean="0"/>
              <a:t>Do some statistical tests to show whether the clusters are similar (or 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8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experiment may bring out any specific gender-specific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only marks attributes for clustering may give the “obvious” conclusion that girls perform better than boys</a:t>
            </a:r>
          </a:p>
          <a:p>
            <a:r>
              <a:rPr lang="en-US" dirty="0" smtClean="0"/>
              <a:t>So what attributes must be used for getting some unknown insight?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2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Discretization+Classification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/>
              <a:t>Regression + </a:t>
            </a:r>
            <a:r>
              <a:rPr lang="en-US" dirty="0" smtClean="0"/>
              <a:t>Classification</a:t>
            </a:r>
          </a:p>
          <a:p>
            <a:pPr marL="514350" indent="-514350">
              <a:buAutoNum type="arabicPeriod"/>
            </a:pPr>
            <a:r>
              <a:rPr lang="en-US" dirty="0"/>
              <a:t>Clustering + </a:t>
            </a:r>
            <a:r>
              <a:rPr lang="en-US" dirty="0" err="1"/>
              <a:t>Assoc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pPr marL="514350" indent="-514350">
              <a:buAutoNum type="arabicPeriod"/>
            </a:pPr>
            <a:r>
              <a:rPr lang="en-US" dirty="0" smtClean="0"/>
              <a:t>Confidence Interval</a:t>
            </a:r>
          </a:p>
          <a:p>
            <a:pPr marL="514350" indent="-514350">
              <a:buAutoNum type="arabicPeriod"/>
            </a:pPr>
            <a:r>
              <a:rPr lang="en-US" dirty="0"/>
              <a:t>Urban / Rural </a:t>
            </a:r>
            <a:r>
              <a:rPr lang="en-US" dirty="0" smtClean="0"/>
              <a:t>characterization</a:t>
            </a:r>
          </a:p>
          <a:p>
            <a:pPr marL="514350" indent="-514350">
              <a:buAutoNum type="arabicPeriod"/>
            </a:pPr>
            <a:r>
              <a:rPr lang="en-US" dirty="0"/>
              <a:t>Performance </a:t>
            </a:r>
            <a:r>
              <a:rPr lang="en-US" dirty="0" smtClean="0"/>
              <a:t>characteristics</a:t>
            </a:r>
          </a:p>
          <a:p>
            <a:pPr marL="514350" indent="-514350">
              <a:buAutoNum type="arabicPeriod"/>
            </a:pPr>
            <a:r>
              <a:rPr lang="en-US" dirty="0"/>
              <a:t>Decision tree vis-à-vis </a:t>
            </a:r>
            <a:r>
              <a:rPr lang="en-US" dirty="0" err="1" smtClean="0"/>
              <a:t>assoc</a:t>
            </a:r>
            <a:r>
              <a:rPr lang="en-US" dirty="0" smtClean="0"/>
              <a:t>-rules</a:t>
            </a:r>
          </a:p>
          <a:p>
            <a:pPr marL="514350" indent="-514350">
              <a:buAutoNum type="arabicPeriod"/>
            </a:pPr>
            <a:r>
              <a:rPr lang="en-US" dirty="0"/>
              <a:t>Cross-cluster analysis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76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Any other </a:t>
            </a:r>
            <a:r>
              <a:rPr lang="en-US" b="0" smtClean="0"/>
              <a:t>experiments?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Considers all subject marks</a:t>
            </a:r>
          </a:p>
          <a:p>
            <a:r>
              <a:rPr lang="en-US" dirty="0" smtClean="0"/>
              <a:t>The decision tree will tell you performance in which subject “makes a difference” in the final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/>
          <a:lstStyle/>
          <a:p>
            <a:r>
              <a:rPr lang="en-US" sz="2800" dirty="0" smtClean="0"/>
              <a:t>No major issues to consider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80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Regression +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r>
              <a:rPr lang="en-US" sz="2800" dirty="0" smtClean="0"/>
              <a:t>Consider the marks information: L1_MARKS, L2_MARKS, L3_MARKS, S1_MARKS, S2_MARKS, S3_MARKS</a:t>
            </a:r>
            <a:endParaRPr lang="en-US" sz="2800" dirty="0"/>
          </a:p>
          <a:p>
            <a:r>
              <a:rPr lang="en-US" sz="2800" dirty="0" smtClean="0"/>
              <a:t>Consider TOTAL_MARKS as the dependent variable</a:t>
            </a:r>
          </a:p>
          <a:p>
            <a:r>
              <a:rPr lang="en-US" sz="2800" dirty="0" smtClean="0"/>
              <a:t>Tasks</a:t>
            </a:r>
          </a:p>
          <a:p>
            <a:pPr lvl="1"/>
            <a:r>
              <a:rPr lang="en-US" sz="2400" dirty="0" smtClean="0"/>
              <a:t>Determine the least number of attributes </a:t>
            </a:r>
            <a:r>
              <a:rPr lang="en-US" sz="2400" b="1" dirty="0" smtClean="0"/>
              <a:t>S</a:t>
            </a:r>
            <a:r>
              <a:rPr lang="en-US" sz="2400" dirty="0" smtClean="0"/>
              <a:t> that give the best possible regression equation (least error)</a:t>
            </a:r>
          </a:p>
          <a:p>
            <a:pPr lvl="1"/>
            <a:r>
              <a:rPr lang="en-US" sz="2400" dirty="0" smtClean="0"/>
              <a:t>Build a classification model based on </a:t>
            </a:r>
            <a:r>
              <a:rPr lang="en-US" sz="2400" b="1" dirty="0" smtClean="0"/>
              <a:t>S</a:t>
            </a:r>
            <a:r>
              <a:rPr lang="en-US" sz="2400" dirty="0" smtClean="0"/>
              <a:t> for NRC_CLASS class variable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685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that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classification models demand a lot of prior information before good class models can be built</a:t>
            </a:r>
          </a:p>
          <a:p>
            <a:r>
              <a:rPr lang="en-US" dirty="0" smtClean="0"/>
              <a:t>Being able identify reduced number of attributes for good predictive capability is useful when faced with insufficient information for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5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867400"/>
          </a:xfrm>
        </p:spPr>
        <p:txBody>
          <a:bodyPr/>
          <a:lstStyle/>
          <a:p>
            <a:r>
              <a:rPr lang="en-US" sz="2800" dirty="0" smtClean="0"/>
              <a:t>Regression equation can be easily built because all attributes are numeric, and the dependent variable is numeric too</a:t>
            </a:r>
          </a:p>
          <a:p>
            <a:r>
              <a:rPr lang="en-US" sz="2800" dirty="0" smtClean="0"/>
              <a:t>Classification can be challenging because predictors are numeric and class variable is categorical</a:t>
            </a:r>
          </a:p>
          <a:p>
            <a:r>
              <a:rPr lang="en-US" sz="2800" dirty="0" smtClean="0"/>
              <a:t>What options do you have?</a:t>
            </a:r>
          </a:p>
          <a:p>
            <a:pPr lvl="1"/>
            <a:r>
              <a:rPr lang="en-US" sz="2400" dirty="0" smtClean="0"/>
              <a:t>KNN – because it can use distance measures, thus ensuring no loss of information due to discretization</a:t>
            </a:r>
          </a:p>
          <a:p>
            <a:pPr lvl="1"/>
            <a:r>
              <a:rPr lang="en-US" sz="2400" dirty="0" smtClean="0"/>
              <a:t>Regression tree to predict TOTAL_MARKS and then map it to NRC_CLASS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93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Clustering + </a:t>
            </a:r>
            <a:r>
              <a:rPr lang="en-US" dirty="0" err="1" smtClean="0"/>
              <a:t>Assoc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marks </a:t>
            </a:r>
            <a:r>
              <a:rPr lang="en-US" dirty="0" smtClean="0"/>
              <a:t>information </a:t>
            </a:r>
            <a:r>
              <a:rPr lang="en-US" b="1" dirty="0" smtClean="0"/>
              <a:t>M</a:t>
            </a:r>
            <a:r>
              <a:rPr lang="en-US" dirty="0" smtClean="0"/>
              <a:t>: </a:t>
            </a:r>
            <a:r>
              <a:rPr lang="en-US" dirty="0"/>
              <a:t>L1_MARKS, L2_MARKS, L3_MARKS, S1_MARKS, S2_MARKS, S3_MARKS</a:t>
            </a:r>
          </a:p>
          <a:p>
            <a:r>
              <a:rPr lang="en-US" dirty="0" smtClean="0"/>
              <a:t>Create clusters based on </a:t>
            </a:r>
            <a:r>
              <a:rPr lang="en-US" b="1" dirty="0" smtClean="0"/>
              <a:t>M</a:t>
            </a:r>
          </a:p>
          <a:p>
            <a:r>
              <a:rPr lang="en-US" dirty="0" smtClean="0"/>
              <a:t>Characterize each cluster individually by creating association rules (Use discretized subject marks as ITEMS)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 characterization is most difficult part of clustering – what is it that is holding the objects together in the cluster?</a:t>
            </a:r>
          </a:p>
          <a:p>
            <a:r>
              <a:rPr lang="en-US" dirty="0" smtClean="0"/>
              <a:t>Descriptive statistics are the standard way doing it</a:t>
            </a:r>
          </a:p>
          <a:p>
            <a:r>
              <a:rPr lang="en-US" dirty="0" smtClean="0"/>
              <a:t>Association rules will (hopefully) give a more intuitive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96198"/>
      </p:ext>
    </p:extLst>
  </p:cSld>
  <p:clrMapOvr>
    <a:masterClrMapping/>
  </p:clrMapOvr>
</p:sld>
</file>

<file path=ppt/theme/theme1.xml><?xml version="1.0" encoding="utf-8"?>
<a:theme xmlns:a="http://schemas.openxmlformats.org/drawingml/2006/main" name="IIITB_SlideTemplat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IIITB_SlideTemplate</Template>
  <TotalTime>487</TotalTime>
  <Words>864</Words>
  <Application>Microsoft Office PowerPoint</Application>
  <PresentationFormat>On-screen Show (4:3)</PresentationFormat>
  <Paragraphs>96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IIITB_SlideTemplate</vt:lpstr>
      <vt:lpstr>Data Analytics Project 2014 List of Experiments</vt:lpstr>
      <vt:lpstr>1. Discretizaion+Classification</vt:lpstr>
      <vt:lpstr>Why is that useful?</vt:lpstr>
      <vt:lpstr>Issues to consider</vt:lpstr>
      <vt:lpstr>2. Regression + Classification</vt:lpstr>
      <vt:lpstr>Why is that useful?</vt:lpstr>
      <vt:lpstr>Issues to consider</vt:lpstr>
      <vt:lpstr>3. Clustering + Assoc Rules</vt:lpstr>
      <vt:lpstr>Why is it useful</vt:lpstr>
      <vt:lpstr>Issues to consider</vt:lpstr>
      <vt:lpstr>4. Confidence Interval</vt:lpstr>
      <vt:lpstr>Why is it useful</vt:lpstr>
      <vt:lpstr>Issues to consider</vt:lpstr>
      <vt:lpstr>5. Urban / Rural characterization</vt:lpstr>
      <vt:lpstr>Why is it useful</vt:lpstr>
      <vt:lpstr>Issues to consider</vt:lpstr>
      <vt:lpstr>6. Performance characteristics</vt:lpstr>
      <vt:lpstr>Why is it useful</vt:lpstr>
      <vt:lpstr>Issues to consider</vt:lpstr>
      <vt:lpstr>7. Decision tree vis-à-vis A-rules</vt:lpstr>
      <vt:lpstr>Why is it useful</vt:lpstr>
      <vt:lpstr>Issues to consider</vt:lpstr>
      <vt:lpstr>8. Cross-cluster analysis</vt:lpstr>
      <vt:lpstr>Why is it useful</vt:lpstr>
      <vt:lpstr>Issues to Consider</vt:lpstr>
      <vt:lpstr>PowerPoint Presentation</vt:lpstr>
      <vt:lpstr>Any other experiments?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2014 List of Experiments</dc:title>
  <dc:creator>ADMIN</dc:creator>
  <cp:lastModifiedBy>ADMIN</cp:lastModifiedBy>
  <cp:revision>29</cp:revision>
  <dcterms:created xsi:type="dcterms:W3CDTF">2014-11-06T04:23:37Z</dcterms:created>
  <dcterms:modified xsi:type="dcterms:W3CDTF">2014-11-20T13:31:06Z</dcterms:modified>
</cp:coreProperties>
</file>