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7" r:id="rId2"/>
    <p:sldId id="293" r:id="rId3"/>
    <p:sldId id="296" r:id="rId4"/>
    <p:sldId id="288" r:id="rId5"/>
    <p:sldId id="294" r:id="rId6"/>
    <p:sldId id="295" r:id="rId7"/>
    <p:sldId id="289" r:id="rId8"/>
    <p:sldId id="261" r:id="rId9"/>
    <p:sldId id="257" r:id="rId10"/>
    <p:sldId id="267" r:id="rId11"/>
    <p:sldId id="316" r:id="rId12"/>
    <p:sldId id="309" r:id="rId13"/>
    <p:sldId id="297" r:id="rId14"/>
    <p:sldId id="318" r:id="rId15"/>
    <p:sldId id="322" r:id="rId16"/>
    <p:sldId id="319" r:id="rId17"/>
    <p:sldId id="321" r:id="rId18"/>
    <p:sldId id="320" r:id="rId19"/>
    <p:sldId id="324" r:id="rId20"/>
    <p:sldId id="328" r:id="rId21"/>
    <p:sldId id="32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51" autoAdjust="0"/>
    <p:restoredTop sz="94660"/>
  </p:normalViewPr>
  <p:slideViewPr>
    <p:cSldViewPr snapToGrid="0">
      <p:cViewPr>
        <p:scale>
          <a:sx n="33" d="100"/>
          <a:sy n="33" d="100"/>
        </p:scale>
        <p:origin x="14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28DFE-698F-4243-B0A4-963BA82E1C9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FFD693-6C21-48ED-BB63-8A5F14A0EEF3}">
      <dgm:prSet phldrT="[Text]"/>
      <dgm:spPr/>
      <dgm:t>
        <a:bodyPr/>
        <a:lstStyle/>
        <a:p>
          <a:r>
            <a:rPr lang="en-IN" dirty="0"/>
            <a:t>Pre-Modelling </a:t>
          </a:r>
        </a:p>
      </dgm:t>
    </dgm:pt>
    <dgm:pt modelId="{5447C3F9-F63E-4FE3-8EE0-EDC7E098ADB1}" type="parTrans" cxnId="{BAC630F7-7744-4CDA-81D1-952771093F26}">
      <dgm:prSet/>
      <dgm:spPr/>
      <dgm:t>
        <a:bodyPr/>
        <a:lstStyle/>
        <a:p>
          <a:endParaRPr lang="en-IN"/>
        </a:p>
      </dgm:t>
    </dgm:pt>
    <dgm:pt modelId="{A93AF7DC-8ADC-4D3A-BF1E-26CF3029F220}" type="sibTrans" cxnId="{BAC630F7-7744-4CDA-81D1-952771093F26}">
      <dgm:prSet/>
      <dgm:spPr/>
      <dgm:t>
        <a:bodyPr/>
        <a:lstStyle/>
        <a:p>
          <a:endParaRPr lang="en-IN"/>
        </a:p>
      </dgm:t>
    </dgm:pt>
    <dgm:pt modelId="{BCE2022B-7C14-4871-BD65-B15493C1FE4C}">
      <dgm:prSet phldrT="[Text]"/>
      <dgm:spPr/>
      <dgm:t>
        <a:bodyPr/>
        <a:lstStyle/>
        <a:p>
          <a:r>
            <a:rPr lang="en-IN" dirty="0"/>
            <a:t>Modelling </a:t>
          </a:r>
        </a:p>
      </dgm:t>
    </dgm:pt>
    <dgm:pt modelId="{D9A88194-4192-4D45-9B6E-073CF8C4CD2A}" type="parTrans" cxnId="{0FB1C0F0-E1E3-4CE5-B901-EAA8D26DE00C}">
      <dgm:prSet/>
      <dgm:spPr/>
      <dgm:t>
        <a:bodyPr/>
        <a:lstStyle/>
        <a:p>
          <a:endParaRPr lang="en-IN"/>
        </a:p>
      </dgm:t>
    </dgm:pt>
    <dgm:pt modelId="{FFB369BD-8F4B-4F19-923B-621D7EAC993F}" type="sibTrans" cxnId="{0FB1C0F0-E1E3-4CE5-B901-EAA8D26DE00C}">
      <dgm:prSet/>
      <dgm:spPr/>
      <dgm:t>
        <a:bodyPr/>
        <a:lstStyle/>
        <a:p>
          <a:endParaRPr lang="en-IN"/>
        </a:p>
      </dgm:t>
    </dgm:pt>
    <dgm:pt modelId="{55E7021F-127E-4E95-9B95-B172FA393306}">
      <dgm:prSet phldrT="[Text]"/>
      <dgm:spPr/>
      <dgm:t>
        <a:bodyPr/>
        <a:lstStyle/>
        <a:p>
          <a:r>
            <a:rPr lang="en-IN" dirty="0"/>
            <a:t>Post –Modelling </a:t>
          </a:r>
        </a:p>
      </dgm:t>
    </dgm:pt>
    <dgm:pt modelId="{DE7860A5-9934-4675-94DB-7AAABB709A60}" type="parTrans" cxnId="{BBF77DFA-0234-4925-85B3-9ED087BF09F2}">
      <dgm:prSet/>
      <dgm:spPr/>
      <dgm:t>
        <a:bodyPr/>
        <a:lstStyle/>
        <a:p>
          <a:endParaRPr lang="en-IN"/>
        </a:p>
      </dgm:t>
    </dgm:pt>
    <dgm:pt modelId="{F533D929-4414-4F38-BEC1-ED47A689EFC0}" type="sibTrans" cxnId="{BBF77DFA-0234-4925-85B3-9ED087BF09F2}">
      <dgm:prSet/>
      <dgm:spPr/>
      <dgm:t>
        <a:bodyPr/>
        <a:lstStyle/>
        <a:p>
          <a:endParaRPr lang="en-IN"/>
        </a:p>
      </dgm:t>
    </dgm:pt>
    <dgm:pt modelId="{024C60C3-562F-4C8E-A20F-69F0CEA35A4F}" type="pres">
      <dgm:prSet presAssocID="{8B228DFE-698F-4243-B0A4-963BA82E1C92}" presName="diagram" presStyleCnt="0">
        <dgm:presLayoutVars>
          <dgm:dir/>
          <dgm:resizeHandles val="exact"/>
        </dgm:presLayoutVars>
      </dgm:prSet>
      <dgm:spPr/>
    </dgm:pt>
    <dgm:pt modelId="{B1BE64F3-2BFD-4133-B24A-F08432E2C4F2}" type="pres">
      <dgm:prSet presAssocID="{D4FFD693-6C21-48ED-BB63-8A5F14A0EEF3}" presName="node" presStyleLbl="node1" presStyleIdx="0" presStyleCnt="3">
        <dgm:presLayoutVars>
          <dgm:bulletEnabled val="1"/>
        </dgm:presLayoutVars>
      </dgm:prSet>
      <dgm:spPr/>
    </dgm:pt>
    <dgm:pt modelId="{64D5265D-47E0-43B1-909F-BD17CB8FFB39}" type="pres">
      <dgm:prSet presAssocID="{A93AF7DC-8ADC-4D3A-BF1E-26CF3029F220}" presName="sibTrans" presStyleCnt="0"/>
      <dgm:spPr/>
    </dgm:pt>
    <dgm:pt modelId="{A3E4FB1D-9558-449F-96D9-D410C0155F3F}" type="pres">
      <dgm:prSet presAssocID="{BCE2022B-7C14-4871-BD65-B15493C1FE4C}" presName="node" presStyleLbl="node1" presStyleIdx="1" presStyleCnt="3">
        <dgm:presLayoutVars>
          <dgm:bulletEnabled val="1"/>
        </dgm:presLayoutVars>
      </dgm:prSet>
      <dgm:spPr/>
    </dgm:pt>
    <dgm:pt modelId="{E327454C-F9D9-4048-A2DE-2CFFFCA2ACDB}" type="pres">
      <dgm:prSet presAssocID="{FFB369BD-8F4B-4F19-923B-621D7EAC993F}" presName="sibTrans" presStyleCnt="0"/>
      <dgm:spPr/>
    </dgm:pt>
    <dgm:pt modelId="{A66777A6-B4F4-400C-A655-0956820026FD}" type="pres">
      <dgm:prSet presAssocID="{55E7021F-127E-4E95-9B95-B172FA393306}" presName="node" presStyleLbl="node1" presStyleIdx="2" presStyleCnt="3">
        <dgm:presLayoutVars>
          <dgm:bulletEnabled val="1"/>
        </dgm:presLayoutVars>
      </dgm:prSet>
      <dgm:spPr/>
    </dgm:pt>
  </dgm:ptLst>
  <dgm:cxnLst>
    <dgm:cxn modelId="{65759532-F7D1-4E2C-9632-03B72079A496}" type="presOf" srcId="{D4FFD693-6C21-48ED-BB63-8A5F14A0EEF3}" destId="{B1BE64F3-2BFD-4133-B24A-F08432E2C4F2}" srcOrd="0" destOrd="0" presId="urn:microsoft.com/office/officeart/2005/8/layout/default"/>
    <dgm:cxn modelId="{B384F25E-2A5E-42F6-A946-B7204D4503C1}" type="presOf" srcId="{BCE2022B-7C14-4871-BD65-B15493C1FE4C}" destId="{A3E4FB1D-9558-449F-96D9-D410C0155F3F}" srcOrd="0" destOrd="0" presId="urn:microsoft.com/office/officeart/2005/8/layout/default"/>
    <dgm:cxn modelId="{C189E87A-3EC0-4C62-97BF-FDBF4AFE5B63}" type="presOf" srcId="{8B228DFE-698F-4243-B0A4-963BA82E1C92}" destId="{024C60C3-562F-4C8E-A20F-69F0CEA35A4F}" srcOrd="0" destOrd="0" presId="urn:microsoft.com/office/officeart/2005/8/layout/default"/>
    <dgm:cxn modelId="{259502DB-42B7-4D47-AC4A-8185769482CC}" type="presOf" srcId="{55E7021F-127E-4E95-9B95-B172FA393306}" destId="{A66777A6-B4F4-400C-A655-0956820026FD}" srcOrd="0" destOrd="0" presId="urn:microsoft.com/office/officeart/2005/8/layout/default"/>
    <dgm:cxn modelId="{0FB1C0F0-E1E3-4CE5-B901-EAA8D26DE00C}" srcId="{8B228DFE-698F-4243-B0A4-963BA82E1C92}" destId="{BCE2022B-7C14-4871-BD65-B15493C1FE4C}" srcOrd="1" destOrd="0" parTransId="{D9A88194-4192-4D45-9B6E-073CF8C4CD2A}" sibTransId="{FFB369BD-8F4B-4F19-923B-621D7EAC993F}"/>
    <dgm:cxn modelId="{BAC630F7-7744-4CDA-81D1-952771093F26}" srcId="{8B228DFE-698F-4243-B0A4-963BA82E1C92}" destId="{D4FFD693-6C21-48ED-BB63-8A5F14A0EEF3}" srcOrd="0" destOrd="0" parTransId="{5447C3F9-F63E-4FE3-8EE0-EDC7E098ADB1}" sibTransId="{A93AF7DC-8ADC-4D3A-BF1E-26CF3029F220}"/>
    <dgm:cxn modelId="{BBF77DFA-0234-4925-85B3-9ED087BF09F2}" srcId="{8B228DFE-698F-4243-B0A4-963BA82E1C92}" destId="{55E7021F-127E-4E95-9B95-B172FA393306}" srcOrd="2" destOrd="0" parTransId="{DE7860A5-9934-4675-94DB-7AAABB709A60}" sibTransId="{F533D929-4414-4F38-BEC1-ED47A689EFC0}"/>
    <dgm:cxn modelId="{2A70EBC6-288F-4323-9E3C-978FCB6D2472}" type="presParOf" srcId="{024C60C3-562F-4C8E-A20F-69F0CEA35A4F}" destId="{B1BE64F3-2BFD-4133-B24A-F08432E2C4F2}" srcOrd="0" destOrd="0" presId="urn:microsoft.com/office/officeart/2005/8/layout/default"/>
    <dgm:cxn modelId="{A55380E0-4791-4745-97D7-06ADB0AB7551}" type="presParOf" srcId="{024C60C3-562F-4C8E-A20F-69F0CEA35A4F}" destId="{64D5265D-47E0-43B1-909F-BD17CB8FFB39}" srcOrd="1" destOrd="0" presId="urn:microsoft.com/office/officeart/2005/8/layout/default"/>
    <dgm:cxn modelId="{2077ED9C-8081-4A5A-812E-8F1026927506}" type="presParOf" srcId="{024C60C3-562F-4C8E-A20F-69F0CEA35A4F}" destId="{A3E4FB1D-9558-449F-96D9-D410C0155F3F}" srcOrd="2" destOrd="0" presId="urn:microsoft.com/office/officeart/2005/8/layout/default"/>
    <dgm:cxn modelId="{7730039B-384D-47B8-B4A1-167C1C4BB53F}" type="presParOf" srcId="{024C60C3-562F-4C8E-A20F-69F0CEA35A4F}" destId="{E327454C-F9D9-4048-A2DE-2CFFFCA2ACDB}" srcOrd="3" destOrd="0" presId="urn:microsoft.com/office/officeart/2005/8/layout/default"/>
    <dgm:cxn modelId="{1E6441A6-3177-49C0-A61F-E839A9B1F835}" type="presParOf" srcId="{024C60C3-562F-4C8E-A20F-69F0CEA35A4F}" destId="{A66777A6-B4F4-400C-A655-0956820026F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D16F19-D615-4235-85F5-43A9E28782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C75BC3-CFC0-4291-9BE7-70D59E57963A}">
      <dgm:prSet phldrT="[Text]"/>
      <dgm:spPr/>
      <dgm:t>
        <a:bodyPr/>
        <a:lstStyle/>
        <a:p>
          <a:r>
            <a:rPr lang="en-IN" dirty="0"/>
            <a:t>Original </a:t>
          </a:r>
        </a:p>
        <a:p>
          <a:r>
            <a:rPr lang="en-IN" dirty="0"/>
            <a:t>X</a:t>
          </a:r>
        </a:p>
      </dgm:t>
    </dgm:pt>
    <dgm:pt modelId="{DDB71A26-BE45-462C-B897-0E33560A820F}" type="parTrans" cxnId="{279C67B8-D626-4C6B-8726-E246032683BF}">
      <dgm:prSet/>
      <dgm:spPr/>
      <dgm:t>
        <a:bodyPr/>
        <a:lstStyle/>
        <a:p>
          <a:endParaRPr lang="en-IN"/>
        </a:p>
      </dgm:t>
    </dgm:pt>
    <dgm:pt modelId="{932DBFE1-6F88-4C04-892B-5CAD5033647E}" type="sibTrans" cxnId="{279C67B8-D626-4C6B-8726-E246032683BF}">
      <dgm:prSet/>
      <dgm:spPr/>
      <dgm:t>
        <a:bodyPr/>
        <a:lstStyle/>
        <a:p>
          <a:endParaRPr lang="en-IN"/>
        </a:p>
      </dgm:t>
    </dgm:pt>
    <dgm:pt modelId="{373850E2-F763-427F-99F6-8AA0566FA5FE}">
      <dgm:prSet phldrT="[Text]"/>
      <dgm:spPr/>
      <dgm:t>
        <a:bodyPr/>
        <a:lstStyle/>
        <a:p>
          <a:r>
            <a:rPr lang="en-IN" dirty="0"/>
            <a:t>Scaled </a:t>
          </a:r>
        </a:p>
        <a:p>
          <a:r>
            <a:rPr lang="en-IN" dirty="0" err="1"/>
            <a:t>Rescale_X</a:t>
          </a:r>
          <a:endParaRPr lang="en-IN" dirty="0"/>
        </a:p>
      </dgm:t>
    </dgm:pt>
    <dgm:pt modelId="{37541982-EBC9-4E96-84FD-BE21AC17AF37}" type="parTrans" cxnId="{B372E9BC-6350-45EA-8E76-635BF4686328}">
      <dgm:prSet/>
      <dgm:spPr/>
      <dgm:t>
        <a:bodyPr/>
        <a:lstStyle/>
        <a:p>
          <a:endParaRPr lang="en-IN"/>
        </a:p>
      </dgm:t>
    </dgm:pt>
    <dgm:pt modelId="{74B91A83-110D-427F-9519-5BF0026F06E4}" type="sibTrans" cxnId="{B372E9BC-6350-45EA-8E76-635BF4686328}">
      <dgm:prSet/>
      <dgm:spPr/>
      <dgm:t>
        <a:bodyPr/>
        <a:lstStyle/>
        <a:p>
          <a:endParaRPr lang="en-IN"/>
        </a:p>
      </dgm:t>
    </dgm:pt>
    <dgm:pt modelId="{87DDC449-7798-4526-87E6-3E5BDC92FBDA}">
      <dgm:prSet phldrT="[Text]"/>
      <dgm:spPr/>
      <dgm:t>
        <a:bodyPr/>
        <a:lstStyle/>
        <a:p>
          <a:r>
            <a:rPr lang="en-IN" dirty="0"/>
            <a:t>Normalized </a:t>
          </a:r>
        </a:p>
        <a:p>
          <a:r>
            <a:rPr lang="en-IN" dirty="0" err="1"/>
            <a:t>Norm_X</a:t>
          </a:r>
          <a:endParaRPr lang="en-IN" dirty="0"/>
        </a:p>
      </dgm:t>
    </dgm:pt>
    <dgm:pt modelId="{126A45B0-65C8-4C82-B389-7EFD9FFD7DD2}" type="parTrans" cxnId="{3677372F-05FF-416E-B54D-B21023C406D1}">
      <dgm:prSet/>
      <dgm:spPr/>
      <dgm:t>
        <a:bodyPr/>
        <a:lstStyle/>
        <a:p>
          <a:endParaRPr lang="en-IN"/>
        </a:p>
      </dgm:t>
    </dgm:pt>
    <dgm:pt modelId="{FBD1A46F-12D6-4DB6-9E11-7CD35E1B3587}" type="sibTrans" cxnId="{3677372F-05FF-416E-B54D-B21023C406D1}">
      <dgm:prSet/>
      <dgm:spPr/>
      <dgm:t>
        <a:bodyPr/>
        <a:lstStyle/>
        <a:p>
          <a:endParaRPr lang="en-IN"/>
        </a:p>
      </dgm:t>
    </dgm:pt>
    <dgm:pt modelId="{D2C8B145-E703-4E7C-A5C6-CB4A14095CB1}">
      <dgm:prSet phldrT="[Text]"/>
      <dgm:spPr/>
      <dgm:t>
        <a:bodyPr/>
        <a:lstStyle/>
        <a:p>
          <a:r>
            <a:rPr lang="en-IN" dirty="0"/>
            <a:t>PCA(0.90)</a:t>
          </a:r>
        </a:p>
        <a:p>
          <a:r>
            <a:rPr lang="en-IN" dirty="0"/>
            <a:t>PCA_X</a:t>
          </a:r>
        </a:p>
      </dgm:t>
    </dgm:pt>
    <dgm:pt modelId="{155AD768-E529-4724-A9E0-79E3ADE9B990}" type="parTrans" cxnId="{86A12697-56EB-4597-BE7B-9A7CE4E75B60}">
      <dgm:prSet/>
      <dgm:spPr/>
      <dgm:t>
        <a:bodyPr/>
        <a:lstStyle/>
        <a:p>
          <a:endParaRPr lang="en-IN"/>
        </a:p>
      </dgm:t>
    </dgm:pt>
    <dgm:pt modelId="{2ABF8915-0A3A-45A3-8A46-933D598123D9}" type="sibTrans" cxnId="{86A12697-56EB-4597-BE7B-9A7CE4E75B60}">
      <dgm:prSet/>
      <dgm:spPr/>
      <dgm:t>
        <a:bodyPr/>
        <a:lstStyle/>
        <a:p>
          <a:endParaRPr lang="en-IN"/>
        </a:p>
      </dgm:t>
    </dgm:pt>
    <dgm:pt modelId="{251297AD-14B9-4ED9-AA24-5271A0BE1FD7}" type="pres">
      <dgm:prSet presAssocID="{92D16F19-D615-4235-85F5-43A9E287828B}" presName="diagram" presStyleCnt="0">
        <dgm:presLayoutVars>
          <dgm:dir/>
          <dgm:resizeHandles val="exact"/>
        </dgm:presLayoutVars>
      </dgm:prSet>
      <dgm:spPr/>
    </dgm:pt>
    <dgm:pt modelId="{9BE50AA7-919D-4879-8B81-AABD08D4E240}" type="pres">
      <dgm:prSet presAssocID="{97C75BC3-CFC0-4291-9BE7-70D59E57963A}" presName="node" presStyleLbl="node1" presStyleIdx="0" presStyleCnt="4">
        <dgm:presLayoutVars>
          <dgm:bulletEnabled val="1"/>
        </dgm:presLayoutVars>
      </dgm:prSet>
      <dgm:spPr/>
    </dgm:pt>
    <dgm:pt modelId="{B41F77D6-2D26-4FD9-B85D-B26C19264C8B}" type="pres">
      <dgm:prSet presAssocID="{932DBFE1-6F88-4C04-892B-5CAD5033647E}" presName="sibTrans" presStyleCnt="0"/>
      <dgm:spPr/>
    </dgm:pt>
    <dgm:pt modelId="{2C937B71-2E35-4B6C-BA79-E6187A32C9E8}" type="pres">
      <dgm:prSet presAssocID="{373850E2-F763-427F-99F6-8AA0566FA5FE}" presName="node" presStyleLbl="node1" presStyleIdx="1" presStyleCnt="4" custLinFactNeighborY="-628">
        <dgm:presLayoutVars>
          <dgm:bulletEnabled val="1"/>
        </dgm:presLayoutVars>
      </dgm:prSet>
      <dgm:spPr/>
    </dgm:pt>
    <dgm:pt modelId="{7A210390-E539-43C3-9A42-42ECD971329B}" type="pres">
      <dgm:prSet presAssocID="{74B91A83-110D-427F-9519-5BF0026F06E4}" presName="sibTrans" presStyleCnt="0"/>
      <dgm:spPr/>
    </dgm:pt>
    <dgm:pt modelId="{679184A0-1951-447B-A383-D4FE578A8ABC}" type="pres">
      <dgm:prSet presAssocID="{87DDC449-7798-4526-87E6-3E5BDC92FBDA}" presName="node" presStyleLbl="node1" presStyleIdx="2" presStyleCnt="4">
        <dgm:presLayoutVars>
          <dgm:bulletEnabled val="1"/>
        </dgm:presLayoutVars>
      </dgm:prSet>
      <dgm:spPr/>
    </dgm:pt>
    <dgm:pt modelId="{75463C3F-E2B5-4396-87CF-6D0EA5BED426}" type="pres">
      <dgm:prSet presAssocID="{FBD1A46F-12D6-4DB6-9E11-7CD35E1B3587}" presName="sibTrans" presStyleCnt="0"/>
      <dgm:spPr/>
    </dgm:pt>
    <dgm:pt modelId="{F871B795-7EA5-41C2-932F-85A2DD6B1AB1}" type="pres">
      <dgm:prSet presAssocID="{D2C8B145-E703-4E7C-A5C6-CB4A14095CB1}" presName="node" presStyleLbl="node1" presStyleIdx="3" presStyleCnt="4">
        <dgm:presLayoutVars>
          <dgm:bulletEnabled val="1"/>
        </dgm:presLayoutVars>
      </dgm:prSet>
      <dgm:spPr/>
    </dgm:pt>
  </dgm:ptLst>
  <dgm:cxnLst>
    <dgm:cxn modelId="{3677372F-05FF-416E-B54D-B21023C406D1}" srcId="{92D16F19-D615-4235-85F5-43A9E287828B}" destId="{87DDC449-7798-4526-87E6-3E5BDC92FBDA}" srcOrd="2" destOrd="0" parTransId="{126A45B0-65C8-4C82-B389-7EFD9FFD7DD2}" sibTransId="{FBD1A46F-12D6-4DB6-9E11-7CD35E1B3587}"/>
    <dgm:cxn modelId="{49412564-3FB0-48F5-9CB5-1E7E922F88B6}" type="presOf" srcId="{87DDC449-7798-4526-87E6-3E5BDC92FBDA}" destId="{679184A0-1951-447B-A383-D4FE578A8ABC}" srcOrd="0" destOrd="0" presId="urn:microsoft.com/office/officeart/2005/8/layout/default"/>
    <dgm:cxn modelId="{EB4F1374-B874-4590-9E27-BFAF17237946}" type="presOf" srcId="{97C75BC3-CFC0-4291-9BE7-70D59E57963A}" destId="{9BE50AA7-919D-4879-8B81-AABD08D4E240}" srcOrd="0" destOrd="0" presId="urn:microsoft.com/office/officeart/2005/8/layout/default"/>
    <dgm:cxn modelId="{D557E394-69C6-4AEF-9F66-050C87D5DE73}" type="presOf" srcId="{373850E2-F763-427F-99F6-8AA0566FA5FE}" destId="{2C937B71-2E35-4B6C-BA79-E6187A32C9E8}" srcOrd="0" destOrd="0" presId="urn:microsoft.com/office/officeart/2005/8/layout/default"/>
    <dgm:cxn modelId="{86A12697-56EB-4597-BE7B-9A7CE4E75B60}" srcId="{92D16F19-D615-4235-85F5-43A9E287828B}" destId="{D2C8B145-E703-4E7C-A5C6-CB4A14095CB1}" srcOrd="3" destOrd="0" parTransId="{155AD768-E529-4724-A9E0-79E3ADE9B990}" sibTransId="{2ABF8915-0A3A-45A3-8A46-933D598123D9}"/>
    <dgm:cxn modelId="{279C67B8-D626-4C6B-8726-E246032683BF}" srcId="{92D16F19-D615-4235-85F5-43A9E287828B}" destId="{97C75BC3-CFC0-4291-9BE7-70D59E57963A}" srcOrd="0" destOrd="0" parTransId="{DDB71A26-BE45-462C-B897-0E33560A820F}" sibTransId="{932DBFE1-6F88-4C04-892B-5CAD5033647E}"/>
    <dgm:cxn modelId="{B372E9BC-6350-45EA-8E76-635BF4686328}" srcId="{92D16F19-D615-4235-85F5-43A9E287828B}" destId="{373850E2-F763-427F-99F6-8AA0566FA5FE}" srcOrd="1" destOrd="0" parTransId="{37541982-EBC9-4E96-84FD-BE21AC17AF37}" sibTransId="{74B91A83-110D-427F-9519-5BF0026F06E4}"/>
    <dgm:cxn modelId="{F67612C7-FA97-429B-8A3E-AFA305197CCD}" type="presOf" srcId="{92D16F19-D615-4235-85F5-43A9E287828B}" destId="{251297AD-14B9-4ED9-AA24-5271A0BE1FD7}" srcOrd="0" destOrd="0" presId="urn:microsoft.com/office/officeart/2005/8/layout/default"/>
    <dgm:cxn modelId="{71DD48F0-EED7-4011-B870-76541A235AEA}" type="presOf" srcId="{D2C8B145-E703-4E7C-A5C6-CB4A14095CB1}" destId="{F871B795-7EA5-41C2-932F-85A2DD6B1AB1}" srcOrd="0" destOrd="0" presId="urn:microsoft.com/office/officeart/2005/8/layout/default"/>
    <dgm:cxn modelId="{1BB95AF2-1F52-444E-B298-D138BE27A49D}" type="presParOf" srcId="{251297AD-14B9-4ED9-AA24-5271A0BE1FD7}" destId="{9BE50AA7-919D-4879-8B81-AABD08D4E240}" srcOrd="0" destOrd="0" presId="urn:microsoft.com/office/officeart/2005/8/layout/default"/>
    <dgm:cxn modelId="{15A1D6AA-0623-4162-A74E-9B6276A12B1C}" type="presParOf" srcId="{251297AD-14B9-4ED9-AA24-5271A0BE1FD7}" destId="{B41F77D6-2D26-4FD9-B85D-B26C19264C8B}" srcOrd="1" destOrd="0" presId="urn:microsoft.com/office/officeart/2005/8/layout/default"/>
    <dgm:cxn modelId="{5FC56E5D-049F-4622-B05B-99E4A6C3308E}" type="presParOf" srcId="{251297AD-14B9-4ED9-AA24-5271A0BE1FD7}" destId="{2C937B71-2E35-4B6C-BA79-E6187A32C9E8}" srcOrd="2" destOrd="0" presId="urn:microsoft.com/office/officeart/2005/8/layout/default"/>
    <dgm:cxn modelId="{62AD03E8-02B5-4745-A33F-9E759A492B17}" type="presParOf" srcId="{251297AD-14B9-4ED9-AA24-5271A0BE1FD7}" destId="{7A210390-E539-43C3-9A42-42ECD971329B}" srcOrd="3" destOrd="0" presId="urn:microsoft.com/office/officeart/2005/8/layout/default"/>
    <dgm:cxn modelId="{0835D56A-8FE4-4255-97A9-013800E1D67F}" type="presParOf" srcId="{251297AD-14B9-4ED9-AA24-5271A0BE1FD7}" destId="{679184A0-1951-447B-A383-D4FE578A8ABC}" srcOrd="4" destOrd="0" presId="urn:microsoft.com/office/officeart/2005/8/layout/default"/>
    <dgm:cxn modelId="{71F7D315-6FE1-4197-B9E1-130FF10BBAD1}" type="presParOf" srcId="{251297AD-14B9-4ED9-AA24-5271A0BE1FD7}" destId="{75463C3F-E2B5-4396-87CF-6D0EA5BED426}" srcOrd="5" destOrd="0" presId="urn:microsoft.com/office/officeart/2005/8/layout/default"/>
    <dgm:cxn modelId="{6D134339-8473-4CE0-8F77-3227C9362ABF}" type="presParOf" srcId="{251297AD-14B9-4ED9-AA24-5271A0BE1FD7}" destId="{F871B795-7EA5-41C2-932F-85A2DD6B1A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A44335-5DC3-4D3A-B432-76A7D3BA55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D30CAE-1799-4657-B93D-D6C1EB50E352}">
      <dgm:prSet phldrT="[Text]"/>
      <dgm:spPr/>
      <dgm:t>
        <a:bodyPr/>
        <a:lstStyle/>
        <a:p>
          <a:r>
            <a:rPr lang="en-IN" dirty="0"/>
            <a:t>HIERARCHIAL</a:t>
          </a:r>
        </a:p>
      </dgm:t>
    </dgm:pt>
    <dgm:pt modelId="{066E0CBB-2EA6-4E36-947B-E2E9030D3D07}" type="parTrans" cxnId="{F4E7F17D-8811-4A4E-9C57-3E3FAE276B50}">
      <dgm:prSet/>
      <dgm:spPr/>
      <dgm:t>
        <a:bodyPr/>
        <a:lstStyle/>
        <a:p>
          <a:endParaRPr lang="en-IN"/>
        </a:p>
      </dgm:t>
    </dgm:pt>
    <dgm:pt modelId="{8361A130-7083-4064-A76E-6EE89F47B75F}" type="sibTrans" cxnId="{F4E7F17D-8811-4A4E-9C57-3E3FAE276B50}">
      <dgm:prSet/>
      <dgm:spPr/>
      <dgm:t>
        <a:bodyPr/>
        <a:lstStyle/>
        <a:p>
          <a:endParaRPr lang="en-IN"/>
        </a:p>
      </dgm:t>
    </dgm:pt>
    <dgm:pt modelId="{BF1E516B-9612-4D3F-BB2B-5550E6150C29}">
      <dgm:prSet phldrT="[Text]"/>
      <dgm:spPr/>
      <dgm:t>
        <a:bodyPr/>
        <a:lstStyle/>
        <a:p>
          <a:r>
            <a:rPr lang="en-IN" dirty="0"/>
            <a:t>SCIPY LIBRARY</a:t>
          </a:r>
        </a:p>
      </dgm:t>
    </dgm:pt>
    <dgm:pt modelId="{216AD492-793E-4850-A1F5-495C902614A1}" type="parTrans" cxnId="{E6FC512D-0CF2-4F52-9A74-65801D115F49}">
      <dgm:prSet/>
      <dgm:spPr/>
      <dgm:t>
        <a:bodyPr/>
        <a:lstStyle/>
        <a:p>
          <a:endParaRPr lang="en-IN"/>
        </a:p>
      </dgm:t>
    </dgm:pt>
    <dgm:pt modelId="{A5FF59CB-98FE-41C7-8D46-867186B54570}" type="sibTrans" cxnId="{E6FC512D-0CF2-4F52-9A74-65801D115F49}">
      <dgm:prSet/>
      <dgm:spPr/>
      <dgm:t>
        <a:bodyPr/>
        <a:lstStyle/>
        <a:p>
          <a:endParaRPr lang="en-IN"/>
        </a:p>
      </dgm:t>
    </dgm:pt>
    <dgm:pt modelId="{EBAE9E2D-378C-47DF-AC55-B2C81C9CAFDA}">
      <dgm:prSet phldrT="[Text]"/>
      <dgm:spPr/>
      <dgm:t>
        <a:bodyPr/>
        <a:lstStyle/>
        <a:p>
          <a:r>
            <a:rPr lang="en-IN" dirty="0"/>
            <a:t>SKLEARN</a:t>
          </a:r>
        </a:p>
        <a:p>
          <a:r>
            <a:rPr lang="en-IN" dirty="0"/>
            <a:t>LIBRARY </a:t>
          </a:r>
        </a:p>
      </dgm:t>
    </dgm:pt>
    <dgm:pt modelId="{4ECD6F72-0BA2-4259-93F4-C495212CE754}" type="parTrans" cxnId="{2A8AEFF3-95A4-4AC6-BBBD-0855A5D3054F}">
      <dgm:prSet/>
      <dgm:spPr/>
      <dgm:t>
        <a:bodyPr/>
        <a:lstStyle/>
        <a:p>
          <a:endParaRPr lang="en-IN"/>
        </a:p>
      </dgm:t>
    </dgm:pt>
    <dgm:pt modelId="{76784D25-93FE-4598-8C37-4B22A3294519}" type="sibTrans" cxnId="{2A8AEFF3-95A4-4AC6-BBBD-0855A5D3054F}">
      <dgm:prSet/>
      <dgm:spPr/>
      <dgm:t>
        <a:bodyPr/>
        <a:lstStyle/>
        <a:p>
          <a:endParaRPr lang="en-IN"/>
        </a:p>
      </dgm:t>
    </dgm:pt>
    <dgm:pt modelId="{C534B415-C8E7-450B-A757-2ECACB335840}" type="pres">
      <dgm:prSet presAssocID="{3AA44335-5DC3-4D3A-B432-76A7D3BA55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7C730A-7ABC-4DD0-BDD8-1D69E1D54477}" type="pres">
      <dgm:prSet presAssocID="{92D30CAE-1799-4657-B93D-D6C1EB50E352}" presName="root1" presStyleCnt="0"/>
      <dgm:spPr/>
    </dgm:pt>
    <dgm:pt modelId="{7F4037A8-2391-4066-8989-97C0096E04D4}" type="pres">
      <dgm:prSet presAssocID="{92D30CAE-1799-4657-B93D-D6C1EB50E352}" presName="LevelOneTextNode" presStyleLbl="node0" presStyleIdx="0" presStyleCnt="1">
        <dgm:presLayoutVars>
          <dgm:chPref val="3"/>
        </dgm:presLayoutVars>
      </dgm:prSet>
      <dgm:spPr/>
    </dgm:pt>
    <dgm:pt modelId="{8D3DA755-2B05-4E15-A05E-A11A798BFACC}" type="pres">
      <dgm:prSet presAssocID="{92D30CAE-1799-4657-B93D-D6C1EB50E352}" presName="level2hierChild" presStyleCnt="0"/>
      <dgm:spPr/>
    </dgm:pt>
    <dgm:pt modelId="{62AF058F-10FA-4485-AEA2-A1044A7461EA}" type="pres">
      <dgm:prSet presAssocID="{216AD492-793E-4850-A1F5-495C902614A1}" presName="conn2-1" presStyleLbl="parChTrans1D2" presStyleIdx="0" presStyleCnt="2"/>
      <dgm:spPr/>
    </dgm:pt>
    <dgm:pt modelId="{B2F41B2B-17A8-41D2-AA0F-6CBF305183B4}" type="pres">
      <dgm:prSet presAssocID="{216AD492-793E-4850-A1F5-495C902614A1}" presName="connTx" presStyleLbl="parChTrans1D2" presStyleIdx="0" presStyleCnt="2"/>
      <dgm:spPr/>
    </dgm:pt>
    <dgm:pt modelId="{2F61C988-4613-4DA5-88BE-39426BF01880}" type="pres">
      <dgm:prSet presAssocID="{BF1E516B-9612-4D3F-BB2B-5550E6150C29}" presName="root2" presStyleCnt="0"/>
      <dgm:spPr/>
    </dgm:pt>
    <dgm:pt modelId="{B03B90B6-520C-4102-BC83-7286CD825FBB}" type="pres">
      <dgm:prSet presAssocID="{BF1E516B-9612-4D3F-BB2B-5550E6150C29}" presName="LevelTwoTextNode" presStyleLbl="node2" presStyleIdx="0" presStyleCnt="2">
        <dgm:presLayoutVars>
          <dgm:chPref val="3"/>
        </dgm:presLayoutVars>
      </dgm:prSet>
      <dgm:spPr/>
    </dgm:pt>
    <dgm:pt modelId="{BC99C97E-0ADE-4A46-A4A8-37AA8EA6639A}" type="pres">
      <dgm:prSet presAssocID="{BF1E516B-9612-4D3F-BB2B-5550E6150C29}" presName="level3hierChild" presStyleCnt="0"/>
      <dgm:spPr/>
    </dgm:pt>
    <dgm:pt modelId="{037DD4A0-4EEF-40F1-AA83-8C1F0738DF64}" type="pres">
      <dgm:prSet presAssocID="{4ECD6F72-0BA2-4259-93F4-C495212CE754}" presName="conn2-1" presStyleLbl="parChTrans1D2" presStyleIdx="1" presStyleCnt="2"/>
      <dgm:spPr/>
    </dgm:pt>
    <dgm:pt modelId="{AF07BA68-E906-4A72-B819-F5DF16A0F5C2}" type="pres">
      <dgm:prSet presAssocID="{4ECD6F72-0BA2-4259-93F4-C495212CE754}" presName="connTx" presStyleLbl="parChTrans1D2" presStyleIdx="1" presStyleCnt="2"/>
      <dgm:spPr/>
    </dgm:pt>
    <dgm:pt modelId="{DFE08FE2-4D37-464D-950E-A5F17B64C30C}" type="pres">
      <dgm:prSet presAssocID="{EBAE9E2D-378C-47DF-AC55-B2C81C9CAFDA}" presName="root2" presStyleCnt="0"/>
      <dgm:spPr/>
    </dgm:pt>
    <dgm:pt modelId="{B3B7E7D4-233A-4434-AF46-E7E0924095E0}" type="pres">
      <dgm:prSet presAssocID="{EBAE9E2D-378C-47DF-AC55-B2C81C9CAFDA}" presName="LevelTwoTextNode" presStyleLbl="node2" presStyleIdx="1" presStyleCnt="2">
        <dgm:presLayoutVars>
          <dgm:chPref val="3"/>
        </dgm:presLayoutVars>
      </dgm:prSet>
      <dgm:spPr/>
    </dgm:pt>
    <dgm:pt modelId="{771A58CE-CB84-4976-97D6-A9FD1382A440}" type="pres">
      <dgm:prSet presAssocID="{EBAE9E2D-378C-47DF-AC55-B2C81C9CAFDA}" presName="level3hierChild" presStyleCnt="0"/>
      <dgm:spPr/>
    </dgm:pt>
  </dgm:ptLst>
  <dgm:cxnLst>
    <dgm:cxn modelId="{15674412-8B2F-4C24-93B3-94DFF0EA90C2}" type="presOf" srcId="{4ECD6F72-0BA2-4259-93F4-C495212CE754}" destId="{AF07BA68-E906-4A72-B819-F5DF16A0F5C2}" srcOrd="1" destOrd="0" presId="urn:microsoft.com/office/officeart/2005/8/layout/hierarchy2"/>
    <dgm:cxn modelId="{4267291C-A8A6-4F82-8F20-99D53A8C6766}" type="presOf" srcId="{216AD492-793E-4850-A1F5-495C902614A1}" destId="{62AF058F-10FA-4485-AEA2-A1044A7461EA}" srcOrd="0" destOrd="0" presId="urn:microsoft.com/office/officeart/2005/8/layout/hierarchy2"/>
    <dgm:cxn modelId="{332EC726-A8C4-48AD-B59A-C127302F1BC1}" type="presOf" srcId="{BF1E516B-9612-4D3F-BB2B-5550E6150C29}" destId="{B03B90B6-520C-4102-BC83-7286CD825FBB}" srcOrd="0" destOrd="0" presId="urn:microsoft.com/office/officeart/2005/8/layout/hierarchy2"/>
    <dgm:cxn modelId="{0519062B-E012-4E3C-BE1E-55BC1A8CB5C4}" type="presOf" srcId="{EBAE9E2D-378C-47DF-AC55-B2C81C9CAFDA}" destId="{B3B7E7D4-233A-4434-AF46-E7E0924095E0}" srcOrd="0" destOrd="0" presId="urn:microsoft.com/office/officeart/2005/8/layout/hierarchy2"/>
    <dgm:cxn modelId="{E6FC512D-0CF2-4F52-9A74-65801D115F49}" srcId="{92D30CAE-1799-4657-B93D-D6C1EB50E352}" destId="{BF1E516B-9612-4D3F-BB2B-5550E6150C29}" srcOrd="0" destOrd="0" parTransId="{216AD492-793E-4850-A1F5-495C902614A1}" sibTransId="{A5FF59CB-98FE-41C7-8D46-867186B54570}"/>
    <dgm:cxn modelId="{F4E7F17D-8811-4A4E-9C57-3E3FAE276B50}" srcId="{3AA44335-5DC3-4D3A-B432-76A7D3BA559F}" destId="{92D30CAE-1799-4657-B93D-D6C1EB50E352}" srcOrd="0" destOrd="0" parTransId="{066E0CBB-2EA6-4E36-947B-E2E9030D3D07}" sibTransId="{8361A130-7083-4064-A76E-6EE89F47B75F}"/>
    <dgm:cxn modelId="{30E92181-75F0-473E-B3A3-36FABF2F75C9}" type="presOf" srcId="{216AD492-793E-4850-A1F5-495C902614A1}" destId="{B2F41B2B-17A8-41D2-AA0F-6CBF305183B4}" srcOrd="1" destOrd="0" presId="urn:microsoft.com/office/officeart/2005/8/layout/hierarchy2"/>
    <dgm:cxn modelId="{CF072284-0F99-4D6D-B590-BF4913782767}" type="presOf" srcId="{3AA44335-5DC3-4D3A-B432-76A7D3BA559F}" destId="{C534B415-C8E7-450B-A757-2ECACB335840}" srcOrd="0" destOrd="0" presId="urn:microsoft.com/office/officeart/2005/8/layout/hierarchy2"/>
    <dgm:cxn modelId="{7E95E9A6-F364-4FCD-8333-67CC4E2C8533}" type="presOf" srcId="{4ECD6F72-0BA2-4259-93F4-C495212CE754}" destId="{037DD4A0-4EEF-40F1-AA83-8C1F0738DF64}" srcOrd="0" destOrd="0" presId="urn:microsoft.com/office/officeart/2005/8/layout/hierarchy2"/>
    <dgm:cxn modelId="{F087A5D0-CB79-41E8-9925-87F4986D4FE9}" type="presOf" srcId="{92D30CAE-1799-4657-B93D-D6C1EB50E352}" destId="{7F4037A8-2391-4066-8989-97C0096E04D4}" srcOrd="0" destOrd="0" presId="urn:microsoft.com/office/officeart/2005/8/layout/hierarchy2"/>
    <dgm:cxn modelId="{2A8AEFF3-95A4-4AC6-BBBD-0855A5D3054F}" srcId="{92D30CAE-1799-4657-B93D-D6C1EB50E352}" destId="{EBAE9E2D-378C-47DF-AC55-B2C81C9CAFDA}" srcOrd="1" destOrd="0" parTransId="{4ECD6F72-0BA2-4259-93F4-C495212CE754}" sibTransId="{76784D25-93FE-4598-8C37-4B22A3294519}"/>
    <dgm:cxn modelId="{F8ADE8B4-11E4-4C9E-9C0D-7CA6174C262B}" type="presParOf" srcId="{C534B415-C8E7-450B-A757-2ECACB335840}" destId="{AA7C730A-7ABC-4DD0-BDD8-1D69E1D54477}" srcOrd="0" destOrd="0" presId="urn:microsoft.com/office/officeart/2005/8/layout/hierarchy2"/>
    <dgm:cxn modelId="{FC4C3DE9-143C-44C1-82DA-65BC783FA790}" type="presParOf" srcId="{AA7C730A-7ABC-4DD0-BDD8-1D69E1D54477}" destId="{7F4037A8-2391-4066-8989-97C0096E04D4}" srcOrd="0" destOrd="0" presId="urn:microsoft.com/office/officeart/2005/8/layout/hierarchy2"/>
    <dgm:cxn modelId="{53B5AF5A-11C8-4082-A781-C7E6AA5A682F}" type="presParOf" srcId="{AA7C730A-7ABC-4DD0-BDD8-1D69E1D54477}" destId="{8D3DA755-2B05-4E15-A05E-A11A798BFACC}" srcOrd="1" destOrd="0" presId="urn:microsoft.com/office/officeart/2005/8/layout/hierarchy2"/>
    <dgm:cxn modelId="{B5285BB1-80A6-4E28-8504-ED54EF220CFE}" type="presParOf" srcId="{8D3DA755-2B05-4E15-A05E-A11A798BFACC}" destId="{62AF058F-10FA-4485-AEA2-A1044A7461EA}" srcOrd="0" destOrd="0" presId="urn:microsoft.com/office/officeart/2005/8/layout/hierarchy2"/>
    <dgm:cxn modelId="{7E2E89E7-F7FA-445A-9D09-763B816E45D5}" type="presParOf" srcId="{62AF058F-10FA-4485-AEA2-A1044A7461EA}" destId="{B2F41B2B-17A8-41D2-AA0F-6CBF305183B4}" srcOrd="0" destOrd="0" presId="urn:microsoft.com/office/officeart/2005/8/layout/hierarchy2"/>
    <dgm:cxn modelId="{FD61E775-3B37-441D-B638-79ACBED236C8}" type="presParOf" srcId="{8D3DA755-2B05-4E15-A05E-A11A798BFACC}" destId="{2F61C988-4613-4DA5-88BE-39426BF01880}" srcOrd="1" destOrd="0" presId="urn:microsoft.com/office/officeart/2005/8/layout/hierarchy2"/>
    <dgm:cxn modelId="{79D0D8A2-AB8A-42E2-AFF3-0380B4753C5D}" type="presParOf" srcId="{2F61C988-4613-4DA5-88BE-39426BF01880}" destId="{B03B90B6-520C-4102-BC83-7286CD825FBB}" srcOrd="0" destOrd="0" presId="urn:microsoft.com/office/officeart/2005/8/layout/hierarchy2"/>
    <dgm:cxn modelId="{FAAD5E96-DA7B-487E-8C07-EA5557210C17}" type="presParOf" srcId="{2F61C988-4613-4DA5-88BE-39426BF01880}" destId="{BC99C97E-0ADE-4A46-A4A8-37AA8EA6639A}" srcOrd="1" destOrd="0" presId="urn:microsoft.com/office/officeart/2005/8/layout/hierarchy2"/>
    <dgm:cxn modelId="{64ADB31B-B481-484A-A8FA-91FF61837EFD}" type="presParOf" srcId="{8D3DA755-2B05-4E15-A05E-A11A798BFACC}" destId="{037DD4A0-4EEF-40F1-AA83-8C1F0738DF64}" srcOrd="2" destOrd="0" presId="urn:microsoft.com/office/officeart/2005/8/layout/hierarchy2"/>
    <dgm:cxn modelId="{971258A8-A0E1-4C52-B7B4-600C5EC4C10B}" type="presParOf" srcId="{037DD4A0-4EEF-40F1-AA83-8C1F0738DF64}" destId="{AF07BA68-E906-4A72-B819-F5DF16A0F5C2}" srcOrd="0" destOrd="0" presId="urn:microsoft.com/office/officeart/2005/8/layout/hierarchy2"/>
    <dgm:cxn modelId="{939C8CE6-BDDA-4EBB-9758-2BB97FEBE894}" type="presParOf" srcId="{8D3DA755-2B05-4E15-A05E-A11A798BFACC}" destId="{DFE08FE2-4D37-464D-950E-A5F17B64C30C}" srcOrd="3" destOrd="0" presId="urn:microsoft.com/office/officeart/2005/8/layout/hierarchy2"/>
    <dgm:cxn modelId="{A2961017-369B-42B9-B1EA-ED646971B8E9}" type="presParOf" srcId="{DFE08FE2-4D37-464D-950E-A5F17B64C30C}" destId="{B3B7E7D4-233A-4434-AF46-E7E0924095E0}" srcOrd="0" destOrd="0" presId="urn:microsoft.com/office/officeart/2005/8/layout/hierarchy2"/>
    <dgm:cxn modelId="{777B5182-9CE9-45EF-A0C1-804E87C92F90}" type="presParOf" srcId="{DFE08FE2-4D37-464D-950E-A5F17B64C30C}" destId="{771A58CE-CB84-4976-97D6-A9FD1382A4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1685CF-9841-4E12-8137-8258FD9507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9D82C6-2385-4FF0-8BD8-089EA37FE722}">
      <dgm:prSet phldrT="[Text]"/>
      <dgm:spPr/>
      <dgm:t>
        <a:bodyPr/>
        <a:lstStyle/>
        <a:p>
          <a:r>
            <a:rPr lang="en-IN" dirty="0"/>
            <a:t>3 cluster +</a:t>
          </a:r>
          <a:r>
            <a:rPr lang="en-IN" dirty="0" err="1"/>
            <a:t>Euclidean+Ward</a:t>
          </a:r>
          <a:endParaRPr lang="en-IN" dirty="0"/>
        </a:p>
        <a:p>
          <a:r>
            <a:rPr lang="en-IN" dirty="0" err="1"/>
            <a:t>Silhouette_Avg</a:t>
          </a:r>
          <a:r>
            <a:rPr lang="en-IN" dirty="0"/>
            <a:t>=0.145</a:t>
          </a:r>
        </a:p>
      </dgm:t>
    </dgm:pt>
    <dgm:pt modelId="{99B28C97-B4DF-4104-8903-FF2924D73795}" type="parTrans" cxnId="{950E706F-13CD-4193-A2AE-961C52C43C24}">
      <dgm:prSet/>
      <dgm:spPr/>
      <dgm:t>
        <a:bodyPr/>
        <a:lstStyle/>
        <a:p>
          <a:endParaRPr lang="en-IN"/>
        </a:p>
      </dgm:t>
    </dgm:pt>
    <dgm:pt modelId="{274D918D-798A-48DC-9445-4A4A1BF872E3}" type="sibTrans" cxnId="{950E706F-13CD-4193-A2AE-961C52C43C24}">
      <dgm:prSet/>
      <dgm:spPr/>
      <dgm:t>
        <a:bodyPr/>
        <a:lstStyle/>
        <a:p>
          <a:endParaRPr lang="en-IN"/>
        </a:p>
      </dgm:t>
    </dgm:pt>
    <dgm:pt modelId="{41155BEB-9CAC-4DF0-B2B2-87A8E369F370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2 cluster +</a:t>
          </a:r>
          <a:r>
            <a:rPr lang="en-IN" dirty="0" err="1"/>
            <a:t>Euclidean+Ward</a:t>
          </a:r>
          <a:endParaRPr lang="en-IN" dirty="0"/>
        </a:p>
        <a:p>
          <a:r>
            <a:rPr lang="en-IN" dirty="0" err="1"/>
            <a:t>Silhouette_Avg</a:t>
          </a:r>
          <a:r>
            <a:rPr lang="en-IN" dirty="0"/>
            <a:t>=0.28</a:t>
          </a:r>
        </a:p>
      </dgm:t>
    </dgm:pt>
    <dgm:pt modelId="{F5F40622-2A78-4F25-881F-B54F7C6249E4}" type="parTrans" cxnId="{F1CC1353-A281-4663-AD4F-10855DD5D4E2}">
      <dgm:prSet/>
      <dgm:spPr/>
      <dgm:t>
        <a:bodyPr/>
        <a:lstStyle/>
        <a:p>
          <a:endParaRPr lang="en-IN"/>
        </a:p>
      </dgm:t>
    </dgm:pt>
    <dgm:pt modelId="{59C497F7-CD8F-472C-90FF-96BB385BF2A6}" type="sibTrans" cxnId="{F1CC1353-A281-4663-AD4F-10855DD5D4E2}">
      <dgm:prSet/>
      <dgm:spPr/>
      <dgm:t>
        <a:bodyPr/>
        <a:lstStyle/>
        <a:p>
          <a:endParaRPr lang="en-IN"/>
        </a:p>
      </dgm:t>
    </dgm:pt>
    <dgm:pt modelId="{D46678C3-F6E7-41A5-9A09-9181FC85D56B}">
      <dgm:prSet phldrT="[Text]"/>
      <dgm:spPr/>
      <dgm:t>
        <a:bodyPr/>
        <a:lstStyle/>
        <a:p>
          <a:r>
            <a:rPr lang="en-IN" dirty="0"/>
            <a:t>2 cluster +</a:t>
          </a:r>
          <a:r>
            <a:rPr lang="en-IN" dirty="0" err="1"/>
            <a:t>cosine+Complete</a:t>
          </a:r>
          <a:endParaRPr lang="en-IN" dirty="0"/>
        </a:p>
        <a:p>
          <a:r>
            <a:rPr lang="en-IN" dirty="0" err="1"/>
            <a:t>Silhouette_Avg</a:t>
          </a:r>
          <a:r>
            <a:rPr lang="en-IN" dirty="0"/>
            <a:t>=0.077</a:t>
          </a:r>
        </a:p>
      </dgm:t>
    </dgm:pt>
    <dgm:pt modelId="{1F1A2D39-E703-40F1-A4F4-EE62F0820012}" type="parTrans" cxnId="{262125D2-E820-4E36-8543-23E3558120C5}">
      <dgm:prSet/>
      <dgm:spPr/>
      <dgm:t>
        <a:bodyPr/>
        <a:lstStyle/>
        <a:p>
          <a:endParaRPr lang="en-IN"/>
        </a:p>
      </dgm:t>
    </dgm:pt>
    <dgm:pt modelId="{E01239E4-2EBB-487B-B279-269D4E3F3A03}" type="sibTrans" cxnId="{262125D2-E820-4E36-8543-23E3558120C5}">
      <dgm:prSet/>
      <dgm:spPr/>
      <dgm:t>
        <a:bodyPr/>
        <a:lstStyle/>
        <a:p>
          <a:endParaRPr lang="en-IN"/>
        </a:p>
      </dgm:t>
    </dgm:pt>
    <dgm:pt modelId="{E9966CAE-A8BD-4DD7-9EA5-E5D58DFEC6FF}" type="pres">
      <dgm:prSet presAssocID="{1A1685CF-9841-4E12-8137-8258FD95070B}" presName="linear" presStyleCnt="0">
        <dgm:presLayoutVars>
          <dgm:dir/>
          <dgm:animLvl val="lvl"/>
          <dgm:resizeHandles val="exact"/>
        </dgm:presLayoutVars>
      </dgm:prSet>
      <dgm:spPr/>
    </dgm:pt>
    <dgm:pt modelId="{37ECC6F5-094E-4F37-927F-8B66A1CD60CE}" type="pres">
      <dgm:prSet presAssocID="{BE9D82C6-2385-4FF0-8BD8-089EA37FE722}" presName="parentLin" presStyleCnt="0"/>
      <dgm:spPr/>
    </dgm:pt>
    <dgm:pt modelId="{911120BD-3A83-4486-8912-79AD6A94C035}" type="pres">
      <dgm:prSet presAssocID="{BE9D82C6-2385-4FF0-8BD8-089EA37FE722}" presName="parentLeftMargin" presStyleLbl="node1" presStyleIdx="0" presStyleCnt="3"/>
      <dgm:spPr/>
    </dgm:pt>
    <dgm:pt modelId="{F7F6051F-811B-45FB-91FF-0E23869A6845}" type="pres">
      <dgm:prSet presAssocID="{BE9D82C6-2385-4FF0-8BD8-089EA37FE7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FA27C5-7588-4DF8-B9C8-ADEB5690796E}" type="pres">
      <dgm:prSet presAssocID="{BE9D82C6-2385-4FF0-8BD8-089EA37FE722}" presName="negativeSpace" presStyleCnt="0"/>
      <dgm:spPr/>
    </dgm:pt>
    <dgm:pt modelId="{FC424909-7509-4950-A42F-6067583ED5E9}" type="pres">
      <dgm:prSet presAssocID="{BE9D82C6-2385-4FF0-8BD8-089EA37FE722}" presName="childText" presStyleLbl="conFgAcc1" presStyleIdx="0" presStyleCnt="3">
        <dgm:presLayoutVars>
          <dgm:bulletEnabled val="1"/>
        </dgm:presLayoutVars>
      </dgm:prSet>
      <dgm:spPr/>
    </dgm:pt>
    <dgm:pt modelId="{75932E2A-CE6E-468C-A49D-4E80A29000C1}" type="pres">
      <dgm:prSet presAssocID="{274D918D-798A-48DC-9445-4A4A1BF872E3}" presName="spaceBetweenRectangles" presStyleCnt="0"/>
      <dgm:spPr/>
    </dgm:pt>
    <dgm:pt modelId="{DBF81E06-FDB0-41E8-A54F-D77BFA5C68F6}" type="pres">
      <dgm:prSet presAssocID="{41155BEB-9CAC-4DF0-B2B2-87A8E369F370}" presName="parentLin" presStyleCnt="0"/>
      <dgm:spPr/>
    </dgm:pt>
    <dgm:pt modelId="{EF7AB84F-AC37-4FEF-88F5-B65DE5B5417D}" type="pres">
      <dgm:prSet presAssocID="{41155BEB-9CAC-4DF0-B2B2-87A8E369F370}" presName="parentLeftMargin" presStyleLbl="node1" presStyleIdx="0" presStyleCnt="3"/>
      <dgm:spPr/>
    </dgm:pt>
    <dgm:pt modelId="{9E7BF38D-9E0D-4921-937C-3F3F65E2B19C}" type="pres">
      <dgm:prSet presAssocID="{41155BEB-9CAC-4DF0-B2B2-87A8E369F370}" presName="parentText" presStyleLbl="node1" presStyleIdx="1" presStyleCnt="3" custAng="0" custScaleY="103942">
        <dgm:presLayoutVars>
          <dgm:chMax val="0"/>
          <dgm:bulletEnabled val="1"/>
        </dgm:presLayoutVars>
      </dgm:prSet>
      <dgm:spPr/>
    </dgm:pt>
    <dgm:pt modelId="{BB3423C5-2D15-4489-A81B-FB39947DFF34}" type="pres">
      <dgm:prSet presAssocID="{41155BEB-9CAC-4DF0-B2B2-87A8E369F370}" presName="negativeSpace" presStyleCnt="0"/>
      <dgm:spPr/>
    </dgm:pt>
    <dgm:pt modelId="{AE458323-53E5-4CBA-B5A4-5EA1EDA4D1C9}" type="pres">
      <dgm:prSet presAssocID="{41155BEB-9CAC-4DF0-B2B2-87A8E369F370}" presName="childText" presStyleLbl="conFgAcc1" presStyleIdx="1" presStyleCnt="3" custLinFactNeighborX="-9" custLinFactNeighborY="43982">
        <dgm:presLayoutVars>
          <dgm:bulletEnabled val="1"/>
        </dgm:presLayoutVars>
      </dgm:prSet>
      <dgm:spPr/>
    </dgm:pt>
    <dgm:pt modelId="{71018FFE-E26D-45C6-B17B-C2C20FBFFD40}" type="pres">
      <dgm:prSet presAssocID="{59C497F7-CD8F-472C-90FF-96BB385BF2A6}" presName="spaceBetweenRectangles" presStyleCnt="0"/>
      <dgm:spPr/>
    </dgm:pt>
    <dgm:pt modelId="{772F78A1-213D-4975-A27E-065570334510}" type="pres">
      <dgm:prSet presAssocID="{D46678C3-F6E7-41A5-9A09-9181FC85D56B}" presName="parentLin" presStyleCnt="0"/>
      <dgm:spPr/>
    </dgm:pt>
    <dgm:pt modelId="{0F5448C2-C38C-4A7A-BDDA-20DFA1BC37EA}" type="pres">
      <dgm:prSet presAssocID="{D46678C3-F6E7-41A5-9A09-9181FC85D56B}" presName="parentLeftMargin" presStyleLbl="node1" presStyleIdx="1" presStyleCnt="3"/>
      <dgm:spPr/>
    </dgm:pt>
    <dgm:pt modelId="{71B93702-F651-4403-9F8C-43C871375A09}" type="pres">
      <dgm:prSet presAssocID="{D46678C3-F6E7-41A5-9A09-9181FC85D56B}" presName="parentText" presStyleLbl="node1" presStyleIdx="2" presStyleCnt="3" custScaleY="103942" custLinFactNeighborX="-10224" custLinFactNeighborY="1609">
        <dgm:presLayoutVars>
          <dgm:chMax val="0"/>
          <dgm:bulletEnabled val="1"/>
        </dgm:presLayoutVars>
      </dgm:prSet>
      <dgm:spPr/>
    </dgm:pt>
    <dgm:pt modelId="{B3DF6DAF-F76F-4C74-948A-20EA2AD3E0A7}" type="pres">
      <dgm:prSet presAssocID="{D46678C3-F6E7-41A5-9A09-9181FC85D56B}" presName="negativeSpace" presStyleCnt="0"/>
      <dgm:spPr/>
    </dgm:pt>
    <dgm:pt modelId="{3B34731A-8587-4BDF-8FD0-E772F1540C87}" type="pres">
      <dgm:prSet presAssocID="{D46678C3-F6E7-41A5-9A09-9181FC85D5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7438525-C8A7-4C22-B4EE-0265E881C634}" type="presOf" srcId="{41155BEB-9CAC-4DF0-B2B2-87A8E369F370}" destId="{9E7BF38D-9E0D-4921-937C-3F3F65E2B19C}" srcOrd="1" destOrd="0" presId="urn:microsoft.com/office/officeart/2005/8/layout/list1"/>
    <dgm:cxn modelId="{0ADCAE62-80E6-40D6-84DF-1F0F1405A1C9}" type="presOf" srcId="{41155BEB-9CAC-4DF0-B2B2-87A8E369F370}" destId="{EF7AB84F-AC37-4FEF-88F5-B65DE5B5417D}" srcOrd="0" destOrd="0" presId="urn:microsoft.com/office/officeart/2005/8/layout/list1"/>
    <dgm:cxn modelId="{950E706F-13CD-4193-A2AE-961C52C43C24}" srcId="{1A1685CF-9841-4E12-8137-8258FD95070B}" destId="{BE9D82C6-2385-4FF0-8BD8-089EA37FE722}" srcOrd="0" destOrd="0" parTransId="{99B28C97-B4DF-4104-8903-FF2924D73795}" sibTransId="{274D918D-798A-48DC-9445-4A4A1BF872E3}"/>
    <dgm:cxn modelId="{F1CC1353-A281-4663-AD4F-10855DD5D4E2}" srcId="{1A1685CF-9841-4E12-8137-8258FD95070B}" destId="{41155BEB-9CAC-4DF0-B2B2-87A8E369F370}" srcOrd="1" destOrd="0" parTransId="{F5F40622-2A78-4F25-881F-B54F7C6249E4}" sibTransId="{59C497F7-CD8F-472C-90FF-96BB385BF2A6}"/>
    <dgm:cxn modelId="{1EDABC56-0010-4C1F-AAD8-2D54AE2B9BA5}" type="presOf" srcId="{1A1685CF-9841-4E12-8137-8258FD95070B}" destId="{E9966CAE-A8BD-4DD7-9EA5-E5D58DFEC6FF}" srcOrd="0" destOrd="0" presId="urn:microsoft.com/office/officeart/2005/8/layout/list1"/>
    <dgm:cxn modelId="{0091F193-4E42-4582-B67C-1DD54BEE81E5}" type="presOf" srcId="{BE9D82C6-2385-4FF0-8BD8-089EA37FE722}" destId="{F7F6051F-811B-45FB-91FF-0E23869A6845}" srcOrd="1" destOrd="0" presId="urn:microsoft.com/office/officeart/2005/8/layout/list1"/>
    <dgm:cxn modelId="{3D1A679B-5638-4520-AD66-EC8A994C19DD}" type="presOf" srcId="{D46678C3-F6E7-41A5-9A09-9181FC85D56B}" destId="{0F5448C2-C38C-4A7A-BDDA-20DFA1BC37EA}" srcOrd="0" destOrd="0" presId="urn:microsoft.com/office/officeart/2005/8/layout/list1"/>
    <dgm:cxn modelId="{E3FFA4B2-CFE5-416D-A9E4-818CD69BACAE}" type="presOf" srcId="{D46678C3-F6E7-41A5-9A09-9181FC85D56B}" destId="{71B93702-F651-4403-9F8C-43C871375A09}" srcOrd="1" destOrd="0" presId="urn:microsoft.com/office/officeart/2005/8/layout/list1"/>
    <dgm:cxn modelId="{262125D2-E820-4E36-8543-23E3558120C5}" srcId="{1A1685CF-9841-4E12-8137-8258FD95070B}" destId="{D46678C3-F6E7-41A5-9A09-9181FC85D56B}" srcOrd="2" destOrd="0" parTransId="{1F1A2D39-E703-40F1-A4F4-EE62F0820012}" sibTransId="{E01239E4-2EBB-487B-B279-269D4E3F3A03}"/>
    <dgm:cxn modelId="{AB8E08D4-759E-4072-A3F9-360231C72410}" type="presOf" srcId="{BE9D82C6-2385-4FF0-8BD8-089EA37FE722}" destId="{911120BD-3A83-4486-8912-79AD6A94C035}" srcOrd="0" destOrd="0" presId="urn:microsoft.com/office/officeart/2005/8/layout/list1"/>
    <dgm:cxn modelId="{99274569-4475-4FA6-8C3D-C9F560E34A4D}" type="presParOf" srcId="{E9966CAE-A8BD-4DD7-9EA5-E5D58DFEC6FF}" destId="{37ECC6F5-094E-4F37-927F-8B66A1CD60CE}" srcOrd="0" destOrd="0" presId="urn:microsoft.com/office/officeart/2005/8/layout/list1"/>
    <dgm:cxn modelId="{0D101CD7-C1DB-4B25-8FEE-488711B3F3C9}" type="presParOf" srcId="{37ECC6F5-094E-4F37-927F-8B66A1CD60CE}" destId="{911120BD-3A83-4486-8912-79AD6A94C035}" srcOrd="0" destOrd="0" presId="urn:microsoft.com/office/officeart/2005/8/layout/list1"/>
    <dgm:cxn modelId="{E20D9EEA-BC88-47BF-B92C-E17326B66CD8}" type="presParOf" srcId="{37ECC6F5-094E-4F37-927F-8B66A1CD60CE}" destId="{F7F6051F-811B-45FB-91FF-0E23869A6845}" srcOrd="1" destOrd="0" presId="urn:microsoft.com/office/officeart/2005/8/layout/list1"/>
    <dgm:cxn modelId="{580252F3-7E32-4412-B7A3-DFCD882DD531}" type="presParOf" srcId="{E9966CAE-A8BD-4DD7-9EA5-E5D58DFEC6FF}" destId="{5CFA27C5-7588-4DF8-B9C8-ADEB5690796E}" srcOrd="1" destOrd="0" presId="urn:microsoft.com/office/officeart/2005/8/layout/list1"/>
    <dgm:cxn modelId="{95FC4394-FED5-4068-8C5B-E4FB54679185}" type="presParOf" srcId="{E9966CAE-A8BD-4DD7-9EA5-E5D58DFEC6FF}" destId="{FC424909-7509-4950-A42F-6067583ED5E9}" srcOrd="2" destOrd="0" presId="urn:microsoft.com/office/officeart/2005/8/layout/list1"/>
    <dgm:cxn modelId="{B32A1A8A-F9BD-403A-963A-862665511CFA}" type="presParOf" srcId="{E9966CAE-A8BD-4DD7-9EA5-E5D58DFEC6FF}" destId="{75932E2A-CE6E-468C-A49D-4E80A29000C1}" srcOrd="3" destOrd="0" presId="urn:microsoft.com/office/officeart/2005/8/layout/list1"/>
    <dgm:cxn modelId="{7E59C10F-8A09-479A-9C75-8BE6FD85C7DF}" type="presParOf" srcId="{E9966CAE-A8BD-4DD7-9EA5-E5D58DFEC6FF}" destId="{DBF81E06-FDB0-41E8-A54F-D77BFA5C68F6}" srcOrd="4" destOrd="0" presId="urn:microsoft.com/office/officeart/2005/8/layout/list1"/>
    <dgm:cxn modelId="{4CA430C8-44EB-4D34-A706-ECC3453E36D1}" type="presParOf" srcId="{DBF81E06-FDB0-41E8-A54F-D77BFA5C68F6}" destId="{EF7AB84F-AC37-4FEF-88F5-B65DE5B5417D}" srcOrd="0" destOrd="0" presId="urn:microsoft.com/office/officeart/2005/8/layout/list1"/>
    <dgm:cxn modelId="{99B228DF-7153-4B2A-9C0F-69E266D4D467}" type="presParOf" srcId="{DBF81E06-FDB0-41E8-A54F-D77BFA5C68F6}" destId="{9E7BF38D-9E0D-4921-937C-3F3F65E2B19C}" srcOrd="1" destOrd="0" presId="urn:microsoft.com/office/officeart/2005/8/layout/list1"/>
    <dgm:cxn modelId="{2EFE0F94-3A97-40A1-9D07-29E977A03AB3}" type="presParOf" srcId="{E9966CAE-A8BD-4DD7-9EA5-E5D58DFEC6FF}" destId="{BB3423C5-2D15-4489-A81B-FB39947DFF34}" srcOrd="5" destOrd="0" presId="urn:microsoft.com/office/officeart/2005/8/layout/list1"/>
    <dgm:cxn modelId="{BFEE4D93-3CCB-441C-9FB1-B1C66B4863DB}" type="presParOf" srcId="{E9966CAE-A8BD-4DD7-9EA5-E5D58DFEC6FF}" destId="{AE458323-53E5-4CBA-B5A4-5EA1EDA4D1C9}" srcOrd="6" destOrd="0" presId="urn:microsoft.com/office/officeart/2005/8/layout/list1"/>
    <dgm:cxn modelId="{1FBEBD4D-97C3-4BFD-A0C1-FAE1630B1337}" type="presParOf" srcId="{E9966CAE-A8BD-4DD7-9EA5-E5D58DFEC6FF}" destId="{71018FFE-E26D-45C6-B17B-C2C20FBFFD40}" srcOrd="7" destOrd="0" presId="urn:microsoft.com/office/officeart/2005/8/layout/list1"/>
    <dgm:cxn modelId="{A16E3716-285C-47DA-9D16-B708979DA0ED}" type="presParOf" srcId="{E9966CAE-A8BD-4DD7-9EA5-E5D58DFEC6FF}" destId="{772F78A1-213D-4975-A27E-065570334510}" srcOrd="8" destOrd="0" presId="urn:microsoft.com/office/officeart/2005/8/layout/list1"/>
    <dgm:cxn modelId="{08048BC0-56D0-4557-BC83-A80366BBBDE1}" type="presParOf" srcId="{772F78A1-213D-4975-A27E-065570334510}" destId="{0F5448C2-C38C-4A7A-BDDA-20DFA1BC37EA}" srcOrd="0" destOrd="0" presId="urn:microsoft.com/office/officeart/2005/8/layout/list1"/>
    <dgm:cxn modelId="{109C2D1F-A2F8-404E-82CF-85E7DFBD9BFF}" type="presParOf" srcId="{772F78A1-213D-4975-A27E-065570334510}" destId="{71B93702-F651-4403-9F8C-43C871375A09}" srcOrd="1" destOrd="0" presId="urn:microsoft.com/office/officeart/2005/8/layout/list1"/>
    <dgm:cxn modelId="{A643C72D-0C00-4C23-BE39-290001267183}" type="presParOf" srcId="{E9966CAE-A8BD-4DD7-9EA5-E5D58DFEC6FF}" destId="{B3DF6DAF-F76F-4C74-948A-20EA2AD3E0A7}" srcOrd="9" destOrd="0" presId="urn:microsoft.com/office/officeart/2005/8/layout/list1"/>
    <dgm:cxn modelId="{E872EF82-A9DC-45EC-8B1F-4D8450E4769D}" type="presParOf" srcId="{E9966CAE-A8BD-4DD7-9EA5-E5D58DFEC6FF}" destId="{3B34731A-8587-4BDF-8FD0-E772F1540C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E64F3-2BFD-4133-B24A-F08432E2C4F2}">
      <dsp:nvSpPr>
        <dsp:cNvPr id="0" name=""/>
        <dsp:cNvSpPr/>
      </dsp:nvSpPr>
      <dsp:spPr>
        <a:xfrm>
          <a:off x="0" y="625474"/>
          <a:ext cx="3571875" cy="214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Pre-Modelling </a:t>
          </a:r>
        </a:p>
      </dsp:txBody>
      <dsp:txXfrm>
        <a:off x="0" y="625474"/>
        <a:ext cx="3571875" cy="2143125"/>
      </dsp:txXfrm>
    </dsp:sp>
    <dsp:sp modelId="{A3E4FB1D-9558-449F-96D9-D410C0155F3F}">
      <dsp:nvSpPr>
        <dsp:cNvPr id="0" name=""/>
        <dsp:cNvSpPr/>
      </dsp:nvSpPr>
      <dsp:spPr>
        <a:xfrm>
          <a:off x="3929062" y="625474"/>
          <a:ext cx="3571875" cy="214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Modelling </a:t>
          </a:r>
        </a:p>
      </dsp:txBody>
      <dsp:txXfrm>
        <a:off x="3929062" y="625474"/>
        <a:ext cx="3571875" cy="2143125"/>
      </dsp:txXfrm>
    </dsp:sp>
    <dsp:sp modelId="{A66777A6-B4F4-400C-A655-0956820026FD}">
      <dsp:nvSpPr>
        <dsp:cNvPr id="0" name=""/>
        <dsp:cNvSpPr/>
      </dsp:nvSpPr>
      <dsp:spPr>
        <a:xfrm>
          <a:off x="7858125" y="625474"/>
          <a:ext cx="3571875" cy="214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Post –Modelling </a:t>
          </a:r>
        </a:p>
      </dsp:txBody>
      <dsp:txXfrm>
        <a:off x="7858125" y="625474"/>
        <a:ext cx="3571875" cy="214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50AA7-919D-4879-8B81-AABD08D4E240}">
      <dsp:nvSpPr>
        <dsp:cNvPr id="0" name=""/>
        <dsp:cNvSpPr/>
      </dsp:nvSpPr>
      <dsp:spPr>
        <a:xfrm>
          <a:off x="2882" y="744312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Original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X</a:t>
          </a:r>
        </a:p>
      </dsp:txBody>
      <dsp:txXfrm>
        <a:off x="2882" y="744312"/>
        <a:ext cx="2286751" cy="1372050"/>
      </dsp:txXfrm>
    </dsp:sp>
    <dsp:sp modelId="{2C937B71-2E35-4B6C-BA79-E6187A32C9E8}">
      <dsp:nvSpPr>
        <dsp:cNvPr id="0" name=""/>
        <dsp:cNvSpPr/>
      </dsp:nvSpPr>
      <dsp:spPr>
        <a:xfrm>
          <a:off x="2518308" y="735695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Scaled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Rescale_X</a:t>
          </a:r>
          <a:endParaRPr lang="en-IN" sz="3000" kern="1200" dirty="0"/>
        </a:p>
      </dsp:txBody>
      <dsp:txXfrm>
        <a:off x="2518308" y="735695"/>
        <a:ext cx="2286751" cy="1372050"/>
      </dsp:txXfrm>
    </dsp:sp>
    <dsp:sp modelId="{679184A0-1951-447B-A383-D4FE578A8ABC}">
      <dsp:nvSpPr>
        <dsp:cNvPr id="0" name=""/>
        <dsp:cNvSpPr/>
      </dsp:nvSpPr>
      <dsp:spPr>
        <a:xfrm>
          <a:off x="5033735" y="744312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Normalized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Norm_X</a:t>
          </a:r>
          <a:endParaRPr lang="en-IN" sz="3000" kern="1200" dirty="0"/>
        </a:p>
      </dsp:txBody>
      <dsp:txXfrm>
        <a:off x="5033735" y="744312"/>
        <a:ext cx="2286751" cy="1372050"/>
      </dsp:txXfrm>
    </dsp:sp>
    <dsp:sp modelId="{F871B795-7EA5-41C2-932F-85A2DD6B1AB1}">
      <dsp:nvSpPr>
        <dsp:cNvPr id="0" name=""/>
        <dsp:cNvSpPr/>
      </dsp:nvSpPr>
      <dsp:spPr>
        <a:xfrm>
          <a:off x="7549161" y="744312"/>
          <a:ext cx="2286751" cy="1372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PCA(0.90)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PCA_X</a:t>
          </a:r>
        </a:p>
      </dsp:txBody>
      <dsp:txXfrm>
        <a:off x="7549161" y="744312"/>
        <a:ext cx="2286751" cy="1372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037A8-2391-4066-8989-97C0096E04D4}">
      <dsp:nvSpPr>
        <dsp:cNvPr id="0" name=""/>
        <dsp:cNvSpPr/>
      </dsp:nvSpPr>
      <dsp:spPr>
        <a:xfrm>
          <a:off x="797316" y="923047"/>
          <a:ext cx="3207085" cy="1603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HIERARCHIAL</a:t>
          </a:r>
        </a:p>
      </dsp:txBody>
      <dsp:txXfrm>
        <a:off x="844282" y="970013"/>
        <a:ext cx="3113153" cy="1509610"/>
      </dsp:txXfrm>
    </dsp:sp>
    <dsp:sp modelId="{62AF058F-10FA-4485-AEA2-A1044A7461EA}">
      <dsp:nvSpPr>
        <dsp:cNvPr id="0" name=""/>
        <dsp:cNvSpPr/>
      </dsp:nvSpPr>
      <dsp:spPr>
        <a:xfrm rot="19457599">
          <a:off x="3855911" y="1221964"/>
          <a:ext cx="157981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579815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06323" y="1224305"/>
        <a:ext cx="78990" cy="78990"/>
      </dsp:txXfrm>
    </dsp:sp>
    <dsp:sp modelId="{B03B90B6-520C-4102-BC83-7286CD825FBB}">
      <dsp:nvSpPr>
        <dsp:cNvPr id="0" name=""/>
        <dsp:cNvSpPr/>
      </dsp:nvSpPr>
      <dsp:spPr>
        <a:xfrm>
          <a:off x="5287236" y="1010"/>
          <a:ext cx="3207085" cy="1603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SCIPY LIBRARY</a:t>
          </a:r>
        </a:p>
      </dsp:txBody>
      <dsp:txXfrm>
        <a:off x="5334202" y="47976"/>
        <a:ext cx="3113153" cy="1509610"/>
      </dsp:txXfrm>
    </dsp:sp>
    <dsp:sp modelId="{037DD4A0-4EEF-40F1-AA83-8C1F0738DF64}">
      <dsp:nvSpPr>
        <dsp:cNvPr id="0" name=""/>
        <dsp:cNvSpPr/>
      </dsp:nvSpPr>
      <dsp:spPr>
        <a:xfrm rot="2142401">
          <a:off x="3855911" y="2144001"/>
          <a:ext cx="157981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579815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06323" y="2146342"/>
        <a:ext cx="78990" cy="78990"/>
      </dsp:txXfrm>
    </dsp:sp>
    <dsp:sp modelId="{B3B7E7D4-233A-4434-AF46-E7E0924095E0}">
      <dsp:nvSpPr>
        <dsp:cNvPr id="0" name=""/>
        <dsp:cNvSpPr/>
      </dsp:nvSpPr>
      <dsp:spPr>
        <a:xfrm>
          <a:off x="5287236" y="1845084"/>
          <a:ext cx="3207085" cy="1603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SKLEARN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LIBRARY </a:t>
          </a:r>
        </a:p>
      </dsp:txBody>
      <dsp:txXfrm>
        <a:off x="5334202" y="1892050"/>
        <a:ext cx="3113153" cy="1509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24909-7509-4950-A42F-6067583ED5E9}">
      <dsp:nvSpPr>
        <dsp:cNvPr id="0" name=""/>
        <dsp:cNvSpPr/>
      </dsp:nvSpPr>
      <dsp:spPr>
        <a:xfrm>
          <a:off x="0" y="466367"/>
          <a:ext cx="821553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051F-811B-45FB-91FF-0E23869A6845}">
      <dsp:nvSpPr>
        <dsp:cNvPr id="0" name=""/>
        <dsp:cNvSpPr/>
      </dsp:nvSpPr>
      <dsp:spPr>
        <a:xfrm>
          <a:off x="410776" y="23567"/>
          <a:ext cx="5750877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9" tIns="0" rIns="21736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3 cluster +</a:t>
          </a:r>
          <a:r>
            <a:rPr lang="en-IN" sz="3000" kern="1200" dirty="0" err="1"/>
            <a:t>Euclidean+Ward</a:t>
          </a:r>
          <a:endParaRPr lang="en-IN" sz="3000" kern="1200" dirty="0"/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Silhouette_Avg</a:t>
          </a:r>
          <a:r>
            <a:rPr lang="en-IN" sz="3000" kern="1200" dirty="0"/>
            <a:t>=0.145</a:t>
          </a:r>
        </a:p>
      </dsp:txBody>
      <dsp:txXfrm>
        <a:off x="454007" y="66798"/>
        <a:ext cx="5664415" cy="799138"/>
      </dsp:txXfrm>
    </dsp:sp>
    <dsp:sp modelId="{AE458323-53E5-4CBA-B5A4-5EA1EDA4D1C9}">
      <dsp:nvSpPr>
        <dsp:cNvPr id="0" name=""/>
        <dsp:cNvSpPr/>
      </dsp:nvSpPr>
      <dsp:spPr>
        <a:xfrm>
          <a:off x="0" y="1933328"/>
          <a:ext cx="821553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BF38D-9E0D-4921-937C-3F3F65E2B19C}">
      <dsp:nvSpPr>
        <dsp:cNvPr id="0" name=""/>
        <dsp:cNvSpPr/>
      </dsp:nvSpPr>
      <dsp:spPr>
        <a:xfrm>
          <a:off x="410776" y="1384367"/>
          <a:ext cx="5750877" cy="92051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9" tIns="0" rIns="21736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2 cluster +</a:t>
          </a:r>
          <a:r>
            <a:rPr lang="en-IN" sz="3000" kern="1200" dirty="0" err="1"/>
            <a:t>Euclidean+Ward</a:t>
          </a:r>
          <a:endParaRPr lang="en-IN" sz="3000" kern="1200" dirty="0"/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Silhouette_Avg</a:t>
          </a:r>
          <a:r>
            <a:rPr lang="en-IN" sz="3000" kern="1200" dirty="0"/>
            <a:t>=0.28</a:t>
          </a:r>
        </a:p>
      </dsp:txBody>
      <dsp:txXfrm>
        <a:off x="455712" y="1429303"/>
        <a:ext cx="5661005" cy="830638"/>
      </dsp:txXfrm>
    </dsp:sp>
    <dsp:sp modelId="{3B34731A-8587-4BDF-8FD0-E772F1540C87}">
      <dsp:nvSpPr>
        <dsp:cNvPr id="0" name=""/>
        <dsp:cNvSpPr/>
      </dsp:nvSpPr>
      <dsp:spPr>
        <a:xfrm>
          <a:off x="0" y="3257788"/>
          <a:ext cx="821553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93702-F651-4403-9F8C-43C871375A09}">
      <dsp:nvSpPr>
        <dsp:cNvPr id="0" name=""/>
        <dsp:cNvSpPr/>
      </dsp:nvSpPr>
      <dsp:spPr>
        <a:xfrm>
          <a:off x="368779" y="2794327"/>
          <a:ext cx="5750877" cy="920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369" tIns="0" rIns="21736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2 cluster +</a:t>
          </a:r>
          <a:r>
            <a:rPr lang="en-IN" sz="3000" kern="1200" dirty="0" err="1"/>
            <a:t>cosine+Complete</a:t>
          </a:r>
          <a:endParaRPr lang="en-IN" sz="3000" kern="1200" dirty="0"/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Silhouette_Avg</a:t>
          </a:r>
          <a:r>
            <a:rPr lang="en-IN" sz="3000" kern="1200" dirty="0"/>
            <a:t>=0.077</a:t>
          </a:r>
        </a:p>
      </dsp:txBody>
      <dsp:txXfrm>
        <a:off x="413715" y="2839263"/>
        <a:ext cx="5661005" cy="830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6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9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0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3435-24CA-4AF5-878B-69B1F2CC76E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3EF020-B94E-485A-911C-0F9723BF15F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74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5E77-5B78-4278-9A7E-5B3B06535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163610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835BD-C720-420A-A7FF-3F72CCED4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224540"/>
            <a:ext cx="8637072" cy="2185660"/>
          </a:xfrm>
        </p:spPr>
        <p:txBody>
          <a:bodyPr>
            <a:normAutofit/>
          </a:bodyPr>
          <a:lstStyle/>
          <a:p>
            <a:r>
              <a:rPr lang="en-IN" sz="2800" dirty="0"/>
              <a:t>UN-SUPERVISED  LEARNING</a:t>
            </a:r>
          </a:p>
          <a:p>
            <a:r>
              <a:rPr lang="en-IN" sz="2800"/>
              <a:t>CLUSTERING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5553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3C4E-B31E-42F0-9649-DE3730B6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247650"/>
            <a:ext cx="4552950" cy="1266825"/>
          </a:xfrm>
        </p:spPr>
        <p:txBody>
          <a:bodyPr>
            <a:normAutofit/>
          </a:bodyPr>
          <a:lstStyle/>
          <a:p>
            <a:r>
              <a:rPr lang="en-IN" dirty="0"/>
              <a:t>Bivariate –Correlations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C416-3B0A-4C4F-9BAA-11D2E200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96" y="1805049"/>
            <a:ext cx="5220726" cy="3681351"/>
          </a:xfrm>
        </p:spPr>
        <p:txBody>
          <a:bodyPr>
            <a:normAutofit lnSpcReduction="10000"/>
          </a:bodyPr>
          <a:lstStyle/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Avg_ratings</a:t>
            </a:r>
            <a:r>
              <a:rPr lang="en-IN" sz="2000" dirty="0"/>
              <a:t> on Parks are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negatively correlated with </a:t>
            </a:r>
            <a:r>
              <a:rPr lang="en-IN" sz="1800" dirty="0" err="1"/>
              <a:t>Juice_bars</a:t>
            </a:r>
            <a:r>
              <a:rPr lang="en-IN" sz="18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Positively correlated with </a:t>
            </a:r>
            <a:r>
              <a:rPr lang="en-IN" sz="1800" dirty="0" err="1"/>
              <a:t>Rel_inst</a:t>
            </a:r>
            <a:r>
              <a:rPr lang="en-IN" sz="1800" dirty="0"/>
              <a:t> 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Ratings on </a:t>
            </a:r>
            <a:r>
              <a:rPr lang="en-IN" sz="2000" dirty="0" err="1"/>
              <a:t>Rel_inst</a:t>
            </a:r>
            <a:r>
              <a:rPr lang="en-IN" sz="2000" dirty="0"/>
              <a:t> are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Positively correlated with Resorts/</a:t>
            </a:r>
            <a:r>
              <a:rPr lang="en-IN" sz="1800" dirty="0" err="1"/>
              <a:t>Juice_bars</a:t>
            </a:r>
            <a:r>
              <a:rPr lang="en-IN" sz="1800" dirty="0"/>
              <a:t>/Restaurants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F84D8B8-73A9-40A2-8538-DE0BC6D32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52" y="486891"/>
            <a:ext cx="6288247" cy="5330454"/>
          </a:xfrm>
          <a:prstGeom prst="rect">
            <a:avLst/>
          </a:prstGeom>
          <a:solidFill>
            <a:schemeClr val="accent3"/>
          </a:solidFill>
        </p:spPr>
      </p:pic>
    </p:spTree>
    <p:extLst>
      <p:ext uri="{BB962C8B-B14F-4D97-AF65-F5344CB8AC3E}">
        <p14:creationId xmlns:p14="http://schemas.microsoft.com/office/powerpoint/2010/main" val="1814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59427-87D3-44CA-9B2A-D40DDE2DE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551489"/>
          </a:xfrm>
        </p:spPr>
        <p:txBody>
          <a:bodyPr>
            <a:normAutofit fontScale="90000"/>
          </a:bodyPr>
          <a:lstStyle/>
          <a:p>
            <a:r>
              <a:rPr lang="en-IN" dirty="0"/>
              <a:t>Key 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029DEB1-9761-4BBB-A2C8-107D7F576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261" y="2303814"/>
            <a:ext cx="11554691" cy="2006929"/>
          </a:xfrm>
        </p:spPr>
        <p:txBody>
          <a:bodyPr>
            <a:normAutofit/>
          </a:bodyPr>
          <a:lstStyle/>
          <a:p>
            <a:pPr algn="l"/>
            <a:endParaRPr lang="en-IN" sz="2000" b="1" dirty="0"/>
          </a:p>
          <a:p>
            <a:pPr algn="l"/>
            <a:r>
              <a:rPr lang="en-IN" sz="2000" b="1" dirty="0"/>
              <a:t>POLARIZED RATINGS  CANNOT BE CONSIDERED AS OUTLIERS</a:t>
            </a:r>
          </a:p>
          <a:p>
            <a:pPr algn="l"/>
            <a:r>
              <a:rPr lang="en-IN" sz="2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EFAD-FB48-48BF-B163-B17B6AAD4A08}"/>
              </a:ext>
            </a:extLst>
          </p:cNvPr>
          <p:cNvSpPr txBox="1"/>
          <p:nvPr/>
        </p:nvSpPr>
        <p:spPr>
          <a:xfrm>
            <a:off x="866899" y="4785756"/>
            <a:ext cx="8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THEREFORE   ….&gt; DATA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48358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43111E-550A-4721-9C6A-E7BD75B8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" y="415052"/>
            <a:ext cx="10573461" cy="646331"/>
          </a:xfrm>
        </p:spPr>
        <p:txBody>
          <a:bodyPr>
            <a:normAutofit/>
          </a:bodyPr>
          <a:lstStyle/>
          <a:p>
            <a:r>
              <a:rPr lang="en-IN" sz="2400" dirty="0"/>
              <a:t>DATA TRANSFORMATION –In sum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B84DB8-2BEB-4629-B860-922086B38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40525"/>
              </p:ext>
            </p:extLst>
          </p:nvPr>
        </p:nvGraphicFramePr>
        <p:xfrm>
          <a:off x="58738" y="2016125"/>
          <a:ext cx="9838795" cy="286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1C58FC-BDC0-4BB0-AEF6-4DB7FDB78AC2}"/>
              </a:ext>
            </a:extLst>
          </p:cNvPr>
          <p:cNvSpPr txBox="1"/>
          <p:nvPr/>
        </p:nvSpPr>
        <p:spPr>
          <a:xfrm>
            <a:off x="287868" y="5063064"/>
            <a:ext cx="1003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SETS OF DESIGN MATRIX [X]  KEPT READY AND WILL BE  PLACED BEFORE THE ALOGS TO CHECK THE ACCURACY OF PREDICTION  </a:t>
            </a:r>
          </a:p>
        </p:txBody>
      </p:sp>
    </p:spTree>
    <p:extLst>
      <p:ext uri="{BB962C8B-B14F-4D97-AF65-F5344CB8AC3E}">
        <p14:creationId xmlns:p14="http://schemas.microsoft.com/office/powerpoint/2010/main" val="412267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81B73E-FA0E-4A9A-A494-2F74BAA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6" y="298384"/>
            <a:ext cx="8643154" cy="606391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MACHINE LEARNING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DB27EA-BB97-4EC5-A677-25947F45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586" y="1350021"/>
            <a:ext cx="8643154" cy="4157957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sz="4800" dirty="0" err="1"/>
              <a:t>Hierarchial</a:t>
            </a:r>
            <a:r>
              <a:rPr lang="en-IN" sz="4800" dirty="0"/>
              <a:t> Model </a:t>
            </a:r>
          </a:p>
          <a:p>
            <a:pPr algn="l"/>
            <a:endParaRPr lang="en-IN" sz="4800" dirty="0"/>
          </a:p>
          <a:p>
            <a:pPr algn="l"/>
            <a:r>
              <a:rPr lang="en-IN" sz="4800" dirty="0" err="1"/>
              <a:t>KMeans</a:t>
            </a:r>
            <a:r>
              <a:rPr lang="en-IN" sz="4800" dirty="0"/>
              <a:t>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9BB66F6-6AE0-4A83-926C-639A071B6666}"/>
              </a:ext>
            </a:extLst>
          </p:cNvPr>
          <p:cNvSpPr/>
          <p:nvPr/>
        </p:nvSpPr>
        <p:spPr>
          <a:xfrm>
            <a:off x="5544148" y="1944302"/>
            <a:ext cx="875899" cy="2722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1D12A7-3635-4F8A-A93A-53DA60461FE6}"/>
              </a:ext>
            </a:extLst>
          </p:cNvPr>
          <p:cNvSpPr/>
          <p:nvPr/>
        </p:nvSpPr>
        <p:spPr>
          <a:xfrm>
            <a:off x="6917119" y="2113808"/>
            <a:ext cx="4263242" cy="225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Given the data set  has non categorical features </a:t>
            </a:r>
          </a:p>
        </p:txBody>
      </p:sp>
    </p:spTree>
    <p:extLst>
      <p:ext uri="{BB962C8B-B14F-4D97-AF65-F5344CB8AC3E}">
        <p14:creationId xmlns:p14="http://schemas.microsoft.com/office/powerpoint/2010/main" val="29991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E26A-720D-42A2-B65A-BDE0F78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HierarchIal</a:t>
            </a:r>
            <a:r>
              <a:rPr lang="en-IN" dirty="0"/>
              <a:t>  MODEL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69417F-AC95-465B-9088-84BDA6959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235947"/>
              </p:ext>
            </p:extLst>
          </p:nvPr>
        </p:nvGraphicFramePr>
        <p:xfrm>
          <a:off x="1450975" y="2016125"/>
          <a:ext cx="92916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76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D0D112-8F4F-4498-B30F-82FD9E5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2F9A8-9AC2-4A24-AA4C-2BE22F1F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Euclidean+AVERAGE</a:t>
            </a:r>
            <a:r>
              <a:rPr lang="en-IN" dirty="0"/>
              <a:t> +NORM_X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6A66F2-A683-4ED5-B947-FF6BE6D5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355512"/>
            <a:ext cx="4488794" cy="802237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 err="1"/>
              <a:t>Euclidean+COMPLETE+Norm_X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D06DA1-167E-4489-AD18-A40A3265A8FC}"/>
              </a:ext>
            </a:extLst>
          </p:cNvPr>
          <p:cNvSpPr txBox="1">
            <a:spLocks/>
          </p:cNvSpPr>
          <p:nvPr/>
        </p:nvSpPr>
        <p:spPr>
          <a:xfrm>
            <a:off x="1603979" y="391887"/>
            <a:ext cx="9291215" cy="84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HierarchIal</a:t>
            </a:r>
            <a:r>
              <a:rPr lang="en-IN" dirty="0"/>
              <a:t>  MODEL ..SCIPY LIBRARY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752D81E-3D03-4075-B704-B08329EC21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33749"/>
            <a:ext cx="4487863" cy="22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0D307A2-0E3D-4F43-A5CF-3E68180FBA7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3027399"/>
            <a:ext cx="4487862" cy="22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D0D112-8F4F-4498-B30F-82FD9E5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2F9A8-9AC2-4A24-AA4C-2BE22F1F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Euclidean+WARD</a:t>
            </a:r>
            <a:r>
              <a:rPr lang="en-IN" dirty="0"/>
              <a:t> +</a:t>
            </a:r>
            <a:r>
              <a:rPr lang="en-IN" dirty="0" err="1"/>
              <a:t>norm_X</a:t>
            </a: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52BA149-3493-4F7F-BC32-B97E7EFBF9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3027875"/>
            <a:ext cx="4487863" cy="30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6A66F2-A683-4ED5-B947-FF6BE6D5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355512"/>
            <a:ext cx="4488794" cy="802237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 err="1"/>
              <a:t>Euclidean+WARD</a:t>
            </a:r>
            <a:r>
              <a:rPr lang="en-IN" dirty="0"/>
              <a:t> +X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D06DA1-167E-4489-AD18-A40A3265A8FC}"/>
              </a:ext>
            </a:extLst>
          </p:cNvPr>
          <p:cNvSpPr txBox="1">
            <a:spLocks/>
          </p:cNvSpPr>
          <p:nvPr/>
        </p:nvSpPr>
        <p:spPr>
          <a:xfrm>
            <a:off x="1603979" y="391887"/>
            <a:ext cx="9291215" cy="84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HierarchIal</a:t>
            </a:r>
            <a:r>
              <a:rPr lang="en-IN" dirty="0"/>
              <a:t>  MODEL ..SCIPY LIBRARY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A1AF4325-7659-4721-AD7C-7ED032BB394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32" y="3157749"/>
            <a:ext cx="4487862" cy="289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2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D0D112-8F4F-4498-B30F-82FD9E5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2F9A8-9AC2-4A24-AA4C-2BE22F1F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Euclidean+WARD</a:t>
            </a:r>
            <a:r>
              <a:rPr lang="en-IN" dirty="0"/>
              <a:t> +</a:t>
            </a:r>
            <a:r>
              <a:rPr lang="en-IN" dirty="0" err="1"/>
              <a:t>pca_X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6A66F2-A683-4ED5-B947-FF6BE6D5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355512"/>
            <a:ext cx="4488794" cy="802237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 err="1"/>
              <a:t>Euclidean+WARD</a:t>
            </a:r>
            <a:r>
              <a:rPr lang="en-IN" dirty="0"/>
              <a:t> +</a:t>
            </a:r>
            <a:r>
              <a:rPr lang="en-IN" dirty="0" err="1"/>
              <a:t>rescaled_X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D06DA1-167E-4489-AD18-A40A3265A8FC}"/>
              </a:ext>
            </a:extLst>
          </p:cNvPr>
          <p:cNvSpPr txBox="1">
            <a:spLocks/>
          </p:cNvSpPr>
          <p:nvPr/>
        </p:nvSpPr>
        <p:spPr>
          <a:xfrm>
            <a:off x="1603979" y="391887"/>
            <a:ext cx="9291215" cy="84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HierarchIal</a:t>
            </a:r>
            <a:r>
              <a:rPr lang="en-IN" dirty="0"/>
              <a:t>  MODEL ..SCIPY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7DF-5228-4758-8CD4-88A06B1A7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4C841E9-9E5F-4756-84D4-FE0249DF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59" y="3157749"/>
            <a:ext cx="4135815" cy="2644456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01F4CA3-236E-4E8E-993E-617B2B32FE7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3025448"/>
            <a:ext cx="4487862" cy="281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6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556D-7948-4121-91C6-6C2CFEEF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141086"/>
            <a:ext cx="8643154" cy="797066"/>
          </a:xfrm>
        </p:spPr>
        <p:txBody>
          <a:bodyPr>
            <a:normAutofit fontScale="90000"/>
          </a:bodyPr>
          <a:lstStyle/>
          <a:p>
            <a:r>
              <a:rPr lang="en-IN" dirty="0"/>
              <a:t>At </a:t>
            </a:r>
            <a:r>
              <a:rPr lang="en-IN" dirty="0" err="1"/>
              <a:t>Eucledian</a:t>
            </a:r>
            <a:r>
              <a:rPr lang="en-IN" dirty="0"/>
              <a:t> </a:t>
            </a:r>
            <a:r>
              <a:rPr lang="en-IN" dirty="0" err="1"/>
              <a:t>dist</a:t>
            </a:r>
            <a:r>
              <a:rPr lang="en-IN" dirty="0"/>
              <a:t> of 2.33 &amp; </a:t>
            </a:r>
            <a:r>
              <a:rPr lang="en-IN" dirty="0" err="1"/>
              <a:t>Norm_X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E01E-91C3-4FAC-B580-B4E941DF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1298" y="1947554"/>
            <a:ext cx="8643154" cy="3123210"/>
          </a:xfrm>
        </p:spPr>
        <p:txBody>
          <a:bodyPr>
            <a:normAutofit/>
          </a:bodyPr>
          <a:lstStyle/>
          <a:p>
            <a:r>
              <a:rPr lang="en-IN" sz="3200" dirty="0" err="1"/>
              <a:t>max_d</a:t>
            </a:r>
            <a:r>
              <a:rPr lang="en-IN" sz="3200" dirty="0"/>
              <a:t>=2.33</a:t>
            </a:r>
          </a:p>
          <a:p>
            <a:r>
              <a:rPr lang="en-IN" sz="3200" dirty="0"/>
              <a:t>cl=</a:t>
            </a:r>
            <a:r>
              <a:rPr lang="en-IN" sz="3200" dirty="0" err="1"/>
              <a:t>fcluster</a:t>
            </a:r>
            <a:r>
              <a:rPr lang="en-IN" sz="3200" dirty="0"/>
              <a:t>(f1,max_d,criterion="</a:t>
            </a:r>
            <a:r>
              <a:rPr lang="en-IN" sz="3200" dirty="0" err="1"/>
              <a:t>maxclust</a:t>
            </a:r>
            <a:r>
              <a:rPr lang="en-IN" sz="3200" dirty="0"/>
              <a:t>")</a:t>
            </a:r>
          </a:p>
          <a:p>
            <a:r>
              <a:rPr lang="en-US" sz="3200" dirty="0"/>
              <a:t>set(</a:t>
            </a:r>
            <a:r>
              <a:rPr lang="en-US" sz="3200" dirty="0" err="1"/>
              <a:t>fcluster</a:t>
            </a:r>
            <a:r>
              <a:rPr lang="en-US" sz="3200" dirty="0"/>
              <a:t>(f1,max_d,criterion="</a:t>
            </a:r>
            <a:r>
              <a:rPr lang="en-US" sz="3200" dirty="0" err="1"/>
              <a:t>maxclust</a:t>
            </a:r>
            <a:r>
              <a:rPr lang="en-US" sz="3200" dirty="0"/>
              <a:t>"))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358FE-FC00-46A9-94FA-5DAD4BBFE01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704138" y="2820988"/>
            <a:ext cx="4487862" cy="263842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56AE3D-1D4E-4B36-9A9D-73D4DA480B0E}"/>
              </a:ext>
            </a:extLst>
          </p:cNvPr>
          <p:cNvSpPr/>
          <p:nvPr/>
        </p:nvSpPr>
        <p:spPr>
          <a:xfrm>
            <a:off x="1163782" y="5355772"/>
            <a:ext cx="9488384" cy="510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 get a 2 cluster  Solution </a:t>
            </a:r>
          </a:p>
        </p:txBody>
      </p:sp>
    </p:spTree>
    <p:extLst>
      <p:ext uri="{BB962C8B-B14F-4D97-AF65-F5344CB8AC3E}">
        <p14:creationId xmlns:p14="http://schemas.microsoft.com/office/powerpoint/2010/main" val="418645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AE2D23-5E18-41ED-9F61-B4632064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`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8651A42-5D74-4CC5-953C-668F94D4B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227531"/>
              </p:ext>
            </p:extLst>
          </p:nvPr>
        </p:nvGraphicFramePr>
        <p:xfrm>
          <a:off x="1450975" y="2016125"/>
          <a:ext cx="8215539" cy="40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8D06DA1-167E-4489-AD18-A40A3265A8FC}"/>
              </a:ext>
            </a:extLst>
          </p:cNvPr>
          <p:cNvSpPr txBox="1">
            <a:spLocks/>
          </p:cNvSpPr>
          <p:nvPr/>
        </p:nvSpPr>
        <p:spPr>
          <a:xfrm>
            <a:off x="1603979" y="391887"/>
            <a:ext cx="9291215" cy="84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HierarchIal</a:t>
            </a:r>
            <a:r>
              <a:rPr lang="en-IN" dirty="0"/>
              <a:t>  MODEL ..</a:t>
            </a:r>
            <a:r>
              <a:rPr lang="en-IN" dirty="0" err="1"/>
              <a:t>Sklearn</a:t>
            </a:r>
            <a:r>
              <a:rPr lang="en-IN" dirty="0"/>
              <a:t>  LIBRARY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17A43E-911D-4EEE-9B90-2BF9577E81B8}"/>
              </a:ext>
            </a:extLst>
          </p:cNvPr>
          <p:cNvSpPr/>
          <p:nvPr/>
        </p:nvSpPr>
        <p:spPr>
          <a:xfrm>
            <a:off x="10058400" y="2351314"/>
            <a:ext cx="1757548" cy="254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 cluster option  gives the best silhouette score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E5418-3298-4A80-824F-CB91F703B29C}"/>
              </a:ext>
            </a:extLst>
          </p:cNvPr>
          <p:cNvSpPr txBox="1"/>
          <p:nvPr/>
        </p:nvSpPr>
        <p:spPr>
          <a:xfrm>
            <a:off x="9654641" y="6175169"/>
            <a:ext cx="254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 : X  is normalized</a:t>
            </a:r>
          </a:p>
        </p:txBody>
      </p:sp>
    </p:spTree>
    <p:extLst>
      <p:ext uri="{BB962C8B-B14F-4D97-AF65-F5344CB8AC3E}">
        <p14:creationId xmlns:p14="http://schemas.microsoft.com/office/powerpoint/2010/main" val="274824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0CB8-EE4D-46FE-BC42-73910E0C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9" y="804163"/>
            <a:ext cx="9295603" cy="1056319"/>
          </a:xfrm>
        </p:spPr>
        <p:txBody>
          <a:bodyPr>
            <a:normAutofit/>
          </a:bodyPr>
          <a:lstStyle/>
          <a:p>
            <a:r>
              <a:rPr lang="en-IN" sz="2400" dirty="0"/>
              <a:t>Problem -Statement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B983A-AAE7-4C5A-B68B-B3B717D7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44535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GIVEN –DESIGN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4181C-F746-4DDB-A3BA-B08FDB30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50000"/>
              <a:lumOff val="5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RATINGS  BASIS TRAVELLERS FROM  EAST ASIA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0C47A2-EAC0-45C6-8858-CB40C85C3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44190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SOLVE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B59B6-AEFA-463D-9CBC-FE83A0B1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  <a:solidFill>
            <a:schemeClr val="bg1">
              <a:lumMod val="50000"/>
              <a:lumOff val="5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# POSSIBLE CLUSTERs</a:t>
            </a:r>
          </a:p>
          <a:p>
            <a:r>
              <a:rPr lang="en-IN" dirty="0"/>
              <a:t> SUMMARIZE BEHAVIOURS</a:t>
            </a:r>
          </a:p>
          <a:p>
            <a:r>
              <a:rPr lang="en-IN" dirty="0"/>
              <a:t>CLUSTER JUSTIFICATION AND VALIDATION</a:t>
            </a:r>
          </a:p>
          <a:p>
            <a:r>
              <a:rPr lang="en-IN" dirty="0"/>
              <a:t>ACCURACY AND MODEL SELECTION  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23C79-2B1D-4DA9-BF39-632F6B2BA440}"/>
              </a:ext>
            </a:extLst>
          </p:cNvPr>
          <p:cNvSpPr txBox="1"/>
          <p:nvPr/>
        </p:nvSpPr>
        <p:spPr>
          <a:xfrm>
            <a:off x="4134676" y="5705061"/>
            <a:ext cx="57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 SUPERVISED  CLUSTER PROBLEM </a:t>
            </a:r>
          </a:p>
        </p:txBody>
      </p:sp>
    </p:spTree>
    <p:extLst>
      <p:ext uri="{BB962C8B-B14F-4D97-AF65-F5344CB8AC3E}">
        <p14:creationId xmlns:p14="http://schemas.microsoft.com/office/powerpoint/2010/main" val="227373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D0D112-8F4F-4498-B30F-82FD9E5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2F9A8-9AC2-4A24-AA4C-2BE22F1F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947" y="2019549"/>
            <a:ext cx="4317809" cy="80194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2 CLUSTERs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6A66F2-A683-4ED5-B947-FF6BE6D5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308012"/>
            <a:ext cx="4488794" cy="672547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2-3-4 CLUSTERs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D06DA1-167E-4489-AD18-A40A3265A8FC}"/>
              </a:ext>
            </a:extLst>
          </p:cNvPr>
          <p:cNvSpPr txBox="1">
            <a:spLocks/>
          </p:cNvSpPr>
          <p:nvPr/>
        </p:nvSpPr>
        <p:spPr>
          <a:xfrm>
            <a:off x="1603979" y="391887"/>
            <a:ext cx="9291215" cy="843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Kmeans</a:t>
            </a:r>
            <a:r>
              <a:rPr lang="en-IN" dirty="0"/>
              <a:t> -2 cluster &amp; 3 cluster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B00815-3134-44AA-BE5E-415E220F3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947" y="2980559"/>
            <a:ext cx="4317809" cy="286210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973B9D-2880-486D-BDFC-8F824B2F0C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85959" y="2980559"/>
            <a:ext cx="4547798" cy="285824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4AA5ED0-46EB-4812-8A65-000B0FA2B580}"/>
              </a:ext>
            </a:extLst>
          </p:cNvPr>
          <p:cNvSpPr/>
          <p:nvPr/>
        </p:nvSpPr>
        <p:spPr>
          <a:xfrm>
            <a:off x="5285959" y="3484185"/>
            <a:ext cx="4202425" cy="6725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AE0BCD-90C6-4709-90D9-BC6BF583637F}"/>
              </a:ext>
            </a:extLst>
          </p:cNvPr>
          <p:cNvSpPr/>
          <p:nvPr/>
        </p:nvSpPr>
        <p:spPr>
          <a:xfrm>
            <a:off x="688238" y="4726379"/>
            <a:ext cx="4202425" cy="62778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1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FC45-EDBD-429C-B6E0-18044B05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 and 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8548-A70B-476B-989F-B0FBC8B9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Overall </a:t>
            </a:r>
            <a:r>
              <a:rPr lang="en-IN" dirty="0" err="1"/>
              <a:t>Kmeans</a:t>
            </a:r>
            <a:r>
              <a:rPr lang="en-IN" dirty="0"/>
              <a:t> is the best  model  with highest Silhouette score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Dataset  not amenable to more than 2 clusters.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Silhouette Score is &lt;0.8  for </a:t>
            </a:r>
            <a:r>
              <a:rPr lang="en-IN" dirty="0" err="1"/>
              <a:t>KMeans</a:t>
            </a:r>
            <a:r>
              <a:rPr lang="en-IN" dirty="0"/>
              <a:t> (2 cluster with PCA)   therefore we need to  look at the option of Fuzzy logic (soft  clusters )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77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3A0E-44C7-43A0-BAE7-8FEA71DB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149088"/>
            <a:ext cx="8643154" cy="655982"/>
          </a:xfrm>
        </p:spPr>
        <p:txBody>
          <a:bodyPr/>
          <a:lstStyle/>
          <a:p>
            <a:r>
              <a:rPr lang="en-IN" dirty="0"/>
              <a:t>THE DATA 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7D4A9-F9DE-4279-AD53-9EE2ADEBB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661" y="805071"/>
            <a:ext cx="10198916" cy="524922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Total  Variables : 10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Art_galleries</a:t>
            </a:r>
            <a:r>
              <a:rPr lang="en-IN" dirty="0"/>
              <a:t>                    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Dance_clubs</a:t>
            </a:r>
            <a:r>
              <a:rPr lang="en-IN" dirty="0"/>
              <a:t>                    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Juice_bars</a:t>
            </a:r>
            <a:r>
              <a:rPr lang="en-IN" dirty="0"/>
              <a:t>                         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Restaurants                      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Museums     		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Resorts                            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Parks/</a:t>
            </a:r>
            <a:r>
              <a:rPr lang="en-IN" dirty="0" err="1"/>
              <a:t>Picn</a:t>
            </a:r>
            <a:r>
              <a:rPr lang="en-IN" dirty="0"/>
              <a:t>                      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Beaches                           Object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Theatres                           Object           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 err="1"/>
              <a:t>Rel_inst</a:t>
            </a:r>
            <a:r>
              <a:rPr lang="en-IN" dirty="0"/>
              <a:t>                             Object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2510EA2-D041-4BBF-9D14-FA507DA165D8}"/>
              </a:ext>
            </a:extLst>
          </p:cNvPr>
          <p:cNvSpPr/>
          <p:nvPr/>
        </p:nvSpPr>
        <p:spPr>
          <a:xfrm>
            <a:off x="3859731" y="1251284"/>
            <a:ext cx="1751797" cy="4581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06FD9-A637-451A-A7C9-0537DF16E57E}"/>
              </a:ext>
            </a:extLst>
          </p:cNvPr>
          <p:cNvSpPr txBox="1"/>
          <p:nvPr/>
        </p:nvSpPr>
        <p:spPr>
          <a:xfrm>
            <a:off x="5975684" y="3319115"/>
            <a:ext cx="2656572" cy="64633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IVs : 10</a:t>
            </a:r>
          </a:p>
          <a:p>
            <a:r>
              <a:rPr lang="en-IN" dirty="0"/>
              <a:t>DV  :NA</a:t>
            </a:r>
          </a:p>
        </p:txBody>
      </p:sp>
    </p:spTree>
    <p:extLst>
      <p:ext uri="{BB962C8B-B14F-4D97-AF65-F5344CB8AC3E}">
        <p14:creationId xmlns:p14="http://schemas.microsoft.com/office/powerpoint/2010/main" val="37584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CC15-1DBF-4CE3-8D06-72AD76BD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6DEFC74-2DB7-47BF-BA0F-C35D9034A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22650"/>
              </p:ext>
            </p:extLst>
          </p:nvPr>
        </p:nvGraphicFramePr>
        <p:xfrm>
          <a:off x="365760" y="2016125"/>
          <a:ext cx="114300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18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6912B-7EA0-4A46-A707-4B21846E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JOURNEY..1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75022-98C2-46D4-8AE1-A2FF4B707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 –modelling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73763-F323-4604-9DA2-32F24169D7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Load / Eyeball the data set </a:t>
            </a:r>
          </a:p>
          <a:p>
            <a:r>
              <a:rPr lang="en-IN" dirty="0"/>
              <a:t>Clean the data set 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Data Transformation 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0EAEAC-540C-4F4F-9BA4-8134AAC5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12BD12-3219-444E-9FD5-1FCF1A52B6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endParaRPr lang="en-IN" dirty="0"/>
          </a:p>
          <a:p>
            <a:pPr lvl="1"/>
            <a:r>
              <a:rPr lang="en-IN" sz="2000" dirty="0"/>
              <a:t>Hierarchical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sz="2000" dirty="0" err="1"/>
              <a:t>KMeans</a:t>
            </a:r>
            <a:r>
              <a:rPr lang="en-IN" sz="2000" dirty="0"/>
              <a:t>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75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F9A7-111C-42FB-A083-902186A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JOURNEY..2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6E53-5075-4239-931F-0D25866E4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POST MODELLING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2F08F0-5818-44B8-9415-C2A86CFD68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Evaluation metrics </a:t>
            </a:r>
          </a:p>
          <a:p>
            <a:pPr lvl="1"/>
            <a:r>
              <a:rPr lang="en-IN" dirty="0"/>
              <a:t>Silhouette  Score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B27FC-D4E7-4AFF-A858-6024E7E8B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MODEL SELECTION STRATEGY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4CE2F-D051-45F7-9417-49D79D6B10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Basis Expert  feedback on possible clusters -Labels </a:t>
            </a:r>
          </a:p>
        </p:txBody>
      </p:sp>
    </p:spTree>
    <p:extLst>
      <p:ext uri="{BB962C8B-B14F-4D97-AF65-F5344CB8AC3E}">
        <p14:creationId xmlns:p14="http://schemas.microsoft.com/office/powerpoint/2010/main" val="17247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957B-FE65-4BB2-BDCA-AC900EFE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/>
              <a:t>Pre -</a:t>
            </a:r>
            <a:r>
              <a:rPr lang="en-IN" sz="2400" dirty="0" err="1"/>
              <a:t>modelling..DATA</a:t>
            </a:r>
            <a:r>
              <a:rPr lang="en-IN" sz="2400" dirty="0"/>
              <a:t> CLEANING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71E941-C15E-43B9-A794-DA47FA3C7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INITIAL DATASET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0D3BF8-7F20-4262-B295-1836C216A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CLEANED DATASET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145462-AC5B-469A-AFDE-16944636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2225" y="3429000"/>
            <a:ext cx="4488794" cy="2029863"/>
          </a:xfrm>
        </p:spPr>
        <p:txBody>
          <a:bodyPr/>
          <a:lstStyle/>
          <a:p>
            <a:r>
              <a:rPr lang="en-IN" dirty="0"/>
              <a:t>TOTAL FEATURES : 10</a:t>
            </a:r>
          </a:p>
          <a:p>
            <a:r>
              <a:rPr lang="en-IN" dirty="0"/>
              <a:t>TOTAL OBSERVATION</a:t>
            </a:r>
            <a:r>
              <a:rPr lang="en-IN" dirty="0">
                <a:sym typeface="Wingdings" panose="05000000000000000000" pitchFamily="2" charset="2"/>
              </a:rPr>
              <a:t> (980)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3C73BE9B-5AD3-4404-B803-91573A91E87A}"/>
              </a:ext>
            </a:extLst>
          </p:cNvPr>
          <p:cNvSpPr txBox="1">
            <a:spLocks/>
          </p:cNvSpPr>
          <p:nvPr/>
        </p:nvSpPr>
        <p:spPr>
          <a:xfrm>
            <a:off x="1303025" y="2754817"/>
            <a:ext cx="4488794" cy="2637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CB639A-16F7-420B-824A-13B33F6F1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3429000"/>
            <a:ext cx="4488794" cy="2039726"/>
          </a:xfrm>
        </p:spPr>
        <p:txBody>
          <a:bodyPr/>
          <a:lstStyle/>
          <a:p>
            <a:r>
              <a:rPr lang="en-IN" dirty="0"/>
              <a:t>TOTAL  FEATURES : 11</a:t>
            </a:r>
          </a:p>
          <a:p>
            <a:r>
              <a:rPr lang="en-IN" dirty="0"/>
              <a:t>TOTAL OBSERVATIONS : (980)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227712-BD7E-437D-9526-5335FAD78681}"/>
              </a:ext>
            </a:extLst>
          </p:cNvPr>
          <p:cNvSpPr/>
          <p:nvPr/>
        </p:nvSpPr>
        <p:spPr>
          <a:xfrm>
            <a:off x="1125851" y="5082639"/>
            <a:ext cx="9467850" cy="93363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IN" dirty="0"/>
              <a:t>Customer ID columns is dropped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No Null Values in the dataset 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dirty="0"/>
              <a:t>Data-set converted to Numeric from Object </a:t>
            </a:r>
          </a:p>
        </p:txBody>
      </p:sp>
    </p:spTree>
    <p:extLst>
      <p:ext uri="{BB962C8B-B14F-4D97-AF65-F5344CB8AC3E}">
        <p14:creationId xmlns:p14="http://schemas.microsoft.com/office/powerpoint/2010/main" val="162164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ABAE-D176-4C9B-B89D-332DD404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471831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Pre modelling -EDA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0206-FD61-44E3-9178-F8B47713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300596"/>
            <a:ext cx="4577746" cy="292417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3200" dirty="0"/>
              <a:t>Univariate </a:t>
            </a:r>
          </a:p>
          <a:p>
            <a:r>
              <a:rPr lang="en-IN" sz="3200" dirty="0"/>
              <a:t>Bivariate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D69E6D-31A5-4425-9287-2D6C6874D0FE}"/>
              </a:ext>
            </a:extLst>
          </p:cNvPr>
          <p:cNvSpPr/>
          <p:nvPr/>
        </p:nvSpPr>
        <p:spPr>
          <a:xfrm>
            <a:off x="5838825" y="1847850"/>
            <a:ext cx="485775" cy="2105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7C9B4-135F-43D9-AD9D-3D835ACEB732}"/>
              </a:ext>
            </a:extLst>
          </p:cNvPr>
          <p:cNvSpPr txBox="1"/>
          <p:nvPr/>
        </p:nvSpPr>
        <p:spPr>
          <a:xfrm>
            <a:off x="6681477" y="1605027"/>
            <a:ext cx="5288849" cy="2677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Understanding the data structure 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Skews/Outliers 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 Data Insights </a:t>
            </a:r>
          </a:p>
        </p:txBody>
      </p:sp>
    </p:spTree>
    <p:extLst>
      <p:ext uri="{BB962C8B-B14F-4D97-AF65-F5344CB8AC3E}">
        <p14:creationId xmlns:p14="http://schemas.microsoft.com/office/powerpoint/2010/main" val="157155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C770B-A20B-4B04-9B9B-DDB21692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21" y="330199"/>
            <a:ext cx="3857626" cy="755651"/>
          </a:xfrm>
        </p:spPr>
        <p:txBody>
          <a:bodyPr>
            <a:normAutofit/>
          </a:bodyPr>
          <a:lstStyle/>
          <a:p>
            <a:r>
              <a:rPr lang="en-IN" dirty="0"/>
              <a:t>DATA SET CHARACTERISTICS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CCFC0E-9439-41D9-9FBA-0C43F8D1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23" y="-1"/>
            <a:ext cx="7461677" cy="6638925"/>
          </a:xfrm>
          <a:solidFill>
            <a:srgbClr val="00B05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8D451-E573-4A44-9E41-255D951D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" y="1929141"/>
            <a:ext cx="3974512" cy="338713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Parks /</a:t>
            </a:r>
            <a:r>
              <a:rPr lang="en-IN" dirty="0" err="1"/>
              <a:t>Rel_Inst</a:t>
            </a:r>
            <a:r>
              <a:rPr lang="en-IN" dirty="0"/>
              <a:t> /Beaches amongst the highest rated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Restaurants /</a:t>
            </a:r>
            <a:r>
              <a:rPr lang="en-IN" dirty="0" err="1"/>
              <a:t>Art_gall</a:t>
            </a:r>
            <a:r>
              <a:rPr lang="en-IN" dirty="0"/>
              <a:t>/Museums amongst the lowest rated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Dance _clubs ratings are highly polarised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Juice_bars’s</a:t>
            </a:r>
            <a:r>
              <a:rPr lang="en-IN" dirty="0"/>
              <a:t> ratings  have the widest range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63A13A-960A-4FBC-810F-3CF37B57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-1"/>
            <a:ext cx="7127830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92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681</TotalTime>
  <Words>550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Rockwell</vt:lpstr>
      <vt:lpstr>Gallery</vt:lpstr>
      <vt:lpstr>PowerPoint Presentation</vt:lpstr>
      <vt:lpstr>Problem -Statement</vt:lpstr>
      <vt:lpstr>THE DATA SET </vt:lpstr>
      <vt:lpstr>APPROACH </vt:lpstr>
      <vt:lpstr>THE JOURNEY..1 </vt:lpstr>
      <vt:lpstr>THE JOURNEY..2 </vt:lpstr>
      <vt:lpstr>Pre -modelling..DATA CLEANING  </vt:lpstr>
      <vt:lpstr>Pre modelling -EDA</vt:lpstr>
      <vt:lpstr>DATA SET CHARACTERISTICS </vt:lpstr>
      <vt:lpstr>Bivariate –Correlations </vt:lpstr>
      <vt:lpstr>Key CONCLUSION</vt:lpstr>
      <vt:lpstr>DATA TRANSFORMATION –In sum</vt:lpstr>
      <vt:lpstr>MACHINE LEARNING MODELS</vt:lpstr>
      <vt:lpstr>HierarchIal  MODEL </vt:lpstr>
      <vt:lpstr>PowerPoint Presentation</vt:lpstr>
      <vt:lpstr>PowerPoint Presentation</vt:lpstr>
      <vt:lpstr>PowerPoint Presentation</vt:lpstr>
      <vt:lpstr>At Eucledian dist of 2.33 &amp; Norm_X</vt:lpstr>
      <vt:lpstr>`</vt:lpstr>
      <vt:lpstr>PowerPoint Presentation</vt:lpstr>
      <vt:lpstr>MODEL SELECTION and 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presentation ..</dc:title>
  <dc:creator>joydeep raha</dc:creator>
  <cp:lastModifiedBy>joydeep raha</cp:lastModifiedBy>
  <cp:revision>79</cp:revision>
  <dcterms:created xsi:type="dcterms:W3CDTF">2019-02-12T18:37:09Z</dcterms:created>
  <dcterms:modified xsi:type="dcterms:W3CDTF">2019-02-21T04:41:17Z</dcterms:modified>
</cp:coreProperties>
</file>