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68d71961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68d71961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68d71961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68d71961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4e68dcb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4e68dcb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4e68dcbd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4e68dcbd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4e68dcb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4e68dcb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4e68dcb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4e68dcb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68d71961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68d71961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4bf6e78c1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4bf6e78c1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4bf6e78c1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4bf6e78c1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4e68dcb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4e68dcb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4bf6e78c1_0_1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4bf6e78c1_0_1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bf6e78c1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bf6e78c1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4bf6e78c1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4bf6e78c1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4bf6e78c1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4bf6e78c1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8d71961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8d71961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P230 Patient’s Condition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249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Using NLP and Supervised ML Algorithms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572000" cy="46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25" y="152400"/>
            <a:ext cx="4301626" cy="46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5" y="207575"/>
            <a:ext cx="3872450" cy="39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185925" y="4460600"/>
            <a:ext cx="88785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788" b="1">
                <a:latin typeface="Times New Roman"/>
                <a:ea typeface="Times New Roman"/>
                <a:cs typeface="Times New Roman"/>
                <a:sym typeface="Times New Roman"/>
              </a:rPr>
              <a:t>We showed only a few visualizations for the demo..we can do other visualizations also</a:t>
            </a:r>
            <a:endParaRPr sz="1788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1375"/>
            <a:ext cx="4434900" cy="380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9374" cy="47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84850" y="76000"/>
            <a:ext cx="310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4. Text Preprocessing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311700" y="703475"/>
            <a:ext cx="8520600" cy="40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step we performed text cleaning, it involves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Lowering the text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stop words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empty spaces and empty strings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HTML tags and other related things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Removing special characters (?,!,# etc.)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Lemmatization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purpose we have used libraries like </a:t>
            </a:r>
            <a:r>
              <a:rPr lang="en-GB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, re(Regular Expressions), string, BeautifulSoup, wordnetLemmatizer etc.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1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Times New Roman"/>
                <a:ea typeface="Times New Roman"/>
                <a:cs typeface="Times New Roman"/>
                <a:sym typeface="Times New Roman"/>
              </a:rPr>
              <a:t>5. Feature Extraction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feature extractions methods we have used i.e.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GB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 OF WORDS (with unigrams, bigrams and trigrams)</a:t>
            </a:r>
            <a:endParaRPr sz="20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lang="en-GB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(Term Frequency - Inverse Document Frequency)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used </a:t>
            </a:r>
            <a:r>
              <a:rPr lang="en-GB" sz="20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countVectorizer,TfidfVectorizer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GB" sz="20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 library</a:t>
            </a: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feature extraction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52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6. Model Building and Model Summary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the model, we used the extracted features as our input and the condition as our target variable.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we splitted the data into train(80%) and test data(20%).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know condition has 3 classe i.e. Depression, Diabetes Type 2 and High Blood Pressure. We trained different classification ML models to fit the train data.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test data to find the performance of the models. We used </a:t>
            </a:r>
            <a:r>
              <a:rPr lang="en-GB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final model selection.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used mostly </a:t>
            </a:r>
            <a:r>
              <a:rPr lang="en-GB" sz="1900" b="1" i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sklearn, TensorFlow and Keras </a:t>
            </a: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the Models.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126875" y="218350"/>
            <a:ext cx="85206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Model Summary table:</a:t>
            </a:r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5" y="854325"/>
            <a:ext cx="8567376" cy="26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 txBox="1"/>
          <p:nvPr/>
        </p:nvSpPr>
        <p:spPr>
          <a:xfrm>
            <a:off x="888025" y="3725800"/>
            <a:ext cx="6642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Random Forest and Passive Aggressive have same weighted F1-scores, we can choose any one, we took  </a:t>
            </a:r>
            <a:r>
              <a:rPr lang="en-GB" sz="1800" b="1" i="1">
                <a:latin typeface="Times New Roman"/>
                <a:ea typeface="Times New Roman"/>
                <a:cs typeface="Times New Roman"/>
                <a:sym typeface="Times New Roman"/>
              </a:rPr>
              <a:t>RandomForestClassifier as our final model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Then we saved the trained model for the Deployment.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27100" y="19366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 u="sng"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b="1" i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predict (or Classify) the Patient’s condition based on Reviews(input) Using NLP and Supervised ML techniques.</a:t>
            </a:r>
            <a:endParaRPr sz="23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Recommending Medicines based on the predicted Condition.</a:t>
            </a:r>
            <a:endParaRPr sz="23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conditions(target) we need to classify i.e.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GB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Depression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GB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Blood Pressure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AutoNum type="arabicPeriod"/>
            </a:pPr>
            <a:r>
              <a:rPr lang="en-GB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 Type 2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115325"/>
            <a:ext cx="3136500" cy="7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Steps Followed: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54025" y="899525"/>
            <a:ext cx="8520600" cy="3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Data Description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Visualizations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 Summary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Preprocessing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Building and Models Summary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Prediction for each Medicine for the recommendation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Deployment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39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Data Collection and Data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 data can be collected from the below two sources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UCI Machine Learning datasets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Kaggle 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Here the data set is provided to us directly and the dataset is named as   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drugsCom_raw.tsv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357525"/>
            <a:ext cx="8520600" cy="42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Description:</a:t>
            </a:r>
            <a:endParaRPr sz="22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consists of 6 features i.e.</a:t>
            </a:r>
            <a:endParaRPr sz="22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DrugName (categorical) → name of drug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condition (categorical)   → name of condition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review (text)                    → patient review about the medicine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rating (numerical)          → 10 star patient rating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date (date)                      → date of review entry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usefulCount (numerical)→ number of users who found review useful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207900" y="184525"/>
            <a:ext cx="85206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dataset consists of 161297 observations. Here the condition column has many conditions which includes our desired 3 conditions i.e. Depression, High Blood Pressure and Diabetes Type 2.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0" y="1478625"/>
            <a:ext cx="8679900" cy="35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84850" y="218350"/>
            <a:ext cx="8822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Extracting data with specific conditions (Depression, High Blood Pressure, Diabetes, Type 2) Here we have 13944 observations.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4150"/>
            <a:ext cx="8822100" cy="36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4025" y="99050"/>
            <a:ext cx="339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2.  EDA 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4150"/>
            <a:ext cx="4561121" cy="41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525" y="152400"/>
            <a:ext cx="443047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175450"/>
            <a:ext cx="4322250" cy="47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375" y="175450"/>
            <a:ext cx="4144100" cy="45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Macintosh PowerPoint</Application>
  <PresentationFormat>On-screen Show (16:9)</PresentationFormat>
  <Paragraphs>59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Simple Light</vt:lpstr>
      <vt:lpstr>P230 Patient’s Condition Classification</vt:lpstr>
      <vt:lpstr>Objective of the Project</vt:lpstr>
      <vt:lpstr>Steps Followed:</vt:lpstr>
      <vt:lpstr>Data Collection and Data Description</vt:lpstr>
      <vt:lpstr>PowerPoint Presentation</vt:lpstr>
      <vt:lpstr>PowerPoint Presentation</vt:lpstr>
      <vt:lpstr>PowerPoint Presentation</vt:lpstr>
      <vt:lpstr>2.  EDA Visualizations</vt:lpstr>
      <vt:lpstr>PowerPoint Presentation</vt:lpstr>
      <vt:lpstr>PowerPoint Presentation</vt:lpstr>
      <vt:lpstr>We showed only a few visualizations for the demo..we can do other visualizations also</vt:lpstr>
      <vt:lpstr>PowerPoint Presentation</vt:lpstr>
      <vt:lpstr>4. Text Preprocessing </vt:lpstr>
      <vt:lpstr>5. Feature Extraction</vt:lpstr>
      <vt:lpstr>6. Model Building and Model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P230 Patient’s Condition Classification</dc:title>
  <cp:lastModifiedBy>Joydeep Deka</cp:lastModifiedBy>
  <cp:revision>1</cp:revision>
  <dcterms:modified xsi:type="dcterms:W3CDTF">2024-01-22T11:46:34Z</dcterms:modified>
</cp:coreProperties>
</file>