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0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6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6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C81A-885F-4264-9376-0A512107785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F49462-F73E-4E2E-AB61-D6CBB55590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5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F194-7CC8-431F-8C2B-CA5F9A7E6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SERVER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C2136-D119-41F4-95B2-3EA463A42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openid</a:t>
            </a:r>
            <a:r>
              <a:rPr lang="en-US" dirty="0"/>
              <a:t>  connect and oauth2 for security</a:t>
            </a:r>
          </a:p>
        </p:txBody>
      </p:sp>
    </p:spTree>
    <p:extLst>
      <p:ext uri="{BB962C8B-B14F-4D97-AF65-F5344CB8AC3E}">
        <p14:creationId xmlns:p14="http://schemas.microsoft.com/office/powerpoint/2010/main" val="73671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93FD-1DB4-4BD5-B545-6EE821A6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and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C493-E65B-4B3C-B920-8F6AD9E0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OpenID Connect and OAuth 2.0 are very similar – in fact OpenID Connect is an extension on top of OAuth 2.0</a:t>
            </a:r>
          </a:p>
          <a:p>
            <a:r>
              <a:rPr lang="en-US" dirty="0"/>
              <a:t>The two fundamental security concerns, authentication and API access, are combined into a single protocol - often with a single round trip to the security token service.</a:t>
            </a:r>
          </a:p>
          <a:p>
            <a:r>
              <a:rPr lang="en-US" dirty="0"/>
              <a:t>Combination of OpenID Connect and OAuth 2.0 is the best approach to secure modern applications for the foreseeable future</a:t>
            </a:r>
          </a:p>
          <a:p>
            <a:r>
              <a:rPr lang="en-US" b="1" i="1" dirty="0"/>
              <a:t>IdentityServer4 is an implementation of these two protocols and is highly optimized to solve the typical security problems of today’s mobile, native and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D19E-9083-4DF3-987F-CE285EEC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5979-6CDC-4B2E-827A-0EE8557E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IdentityServer</a:t>
            </a:r>
            <a:r>
              <a:rPr lang="en-US" dirty="0"/>
              <a:t> is middleware that adds the spec compliant OpenID Connect and OAuth 2.0 endpoints to an arbitrary ASP.NET Core application</a:t>
            </a:r>
          </a:p>
          <a:p>
            <a:r>
              <a:rPr lang="en-US" dirty="0"/>
              <a:t>Typically, you build (or re-use) an application that contains a login and logout page (and maybe consent - depending on your needs) and the </a:t>
            </a:r>
            <a:r>
              <a:rPr lang="en-US" dirty="0" err="1"/>
              <a:t>IdentityServer</a:t>
            </a:r>
            <a:r>
              <a:rPr lang="en-US" dirty="0"/>
              <a:t> middleware adds the necessary protocol heads to it, so that client applications can talk to it using those standard protocols</a:t>
            </a:r>
          </a:p>
        </p:txBody>
      </p:sp>
    </p:spTree>
    <p:extLst>
      <p:ext uri="{BB962C8B-B14F-4D97-AF65-F5344CB8AC3E}">
        <p14:creationId xmlns:p14="http://schemas.microsoft.com/office/powerpoint/2010/main" val="80178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7022-954D-4D19-86C9-ADE535CD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BB662-263D-4BF8-BCA3-3AC5EE50A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320" y="2016125"/>
            <a:ext cx="373168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1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E7DB-58B3-4DE0-86FF-CC0681A1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00A2CA-C2DC-46D8-A086-049DC881B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IdentityServer</a:t>
            </a:r>
            <a:endParaRPr lang="en-US" dirty="0"/>
          </a:p>
          <a:p>
            <a:r>
              <a:rPr lang="en-US" dirty="0"/>
              <a:t>User</a:t>
            </a:r>
          </a:p>
          <a:p>
            <a:r>
              <a:rPr lang="en-US" dirty="0"/>
              <a:t>Client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Identity token</a:t>
            </a:r>
          </a:p>
          <a:p>
            <a:r>
              <a:rPr lang="en-US" dirty="0"/>
              <a:t>Access token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C187657-50EF-44CD-8BC2-F4B65C94E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371209"/>
            <a:ext cx="4645025" cy="27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E0C1-8470-4907-819A-1DE04FC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Identity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F9DB4-DAEE-4690-ABD5-D4EA305F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IdentityServer</a:t>
            </a:r>
            <a:r>
              <a:rPr lang="en-US" dirty="0"/>
              <a:t> is an OpenID Connect provider - it implements the OpenID Connect and OAuth 2.0 protocols</a:t>
            </a:r>
          </a:p>
          <a:p>
            <a:r>
              <a:rPr lang="en-US" dirty="0"/>
              <a:t>In a nutshell:  a piece of software that issues security tokens to clients</a:t>
            </a:r>
          </a:p>
        </p:txBody>
      </p:sp>
    </p:spTree>
    <p:extLst>
      <p:ext uri="{BB962C8B-B14F-4D97-AF65-F5344CB8AC3E}">
        <p14:creationId xmlns:p14="http://schemas.microsoft.com/office/powerpoint/2010/main" val="408759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A2460-368B-4D21-8F15-B4AF5CEC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and its responsibilities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E029-0D66-4FE3-916E-EDCF55CA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your resources</a:t>
            </a:r>
          </a:p>
          <a:p>
            <a:r>
              <a:rPr lang="en-US" dirty="0"/>
              <a:t>authenticate users using a local account store or via an external identity provider</a:t>
            </a:r>
          </a:p>
          <a:p>
            <a:r>
              <a:rPr lang="en-US" dirty="0"/>
              <a:t>provide session management and single sign-on</a:t>
            </a:r>
          </a:p>
          <a:p>
            <a:r>
              <a:rPr lang="en-US" dirty="0"/>
              <a:t>manage and authenticate clients</a:t>
            </a:r>
          </a:p>
          <a:p>
            <a:r>
              <a:rPr lang="en-US" dirty="0"/>
              <a:t>issue identity and access tokens to clients</a:t>
            </a:r>
          </a:p>
          <a:p>
            <a:r>
              <a:rPr lang="en-US" dirty="0"/>
              <a:t>validate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2BF9-4D4D-4251-B1F7-C755FB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User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BA46-CCDE-4832-B317-37AAEB06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is a human that is using a registered client to access resources</a:t>
            </a:r>
          </a:p>
          <a:p>
            <a:r>
              <a:rPr lang="en-US" dirty="0"/>
              <a:t>A client is a piece of software that requests tokens from </a:t>
            </a:r>
            <a:r>
              <a:rPr lang="en-US" dirty="0" err="1"/>
              <a:t>IdentityServer</a:t>
            </a:r>
            <a:r>
              <a:rPr lang="en-US" dirty="0"/>
              <a:t> - either for authenticating a user (requesting an identity token) or for accessing a resource (requesting an access token)</a:t>
            </a:r>
          </a:p>
          <a:p>
            <a:r>
              <a:rPr lang="en-US" dirty="0"/>
              <a:t>A client must be first registered with </a:t>
            </a:r>
            <a:r>
              <a:rPr lang="en-US" dirty="0" err="1"/>
              <a:t>IdentityServer</a:t>
            </a:r>
            <a:r>
              <a:rPr lang="en-US" dirty="0"/>
              <a:t> before it can request tokens.</a:t>
            </a:r>
          </a:p>
          <a:p>
            <a:pPr lvl="1"/>
            <a:r>
              <a:rPr lang="en-US" dirty="0"/>
              <a:t>Examples: </a:t>
            </a:r>
            <a:r>
              <a:rPr lang="fr-FR" dirty="0"/>
              <a:t>web applications, native mobile or desktop applications, SPAs, server processes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5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6B35-77BF-4A16-9F44-B0D47843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04AD-83ED-4EBD-AF87-65481D5D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are something you want to protect with </a:t>
            </a:r>
            <a:r>
              <a:rPr lang="en-US" dirty="0" err="1"/>
              <a:t>IdentityServer</a:t>
            </a:r>
            <a:r>
              <a:rPr lang="en-US" dirty="0"/>
              <a:t> - either identity data of your users, or APIs</a:t>
            </a:r>
          </a:p>
          <a:p>
            <a:r>
              <a:rPr lang="en-US" dirty="0"/>
              <a:t>Every resource has a unique name - and clients use this name to specify to which resources they want to get access to</a:t>
            </a:r>
          </a:p>
          <a:p>
            <a:pPr lvl="1"/>
            <a:r>
              <a:rPr lang="en-US" b="1" dirty="0"/>
              <a:t>Identity data:</a:t>
            </a:r>
            <a:r>
              <a:rPr lang="en-US" dirty="0"/>
              <a:t> Identity information (aka claims) about a user, e.g. name or email address</a:t>
            </a:r>
          </a:p>
          <a:p>
            <a:pPr lvl="1"/>
            <a:r>
              <a:rPr lang="en-US" b="1" dirty="0"/>
              <a:t>APIs:</a:t>
            </a:r>
            <a:r>
              <a:rPr lang="en-US" dirty="0"/>
              <a:t> APIs resources represent functionality a client wants to invoke - typically modelled as Web APIs,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954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0C0C-B832-48AA-AB50-F89D02AE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Identity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21B7-74F5-4177-BB0F-FA1A1996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identity token represents the outcome of an authentication process. </a:t>
            </a:r>
          </a:p>
          <a:p>
            <a:r>
              <a:rPr lang="en-US" dirty="0"/>
              <a:t>It contains at a bare minimum an identifier for the user (called the </a:t>
            </a:r>
            <a:r>
              <a:rPr lang="en-US" i="1" dirty="0"/>
              <a:t>sub</a:t>
            </a:r>
            <a:r>
              <a:rPr lang="en-US" dirty="0"/>
              <a:t> aka subject claim) and information about how and when the user authenticated. </a:t>
            </a:r>
          </a:p>
          <a:p>
            <a:r>
              <a:rPr lang="en-US" dirty="0"/>
              <a:t>It can contain additional identity data</a:t>
            </a:r>
          </a:p>
        </p:txBody>
      </p:sp>
    </p:spTree>
    <p:extLst>
      <p:ext uri="{BB962C8B-B14F-4D97-AF65-F5344CB8AC3E}">
        <p14:creationId xmlns:p14="http://schemas.microsoft.com/office/powerpoint/2010/main" val="388612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F453-E729-4170-A910-DFBAC59E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 </a:t>
            </a:r>
            <a:r>
              <a:rPr lang="en-US"/>
              <a:t>Access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B1F1-6AD4-459B-AB2B-CDFF0494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access token allows access to an API resource. </a:t>
            </a:r>
          </a:p>
          <a:p>
            <a:r>
              <a:rPr lang="en-US" dirty="0"/>
              <a:t>Clients request access tokens and forward them to the API. </a:t>
            </a:r>
          </a:p>
          <a:p>
            <a:r>
              <a:rPr lang="en-US" dirty="0"/>
              <a:t>Access tokens contain information about the client and the user (if present). </a:t>
            </a:r>
          </a:p>
          <a:p>
            <a:r>
              <a:rPr lang="en-US" dirty="0"/>
              <a:t>APIs use that information to authorize access to their data</a:t>
            </a:r>
          </a:p>
        </p:txBody>
      </p:sp>
    </p:spTree>
    <p:extLst>
      <p:ext uri="{BB962C8B-B14F-4D97-AF65-F5344CB8AC3E}">
        <p14:creationId xmlns:p14="http://schemas.microsoft.com/office/powerpoint/2010/main" val="376998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9AE-A5F8-430B-A1DA-48016D2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23484-5E3B-4F88-A409-EC4AE3E78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454" y="2016125"/>
            <a:ext cx="6916241" cy="38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DA1-3835-4B07-B011-87E13347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F526-A667-4E41-AE10-78306FC6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Browsers communicate with web applications</a:t>
            </a:r>
          </a:p>
          <a:p>
            <a:r>
              <a:rPr lang="en-US" dirty="0"/>
              <a:t>Web applications communicate with web APIs (sometimes on their own, sometimes on behalf of a user)</a:t>
            </a:r>
          </a:p>
          <a:p>
            <a:r>
              <a:rPr lang="en-US" dirty="0"/>
              <a:t>Browser-based applications communicate with web APIs</a:t>
            </a:r>
          </a:p>
          <a:p>
            <a:r>
              <a:rPr lang="en-US" dirty="0"/>
              <a:t>Native applications communicate with web APIs</a:t>
            </a:r>
          </a:p>
          <a:p>
            <a:r>
              <a:rPr lang="en-US" dirty="0"/>
              <a:t>Server-based applications communicate with web APIs</a:t>
            </a:r>
          </a:p>
          <a:p>
            <a:r>
              <a:rPr lang="en-US" dirty="0"/>
              <a:t>Web APIs communicate with web APIs (sometimes on their own, sometimes on behalf of a 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4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6B94-45F4-4DE8-AC93-731D556C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712-A4D8-43F3-9B98-EA93CDD4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each and every layer (front-end, middle-tier and back-end) has to protect resources and implement authentication and/or authorization – often against the same user store.</a:t>
            </a:r>
          </a:p>
          <a:p>
            <a:endParaRPr lang="en-US" dirty="0"/>
          </a:p>
          <a:p>
            <a:r>
              <a:rPr lang="en-US" dirty="0"/>
              <a:t>Outsourcing these fundamental security functions to a security token service prevents duplicating that functionality across those applications and endpoints.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C2E2-31EA-44AB-94B5-22D55B7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7E999-E5F9-418A-A298-ABC70A5E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41" y="2016124"/>
            <a:ext cx="6901290" cy="39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4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4300-E547-4311-B6AA-74614B5E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BF55-7A81-4065-BC92-2FA0503D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API Access</a:t>
            </a:r>
          </a:p>
        </p:txBody>
      </p:sp>
    </p:spTree>
    <p:extLst>
      <p:ext uri="{BB962C8B-B14F-4D97-AF65-F5344CB8AC3E}">
        <p14:creationId xmlns:p14="http://schemas.microsoft.com/office/powerpoint/2010/main" val="42246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193E-47A7-41A2-A584-FB2826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0130-3224-428E-9DE9-5D065906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needed when an application needs to know the identity of the current user</a:t>
            </a:r>
          </a:p>
          <a:p>
            <a:r>
              <a:rPr lang="en-US" dirty="0"/>
              <a:t>Typically these applications manage data on behalf of that user and need to make sure that this user can only access the data for which he is allowed</a:t>
            </a:r>
          </a:p>
          <a:p>
            <a:r>
              <a:rPr lang="en-US" dirty="0"/>
              <a:t>The most common authentication protocols are SAML2p, WS-Federation and OpenID Connect – SAML2p being the most popular and the most widely deployed</a:t>
            </a:r>
          </a:p>
        </p:txBody>
      </p:sp>
    </p:spTree>
    <p:extLst>
      <p:ext uri="{BB962C8B-B14F-4D97-AF65-F5344CB8AC3E}">
        <p14:creationId xmlns:p14="http://schemas.microsoft.com/office/powerpoint/2010/main" val="103320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414E-D5F1-46D8-9592-08405171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BD8E-3188-4446-801A-EBD9749A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OpenID Connect is the newest of the three, but is considered to be the future because it has the most potential for modern applications. </a:t>
            </a:r>
          </a:p>
          <a:p>
            <a:r>
              <a:rPr lang="en-US" dirty="0"/>
              <a:t>It was built for mobile application scenarios right from the start and is designed to be API friendly.</a:t>
            </a:r>
          </a:p>
        </p:txBody>
      </p:sp>
    </p:spTree>
    <p:extLst>
      <p:ext uri="{BB962C8B-B14F-4D97-AF65-F5344CB8AC3E}">
        <p14:creationId xmlns:p14="http://schemas.microsoft.com/office/powerpoint/2010/main" val="19455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1C83-5D0D-4B82-83AC-802BC789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 </a:t>
            </a:r>
            <a:r>
              <a:rPr lang="en-US" dirty="0" err="1"/>
              <a:t>Api</a:t>
            </a:r>
            <a:r>
              <a:rPr lang="en-US" dirty="0"/>
              <a:t>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F48A-0D1B-4662-B626-A29995C6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have two fundamental ways with which they communicate with APIs – using the application identity, or delegating the user’s identity. </a:t>
            </a:r>
          </a:p>
          <a:p>
            <a:r>
              <a:rPr lang="en-US" dirty="0"/>
              <a:t>Sometimes both methods need to be combined.</a:t>
            </a:r>
          </a:p>
          <a:p>
            <a:r>
              <a:rPr lang="en-US" dirty="0"/>
              <a:t>OAuth2 is a protocol that allows applications to request access tokens from a security token service and use them to communicate with APIs</a:t>
            </a:r>
          </a:p>
          <a:p>
            <a:r>
              <a:rPr lang="en-US" dirty="0"/>
              <a:t>This delegation reduces complexity in both the client applications as well as the APIs since authentication and authorization can be centralized</a:t>
            </a:r>
          </a:p>
        </p:txBody>
      </p:sp>
    </p:spTree>
    <p:extLst>
      <p:ext uri="{BB962C8B-B14F-4D97-AF65-F5344CB8AC3E}">
        <p14:creationId xmlns:p14="http://schemas.microsoft.com/office/powerpoint/2010/main" val="3286780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797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IDENTITY SERVER 4</vt:lpstr>
      <vt:lpstr>most common interactions</vt:lpstr>
      <vt:lpstr>most common interactions</vt:lpstr>
      <vt:lpstr>Common need</vt:lpstr>
      <vt:lpstr>Change in architecture</vt:lpstr>
      <vt:lpstr>Two distinct security concerns</vt:lpstr>
      <vt:lpstr>a. authentication</vt:lpstr>
      <vt:lpstr>Openid connect</vt:lpstr>
      <vt:lpstr>b.  Api access</vt:lpstr>
      <vt:lpstr>OpenID Connect and OAuth 2.0</vt:lpstr>
      <vt:lpstr>Identity server</vt:lpstr>
      <vt:lpstr>Identity server</vt:lpstr>
      <vt:lpstr>terminology</vt:lpstr>
      <vt:lpstr>Terminology: Identity server</vt:lpstr>
      <vt:lpstr>Identity server and its responsibilities</vt:lpstr>
      <vt:lpstr>Terminology: User and client</vt:lpstr>
      <vt:lpstr>Terminology: Resources</vt:lpstr>
      <vt:lpstr>Terminology: Identity token</vt:lpstr>
      <vt:lpstr>Terminology:  Access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SERVER 4</dc:title>
  <dc:creator>Joydip Mondal</dc:creator>
  <cp:lastModifiedBy>Joydip Mondal</cp:lastModifiedBy>
  <cp:revision>44</cp:revision>
  <dcterms:created xsi:type="dcterms:W3CDTF">2022-09-10T07:10:25Z</dcterms:created>
  <dcterms:modified xsi:type="dcterms:W3CDTF">2022-09-10T07:28:49Z</dcterms:modified>
</cp:coreProperties>
</file>