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12"/>
  </p:notesMasterIdLst>
  <p:handoutMasterIdLst>
    <p:handoutMasterId r:id="rId13"/>
  </p:handoutMasterIdLst>
  <p:sldIdLst>
    <p:sldId id="285" r:id="rId2"/>
    <p:sldId id="286" r:id="rId3"/>
    <p:sldId id="287" r:id="rId4"/>
    <p:sldId id="288" r:id="rId5"/>
    <p:sldId id="289" r:id="rId6"/>
    <p:sldId id="290" r:id="rId7"/>
    <p:sldId id="291" r:id="rId8"/>
    <p:sldId id="292" r:id="rId9"/>
    <p:sldId id="293" r:id="rId10"/>
    <p:sldId id="294" r:id="rId11"/>
  </p:sldIdLst>
  <p:sldSz cx="18288000" cy="10287000"/>
  <p:notesSz cx="7772400" cy="10058400"/>
  <p:custDataLst>
    <p:tags r:id="rId14"/>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4" orient="horz" pos="3240">
          <p15:clr>
            <a:srgbClr val="A4A3A4"/>
          </p15:clr>
        </p15:guide>
        <p15:guide id="6" pos="5760">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4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2504F"/>
    <a:srgbClr val="C74634"/>
    <a:srgbClr val="D1350F"/>
    <a:srgbClr val="FDE8E3"/>
    <a:srgbClr val="572B16"/>
    <a:srgbClr val="A6A6A6"/>
    <a:srgbClr val="E0E2E1"/>
    <a:srgbClr val="D8E1E6"/>
    <a:srgbClr val="5A86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8508" autoAdjust="0"/>
    <p:restoredTop sz="94434" autoAdjust="0"/>
  </p:normalViewPr>
  <p:slideViewPr>
    <p:cSldViewPr showGuides="1">
      <p:cViewPr varScale="1">
        <p:scale>
          <a:sx n="48" d="100"/>
          <a:sy n="48" d="100"/>
        </p:scale>
        <p:origin x="840" y="36"/>
      </p:cViewPr>
      <p:guideLst>
        <p:guide orient="horz" pos="3240"/>
        <p:guide pos="5760"/>
      </p:guideLst>
    </p:cSldViewPr>
  </p:slideViewPr>
  <p:outlineViewPr>
    <p:cViewPr>
      <p:scale>
        <a:sx n="33" d="100"/>
        <a:sy n="33" d="100"/>
      </p:scale>
      <p:origin x="0" y="-2316"/>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48" d="100"/>
          <a:sy n="48" d="100"/>
        </p:scale>
        <p:origin x="36" y="36"/>
      </p:cViewPr>
      <p:guideLst>
        <p:guide orient="horz" pos="2923"/>
        <p:guide orient="horz" pos="283"/>
        <p:guide pos="244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r>
              <a:rPr lang="en-US" smtClean="0">
                <a:latin typeface="Oracle Sans" panose="020B0503020204020204" pitchFamily="34" charset="0"/>
              </a:rPr>
              <a:t>Oracle Database 19c: SQL Workshop   21 - ‹#›</a:t>
            </a:r>
            <a:endParaRPr lang="en-US" dirty="0">
              <a:latin typeface="Oracle Sans" panose="020B0503020204020204" pitchFamily="34" charset="0"/>
            </a:endParaRPr>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latin typeface="Oracle Sans" panose="020B0503020204020204" pitchFamily="34" charset="0"/>
              </a:rPr>
              <a:pPr>
                <a:defRPr/>
              </a:pPr>
              <a:t>‹#›</a:t>
            </a:fld>
            <a:endParaRPr lang="en-US" dirty="0">
              <a:latin typeface="Oracle Sans" panose="020B0503020204020204" pitchFamily="34" charset="0"/>
            </a:endParaRPr>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21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521208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Oracle Sans" panose="020B0503020204020204" pitchFamily="34" charset="0"/>
                <a:cs typeface="Oracle Sans" panose="020B0503020204020204" pitchFamily="34" charset="0"/>
              </a:defRPr>
            </a:lvl1pPr>
          </a:lstStyle>
          <a:p>
            <a:pPr>
              <a:defRPr/>
            </a:pPr>
            <a:r>
              <a:rPr lang="en-US" dirty="0" smtClean="0"/>
              <a:t>Oracle Database 19c: SQL Workshop   21 - </a:t>
            </a:r>
            <a:fld id="{7C951E65-0BAA-4B24-AD87-683F8269D8DB}" type="slidenum">
              <a:rPr lang="en-US" smtClean="0"/>
              <a:pPr>
                <a:defRPr/>
              </a:pPr>
              <a:t>‹#›</a:t>
            </a:fld>
            <a:endParaRPr lang="en-US" dirty="0"/>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sldNum="0" hdr="0" dt="0"/>
  <p:notesStyle>
    <a:lvl1pPr algn="l" defTabSz="914361" rtl="0" eaLnBrk="0" fontAlgn="base" hangingPunct="0">
      <a:lnSpc>
        <a:spcPct val="110000"/>
      </a:lnSpc>
      <a:spcBef>
        <a:spcPts val="800"/>
      </a:spcBef>
      <a:spcAft>
        <a:spcPct val="0"/>
      </a:spcAft>
      <a:buSzPct val="100000"/>
      <a:buFont typeface="Arial" charset="0"/>
      <a:defRPr sz="1200" b="1" kern="1200">
        <a:solidFill>
          <a:schemeClr val="tx1"/>
        </a:solidFill>
        <a:latin typeface="Oracle Sans" panose="020B0503020204020204" pitchFamily="34" charset="0"/>
        <a:ea typeface="+mn-ea"/>
        <a:cs typeface="Oracle Sans" panose="020B0503020204020204" pitchFamily="34" charset="0"/>
      </a:defRPr>
    </a:lvl1pPr>
    <a:lvl2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Oracle Sans" panose="020B0503020204020204" pitchFamily="34" charset="0"/>
        <a:ea typeface="+mn-ea"/>
        <a:cs typeface="Oracle Sans" panose="020B0503020204020204" pitchFamily="34" charset="0"/>
      </a:defRPr>
    </a:lvl2pPr>
    <a:lvl3pPr marL="688975"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3pPr>
    <a:lvl4pPr marL="1027113"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4pPr>
    <a:lvl5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4571810" algn="l" defTabSz="1828724" rtl="0" eaLnBrk="1" latinLnBrk="0" hangingPunct="1">
      <a:defRPr sz="2400" kern="1200">
        <a:solidFill>
          <a:schemeClr val="tx1"/>
        </a:solidFill>
        <a:latin typeface="+mn-lt"/>
        <a:ea typeface="+mn-ea"/>
        <a:cs typeface="+mn-cs"/>
      </a:defRPr>
    </a:lvl6pPr>
    <a:lvl7pPr marL="5486171" algn="l" defTabSz="1828724" rtl="0" eaLnBrk="1" latinLnBrk="0" hangingPunct="1">
      <a:defRPr sz="2400" kern="1200">
        <a:solidFill>
          <a:schemeClr val="tx1"/>
        </a:solidFill>
        <a:latin typeface="+mn-lt"/>
        <a:ea typeface="+mn-ea"/>
        <a:cs typeface="+mn-cs"/>
      </a:defRPr>
    </a:lvl7pPr>
    <a:lvl8pPr marL="6400533" algn="l" defTabSz="1828724" rtl="0" eaLnBrk="1" latinLnBrk="0" hangingPunct="1">
      <a:defRPr sz="2400" kern="1200">
        <a:solidFill>
          <a:schemeClr val="tx1"/>
        </a:solidFill>
        <a:latin typeface="+mn-lt"/>
        <a:ea typeface="+mn-ea"/>
        <a:cs typeface="+mn-cs"/>
      </a:defRPr>
    </a:lvl8pPr>
    <a:lvl9pPr marL="7314896" algn="l" defTabSz="1828724"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ducation.oracle.com/mysq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mysql.com/"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dev.mysql.com/"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6"/>
          <p:cNvSpPr>
            <a:spLocks noGrp="1" noRot="1" noChangeAspect="1" noChangeArrowheads="1" noTextEdit="1"/>
          </p:cNvSpPr>
          <p:nvPr>
            <p:ph type="sldImg"/>
          </p:nvPr>
        </p:nvSpPr>
        <p:spPr>
          <a:xfrm>
            <a:off x="457200" y="457200"/>
            <a:ext cx="6858000" cy="3859213"/>
          </a:xfrm>
          <a:ln/>
        </p:spPr>
      </p:sp>
      <p:sp>
        <p:nvSpPr>
          <p:cNvPr id="7171" name="Rectangle 7"/>
          <p:cNvSpPr>
            <a:spLocks noGrp="1" noChangeArrowheads="1"/>
          </p:cNvSpPr>
          <p:nvPr>
            <p:ph type="body" idx="1"/>
          </p:nvPr>
        </p:nvSpPr>
        <p:spPr>
          <a:noFill/>
          <a:ln/>
        </p:spPr>
        <p:txBody>
          <a:bodyPr lIns="14149" tIns="14149" rIns="14149" bIns="14149"/>
          <a:lstStyle/>
          <a:p>
            <a:pPr eaLnBrk="1" hangingPunct="1"/>
            <a:endParaRPr lang="en-US" altLang="en-US" dirty="0"/>
          </a:p>
        </p:txBody>
      </p:sp>
    </p:spTree>
    <p:extLst>
      <p:ext uri="{BB962C8B-B14F-4D97-AF65-F5344CB8AC3E}">
        <p14:creationId xmlns:p14="http://schemas.microsoft.com/office/powerpoint/2010/main" val="754049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4869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8"/>
          <p:cNvSpPr>
            <a:spLocks noGrp="1" noRot="1" noChangeAspect="1" noChangeArrowheads="1" noTextEdit="1"/>
          </p:cNvSpPr>
          <p:nvPr>
            <p:ph type="sldImg"/>
          </p:nvPr>
        </p:nvSpPr>
        <p:spPr>
          <a:xfrm>
            <a:off x="457200" y="457200"/>
            <a:ext cx="6858000" cy="3859213"/>
          </a:xfrm>
          <a:ln/>
        </p:spPr>
      </p:sp>
      <p:sp>
        <p:nvSpPr>
          <p:cNvPr id="9219" name="Rectangle 9"/>
          <p:cNvSpPr>
            <a:spLocks noGrp="1" noChangeArrowheads="1"/>
          </p:cNvSpPr>
          <p:nvPr>
            <p:ph type="body" idx="1"/>
          </p:nvPr>
        </p:nvSpPr>
        <p:spPr>
          <a:noFill/>
          <a:ln/>
        </p:spPr>
        <p:txBody>
          <a:bodyPr lIns="14149" tIns="14149" rIns="14149" bIns="14149"/>
          <a:lstStyle/>
          <a:p>
            <a:pPr marL="152373" marR="0" lvl="1" indent="0" algn="l" defTabSz="609493" rtl="0" eaLnBrk="1" fontAlgn="base" latinLnBrk="0" hangingPunct="1">
              <a:lnSpc>
                <a:spcPct val="100000"/>
              </a:lnSpc>
              <a:spcBef>
                <a:spcPts val="533"/>
              </a:spcBef>
              <a:spcAft>
                <a:spcPct val="0"/>
              </a:spcAft>
              <a:buClrTx/>
              <a:buSzPct val="100000"/>
              <a:buFont typeface="Times New Roman" pitchFamily="18" charset="0"/>
              <a:buNone/>
              <a:tabLst/>
              <a:defRPr/>
            </a:pPr>
            <a:r>
              <a:rPr lang="en-US" altLang="en-US" dirty="0"/>
              <a:t>This course offers you an introduction to database technology. Completing this course will equip you with essential SQL skills. Some of the tasks you can do with these skills include querying single and multiple tables, inserting data in tables, creating tables, and querying metadata.</a:t>
            </a:r>
          </a:p>
        </p:txBody>
      </p:sp>
      <p:sp>
        <p:nvSpPr>
          <p:cNvPr id="3" name="Footer Placeholder 2"/>
          <p:cNvSpPr>
            <a:spLocks noGrp="1"/>
          </p:cNvSpPr>
          <p:nvPr>
            <p:ph type="ftr" sz="quarter" idx="10"/>
          </p:nvPr>
        </p:nvSpPr>
        <p:spPr/>
        <p:txBody>
          <a:bodyPr/>
          <a:lstStyle/>
          <a:p>
            <a:pPr>
              <a:defRPr/>
            </a:pPr>
            <a:r>
              <a:rPr lang="en-US" smtClean="0"/>
              <a:t>Oracle Database 19c: SQL Workshop   21 - </a:t>
            </a:r>
            <a:fld id="{7C951E65-0BAA-4B24-AD87-683F8269D8DB}" type="slidenum">
              <a:rPr lang="en-US" smtClean="0"/>
              <a:pPr>
                <a:defRPr/>
              </a:pPr>
              <a:t>2</a:t>
            </a:fld>
            <a:endParaRPr lang="en-US" dirty="0"/>
          </a:p>
        </p:txBody>
      </p:sp>
    </p:spTree>
    <p:extLst>
      <p:ext uri="{BB962C8B-B14F-4D97-AF65-F5344CB8AC3E}">
        <p14:creationId xmlns:p14="http://schemas.microsoft.com/office/powerpoint/2010/main" val="2018353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074"/>
          <p:cNvSpPr>
            <a:spLocks noGrp="1" noRot="1" noChangeAspect="1" noChangeArrowheads="1" noTextEdit="1"/>
          </p:cNvSpPr>
          <p:nvPr>
            <p:ph type="sldImg"/>
          </p:nvPr>
        </p:nvSpPr>
        <p:spPr>
          <a:xfrm>
            <a:off x="457200" y="457200"/>
            <a:ext cx="6858000" cy="3859213"/>
          </a:xfrm>
          <a:ln/>
        </p:spPr>
      </p:sp>
      <p:sp>
        <p:nvSpPr>
          <p:cNvPr id="50179" name="Rectangle 3075"/>
          <p:cNvSpPr>
            <a:spLocks noGrp="1" noChangeArrowheads="1"/>
          </p:cNvSpPr>
          <p:nvPr>
            <p:ph type="body" idx="1"/>
          </p:nvPr>
        </p:nvSpPr>
        <p:spPr>
          <a:noFill/>
          <a:ln/>
        </p:spPr>
        <p:txBody>
          <a:bodyPr/>
          <a:lstStyle/>
          <a:p>
            <a:pPr lvl="1" eaLnBrk="1" hangingPunct="1"/>
            <a:r>
              <a:rPr lang="en-US" b="1" dirty="0"/>
              <a:t>Training Formats</a:t>
            </a:r>
          </a:p>
          <a:p>
            <a:pPr lvl="2" eaLnBrk="1" hangingPunct="1"/>
            <a:r>
              <a:rPr lang="en-US" b="1" dirty="0"/>
              <a:t>Instructor-Led Training (ILT): </a:t>
            </a:r>
            <a:r>
              <a:rPr lang="en-US" dirty="0"/>
              <a:t>Delivered in a classroom with the instructor and students present at the same location and time</a:t>
            </a:r>
          </a:p>
          <a:p>
            <a:pPr lvl="2" eaLnBrk="1" hangingPunct="1"/>
            <a:r>
              <a:rPr lang="en-US" b="1" dirty="0"/>
              <a:t>Live Virtual Class (LVC): </a:t>
            </a:r>
            <a:r>
              <a:rPr lang="en-US" dirty="0"/>
              <a:t>Delivered by using video and audio through a web-based delivery system (WebEx) in which geographically distributed instructor and students participate, interact, and collaborate in a virtual class environment</a:t>
            </a:r>
          </a:p>
          <a:p>
            <a:pPr lvl="2" eaLnBrk="1" hangingPunct="1"/>
            <a:r>
              <a:rPr lang="en-US" sz="1100" b="1" kern="1200" dirty="0">
                <a:solidFill>
                  <a:srgbClr val="000000"/>
                </a:solidFill>
                <a:effectLst/>
                <a:latin typeface="Oracle Sans" panose="020B0503020204020204" pitchFamily="34" charset="0"/>
                <a:ea typeface="+mn-ea"/>
                <a:cs typeface="Oracle Sans" panose="020B0503020204020204" pitchFamily="34" charset="0"/>
              </a:rPr>
              <a:t>Learning Subscription </a:t>
            </a:r>
            <a:r>
              <a:rPr lang="en-US" b="1" dirty="0"/>
              <a:t>(LS): </a:t>
            </a:r>
            <a:r>
              <a:rPr lang="en-US" dirty="0"/>
              <a:t>Oracle Cloud Learning Subscriptions provide unlimited access for 12 months to a rich learning ecosystem with constantly changing content that enables you to build expertise and Validate your expertise by achieving an oracle certification.</a:t>
            </a:r>
          </a:p>
          <a:p>
            <a:pPr lvl="1" eaLnBrk="1" hangingPunct="1"/>
            <a:r>
              <a:rPr lang="en-GB" dirty="0"/>
              <a:t>For full details about Oracle SQL training options, go to http://education.oracle.com.</a:t>
            </a:r>
          </a:p>
          <a:p>
            <a:pPr lvl="1" eaLnBrk="1" hangingPunct="1"/>
            <a:endParaRPr lang="en-GB" dirty="0"/>
          </a:p>
        </p:txBody>
      </p:sp>
      <p:sp>
        <p:nvSpPr>
          <p:cNvPr id="3" name="Footer Placeholder 2"/>
          <p:cNvSpPr>
            <a:spLocks noGrp="1"/>
          </p:cNvSpPr>
          <p:nvPr>
            <p:ph type="ftr" sz="quarter" idx="10"/>
          </p:nvPr>
        </p:nvSpPr>
        <p:spPr/>
        <p:txBody>
          <a:bodyPr/>
          <a:lstStyle/>
          <a:p>
            <a:pPr>
              <a:defRPr/>
            </a:pPr>
            <a:r>
              <a:rPr lang="en-US" smtClean="0"/>
              <a:t>Oracle Database 19c: SQL Workshop   21 - </a:t>
            </a:r>
            <a:fld id="{7C951E65-0BAA-4B24-AD87-683F8269D8DB}" type="slidenum">
              <a:rPr lang="en-US" smtClean="0"/>
              <a:pPr>
                <a:defRPr/>
              </a:pPr>
              <a:t>3</a:t>
            </a:fld>
            <a:endParaRPr lang="en-US" dirty="0"/>
          </a:p>
        </p:txBody>
      </p:sp>
    </p:spTree>
    <p:extLst>
      <p:ext uri="{BB962C8B-B14F-4D97-AF65-F5344CB8AC3E}">
        <p14:creationId xmlns:p14="http://schemas.microsoft.com/office/powerpoint/2010/main" val="4257557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074"/>
          <p:cNvSpPr>
            <a:spLocks noGrp="1" noRot="1" noChangeAspect="1" noChangeArrowheads="1" noTextEdit="1"/>
          </p:cNvSpPr>
          <p:nvPr>
            <p:ph type="sldImg"/>
          </p:nvPr>
        </p:nvSpPr>
        <p:spPr>
          <a:xfrm>
            <a:off x="457200" y="457200"/>
            <a:ext cx="6858000" cy="3859213"/>
          </a:xfrm>
          <a:ln/>
        </p:spPr>
      </p:sp>
      <p:sp>
        <p:nvSpPr>
          <p:cNvPr id="50179" name="Rectangle 3075"/>
          <p:cNvSpPr>
            <a:spLocks noGrp="1" noChangeArrowheads="1"/>
          </p:cNvSpPr>
          <p:nvPr>
            <p:ph type="body" idx="1"/>
          </p:nvPr>
        </p:nvSpPr>
        <p:spPr>
          <a:noFill/>
          <a:ln/>
        </p:spPr>
        <p:txBody>
          <a:bodyPr/>
          <a:lstStyle/>
          <a:p>
            <a:pPr lvl="1" eaLnBrk="1" hangingPunct="1"/>
            <a:r>
              <a:rPr lang="en-US" b="1" dirty="0"/>
              <a:t>Training Formats</a:t>
            </a:r>
          </a:p>
          <a:p>
            <a:pPr lvl="2" eaLnBrk="1" hangingPunct="1"/>
            <a:r>
              <a:rPr lang="en-US" b="1" dirty="0"/>
              <a:t>Instructor-Led Training (ILT): </a:t>
            </a:r>
            <a:r>
              <a:rPr lang="en-US" dirty="0"/>
              <a:t>Delivered in a classroom with the instructor and students present at the same location and time</a:t>
            </a:r>
          </a:p>
          <a:p>
            <a:pPr lvl="2" eaLnBrk="1" hangingPunct="1"/>
            <a:r>
              <a:rPr lang="en-US" b="1" dirty="0"/>
              <a:t>Live Virtual Class (LVC): </a:t>
            </a:r>
            <a:r>
              <a:rPr lang="en-US" dirty="0"/>
              <a:t>Delivered by using video and audio through a web-based delivery system (WebEx) in which geographically distributed instructor and students participate, interact, and collaborate in a virtual class environment</a:t>
            </a:r>
          </a:p>
          <a:p>
            <a:pPr lvl="2" eaLnBrk="1" hangingPunct="1"/>
            <a:r>
              <a:rPr lang="en-US" sz="1100" b="1" kern="1200" dirty="0">
                <a:solidFill>
                  <a:srgbClr val="000000"/>
                </a:solidFill>
                <a:effectLst/>
                <a:latin typeface="Oracle Sans" panose="020B0503020204020204" pitchFamily="34" charset="0"/>
                <a:ea typeface="+mn-ea"/>
                <a:cs typeface="Oracle Sans" panose="020B0503020204020204" pitchFamily="34" charset="0"/>
              </a:rPr>
              <a:t>Learning Subscription </a:t>
            </a:r>
            <a:r>
              <a:rPr lang="en-US" b="1" dirty="0"/>
              <a:t>(LS): </a:t>
            </a:r>
            <a:r>
              <a:rPr lang="en-US" dirty="0"/>
              <a:t>Oracle Cloud Learning Subscriptions provide unlimited access for 12 months to a rich learning ecosystem with constantly changing content that enables you to build expertise and Validate your expertise by achieving an oracle certification.</a:t>
            </a:r>
          </a:p>
          <a:p>
            <a:pPr lvl="1" eaLnBrk="1" hangingPunct="1"/>
            <a:r>
              <a:rPr lang="en-GB" dirty="0"/>
              <a:t>For full details about MySQL training options, go to </a:t>
            </a:r>
            <a:r>
              <a:rPr lang="en-GB" dirty="0">
                <a:hlinkClick r:id="rId3"/>
              </a:rPr>
              <a:t>http://education.oracle.com/mysql</a:t>
            </a:r>
            <a:r>
              <a:rPr lang="en-GB" dirty="0"/>
              <a:t>.</a:t>
            </a:r>
            <a:endParaRPr lang="en-US" dirty="0"/>
          </a:p>
        </p:txBody>
      </p:sp>
      <p:sp>
        <p:nvSpPr>
          <p:cNvPr id="3" name="Footer Placeholder 2"/>
          <p:cNvSpPr>
            <a:spLocks noGrp="1"/>
          </p:cNvSpPr>
          <p:nvPr>
            <p:ph type="ftr" sz="quarter" idx="10"/>
          </p:nvPr>
        </p:nvSpPr>
        <p:spPr/>
        <p:txBody>
          <a:bodyPr/>
          <a:lstStyle/>
          <a:p>
            <a:pPr>
              <a:defRPr/>
            </a:pPr>
            <a:r>
              <a:rPr lang="en-US" smtClean="0"/>
              <a:t>Oracle Database 19c: SQL Workshop   21 - </a:t>
            </a:r>
            <a:fld id="{7C951E65-0BAA-4B24-AD87-683F8269D8DB}" type="slidenum">
              <a:rPr lang="en-US" smtClean="0"/>
              <a:pPr>
                <a:defRPr/>
              </a:pPr>
              <a:t>4</a:t>
            </a:fld>
            <a:endParaRPr lang="en-US" dirty="0"/>
          </a:p>
        </p:txBody>
      </p:sp>
    </p:spTree>
    <p:extLst>
      <p:ext uri="{BB962C8B-B14F-4D97-AF65-F5344CB8AC3E}">
        <p14:creationId xmlns:p14="http://schemas.microsoft.com/office/powerpoint/2010/main" val="1843088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457200" y="457200"/>
            <a:ext cx="6858000" cy="3859213"/>
          </a:xfrm>
        </p:spPr>
      </p:sp>
      <p:sp>
        <p:nvSpPr>
          <p:cNvPr id="7" name="Notes Placeholder 6"/>
          <p:cNvSpPr>
            <a:spLocks noGrp="1"/>
          </p:cNvSpPr>
          <p:nvPr>
            <p:ph type="body" idx="1"/>
          </p:nvPr>
        </p:nvSpPr>
        <p:spPr/>
        <p:txBody>
          <a:bodyPr/>
          <a:lstStyle/>
          <a:p>
            <a:endParaRPr lang="en-US"/>
          </a:p>
        </p:txBody>
      </p:sp>
      <p:sp>
        <p:nvSpPr>
          <p:cNvPr id="3" name="Footer Placeholder 2"/>
          <p:cNvSpPr>
            <a:spLocks noGrp="1"/>
          </p:cNvSpPr>
          <p:nvPr>
            <p:ph type="ftr" sz="quarter" idx="10"/>
          </p:nvPr>
        </p:nvSpPr>
        <p:spPr/>
        <p:txBody>
          <a:bodyPr/>
          <a:lstStyle/>
          <a:p>
            <a:pPr>
              <a:defRPr/>
            </a:pPr>
            <a:r>
              <a:rPr lang="en-US" smtClean="0"/>
              <a:t>Oracle Database 19c: SQL Workshop   21 - </a:t>
            </a:r>
            <a:fld id="{7C951E65-0BAA-4B24-AD87-683F8269D8DB}" type="slidenum">
              <a:rPr lang="en-US" smtClean="0"/>
              <a:pPr>
                <a:defRPr/>
              </a:pPr>
              <a:t>5</a:t>
            </a:fld>
            <a:endParaRPr lang="en-US" dirty="0"/>
          </a:p>
        </p:txBody>
      </p:sp>
    </p:spTree>
    <p:extLst>
      <p:ext uri="{BB962C8B-B14F-4D97-AF65-F5344CB8AC3E}">
        <p14:creationId xmlns:p14="http://schemas.microsoft.com/office/powerpoint/2010/main" val="3752169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eaLnBrk="1" hangingPunct="1"/>
            <a:r>
              <a:rPr lang="en-US" dirty="0"/>
              <a:t>You</a:t>
            </a:r>
            <a:r>
              <a:rPr lang="en-US" baseline="0" dirty="0"/>
              <a:t> can d</a:t>
            </a:r>
            <a:r>
              <a:rPr lang="en-GB" dirty="0"/>
              <a:t>ownload trial versions</a:t>
            </a:r>
            <a:r>
              <a:rPr lang="en-GB" baseline="0" dirty="0"/>
              <a:t> of </a:t>
            </a:r>
            <a:r>
              <a:rPr lang="en-GB" dirty="0"/>
              <a:t>MySQL Enterprise</a:t>
            </a:r>
            <a:r>
              <a:rPr lang="en-GB" baseline="0" dirty="0"/>
              <a:t> Edition software, view detailed product information, and find out more about Oracle MySQL </a:t>
            </a:r>
            <a:r>
              <a:rPr lang="en-GB" dirty="0"/>
              <a:t>services at </a:t>
            </a:r>
            <a:r>
              <a:rPr lang="en-GB" dirty="0">
                <a:hlinkClick r:id="rId3"/>
              </a:rPr>
              <a:t>http://www.mysql.com</a:t>
            </a:r>
            <a:r>
              <a:rPr lang="en-GB" dirty="0"/>
              <a:t>. You</a:t>
            </a:r>
            <a:r>
              <a:rPr lang="en-GB" baseline="0" dirty="0"/>
              <a:t> can d</a:t>
            </a:r>
            <a:r>
              <a:rPr lang="en-GB" dirty="0"/>
              <a:t>ownload MySQL Community Edition general availability (GA)</a:t>
            </a:r>
            <a:r>
              <a:rPr lang="en-GB" baseline="0" dirty="0"/>
              <a:t> and development releases from t</a:t>
            </a:r>
            <a:r>
              <a:rPr lang="en-GB" dirty="0"/>
              <a:t>he </a:t>
            </a:r>
            <a:r>
              <a:rPr lang="en-GB" dirty="0">
                <a:hlinkClick r:id="rId4"/>
              </a:rPr>
              <a:t>http://dev.mysql.com</a:t>
            </a:r>
            <a:r>
              <a:rPr lang="en-GB" dirty="0"/>
              <a:t> website</a:t>
            </a:r>
            <a:r>
              <a:rPr lang="en-GB" baseline="0" dirty="0"/>
              <a:t>. This site also hosts the online documentation, which is an extremely valuable resource for both beginners and expert users of MySQL, and includes </a:t>
            </a:r>
            <a:r>
              <a:rPr lang="en-US" dirty="0"/>
              <a:t>several example databases. </a:t>
            </a:r>
          </a:p>
        </p:txBody>
      </p:sp>
      <p:sp>
        <p:nvSpPr>
          <p:cNvPr id="6" name="Footer Placeholder 5"/>
          <p:cNvSpPr>
            <a:spLocks noGrp="1"/>
          </p:cNvSpPr>
          <p:nvPr>
            <p:ph type="ftr" sz="quarter" idx="10"/>
          </p:nvPr>
        </p:nvSpPr>
        <p:spPr/>
        <p:txBody>
          <a:bodyPr/>
          <a:lstStyle/>
          <a:p>
            <a:pPr>
              <a:defRPr/>
            </a:pPr>
            <a:r>
              <a:rPr lang="en-US" smtClean="0"/>
              <a:t>Oracle Database 19c: SQL Workshop   21 - </a:t>
            </a:r>
            <a:fld id="{7C951E65-0BAA-4B24-AD87-683F8269D8DB}" type="slidenum">
              <a:rPr lang="en-US" smtClean="0"/>
              <a:pPr>
                <a:defRPr/>
              </a:pPr>
              <a:t>6</a:t>
            </a:fld>
            <a:endParaRPr lang="en-US" dirty="0"/>
          </a:p>
        </p:txBody>
      </p:sp>
    </p:spTree>
    <p:extLst>
      <p:ext uri="{BB962C8B-B14F-4D97-AF65-F5344CB8AC3E}">
        <p14:creationId xmlns:p14="http://schemas.microsoft.com/office/powerpoint/2010/main" val="3221956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endParaRPr lang="en-US"/>
          </a:p>
        </p:txBody>
      </p:sp>
      <p:sp>
        <p:nvSpPr>
          <p:cNvPr id="6" name="Footer Placeholder 5"/>
          <p:cNvSpPr>
            <a:spLocks noGrp="1"/>
          </p:cNvSpPr>
          <p:nvPr>
            <p:ph type="ftr" sz="quarter" idx="10"/>
          </p:nvPr>
        </p:nvSpPr>
        <p:spPr/>
        <p:txBody>
          <a:bodyPr/>
          <a:lstStyle/>
          <a:p>
            <a:pPr>
              <a:defRPr/>
            </a:pPr>
            <a:r>
              <a:rPr lang="en-US" smtClean="0"/>
              <a:t>Oracle Database 19c: SQL Workshop   21 - </a:t>
            </a:r>
            <a:fld id="{7C951E65-0BAA-4B24-AD87-683F8269D8DB}" type="slidenum">
              <a:rPr lang="en-US" smtClean="0"/>
              <a:pPr>
                <a:defRPr/>
              </a:pPr>
              <a:t>7</a:t>
            </a:fld>
            <a:endParaRPr lang="en-US" dirty="0"/>
          </a:p>
        </p:txBody>
      </p:sp>
    </p:spTree>
    <p:extLst>
      <p:ext uri="{BB962C8B-B14F-4D97-AF65-F5344CB8AC3E}">
        <p14:creationId xmlns:p14="http://schemas.microsoft.com/office/powerpoint/2010/main" val="3330115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endParaRPr lang="en-US" dirty="0"/>
          </a:p>
        </p:txBody>
      </p:sp>
      <p:sp>
        <p:nvSpPr>
          <p:cNvPr id="6" name="Footer Placeholder 5"/>
          <p:cNvSpPr>
            <a:spLocks noGrp="1"/>
          </p:cNvSpPr>
          <p:nvPr>
            <p:ph type="ftr" sz="quarter" idx="10"/>
          </p:nvPr>
        </p:nvSpPr>
        <p:spPr/>
        <p:txBody>
          <a:bodyPr/>
          <a:lstStyle/>
          <a:p>
            <a:pPr>
              <a:defRPr/>
            </a:pPr>
            <a:r>
              <a:rPr lang="en-US" smtClean="0"/>
              <a:t>Oracle Database 19c: SQL Workshop   21 - </a:t>
            </a:r>
            <a:fld id="{7C951E65-0BAA-4B24-AD87-683F8269D8DB}" type="slidenum">
              <a:rPr lang="en-US" smtClean="0"/>
              <a:pPr>
                <a:defRPr/>
              </a:pPr>
              <a:t>8</a:t>
            </a:fld>
            <a:endParaRPr lang="en-US" dirty="0"/>
          </a:p>
        </p:txBody>
      </p:sp>
    </p:spTree>
    <p:extLst>
      <p:ext uri="{BB962C8B-B14F-4D97-AF65-F5344CB8AC3E}">
        <p14:creationId xmlns:p14="http://schemas.microsoft.com/office/powerpoint/2010/main" val="1712572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endParaRPr lang="en-US" dirty="0"/>
          </a:p>
        </p:txBody>
      </p:sp>
      <p:sp>
        <p:nvSpPr>
          <p:cNvPr id="6" name="Footer Placeholder 5"/>
          <p:cNvSpPr>
            <a:spLocks noGrp="1"/>
          </p:cNvSpPr>
          <p:nvPr>
            <p:ph type="ftr" sz="quarter" idx="10"/>
          </p:nvPr>
        </p:nvSpPr>
        <p:spPr/>
        <p:txBody>
          <a:bodyPr/>
          <a:lstStyle/>
          <a:p>
            <a:pPr>
              <a:defRPr/>
            </a:pPr>
            <a:r>
              <a:rPr lang="en-US" smtClean="0"/>
              <a:t>Oracle Database 19c: SQL Workshop   21 - </a:t>
            </a:r>
            <a:fld id="{7C951E65-0BAA-4B24-AD87-683F8269D8DB}" type="slidenum">
              <a:rPr lang="en-US" smtClean="0"/>
              <a:pPr>
                <a:defRPr/>
              </a:pPr>
              <a:t>9</a:t>
            </a:fld>
            <a:endParaRPr lang="en-US" dirty="0"/>
          </a:p>
        </p:txBody>
      </p:sp>
    </p:spTree>
    <p:extLst>
      <p:ext uri="{BB962C8B-B14F-4D97-AF65-F5344CB8AC3E}">
        <p14:creationId xmlns:p14="http://schemas.microsoft.com/office/powerpoint/2010/main" val="7962717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5.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 name="Notched Right Arrow 1"/>
          <p:cNvSpPr/>
          <p:nvPr userDrawn="1"/>
        </p:nvSpPr>
        <p:spPr>
          <a:xfrm rot="16200000">
            <a:off x="14672427" y="986616"/>
            <a:ext cx="2127655" cy="1907022"/>
          </a:xfrm>
          <a:custGeom>
            <a:avLst/>
            <a:gdLst>
              <a:gd name="connsiteX0" fmla="*/ 0 w 2691828"/>
              <a:gd name="connsiteY0" fmla="*/ 619018 h 2476072"/>
              <a:gd name="connsiteX1" fmla="*/ 1453792 w 2691828"/>
              <a:gd name="connsiteY1" fmla="*/ 619018 h 2476072"/>
              <a:gd name="connsiteX2" fmla="*/ 1453792 w 2691828"/>
              <a:gd name="connsiteY2" fmla="*/ 0 h 2476072"/>
              <a:gd name="connsiteX3" fmla="*/ 2691828 w 2691828"/>
              <a:gd name="connsiteY3" fmla="*/ 1238036 h 2476072"/>
              <a:gd name="connsiteX4" fmla="*/ 1453792 w 2691828"/>
              <a:gd name="connsiteY4" fmla="*/ 2476072 h 2476072"/>
              <a:gd name="connsiteX5" fmla="*/ 1453792 w 2691828"/>
              <a:gd name="connsiteY5" fmla="*/ 1857054 h 2476072"/>
              <a:gd name="connsiteX6" fmla="*/ 0 w 2691828"/>
              <a:gd name="connsiteY6" fmla="*/ 1857054 h 2476072"/>
              <a:gd name="connsiteX7" fmla="*/ 619018 w 2691828"/>
              <a:gd name="connsiteY7" fmla="*/ 1238036 h 2476072"/>
              <a:gd name="connsiteX8" fmla="*/ 0 w 2691828"/>
              <a:gd name="connsiteY8" fmla="*/ 619018 h 2476072"/>
              <a:gd name="connsiteX0" fmla="*/ 0 w 2691828"/>
              <a:gd name="connsiteY0" fmla="*/ 0 h 1857054"/>
              <a:gd name="connsiteX1" fmla="*/ 1453792 w 2691828"/>
              <a:gd name="connsiteY1" fmla="*/ 0 h 1857054"/>
              <a:gd name="connsiteX2" fmla="*/ 2691828 w 2691828"/>
              <a:gd name="connsiteY2" fmla="*/ 619018 h 1857054"/>
              <a:gd name="connsiteX3" fmla="*/ 1453792 w 2691828"/>
              <a:gd name="connsiteY3" fmla="*/ 1857054 h 1857054"/>
              <a:gd name="connsiteX4" fmla="*/ 1453792 w 2691828"/>
              <a:gd name="connsiteY4" fmla="*/ 1238036 h 1857054"/>
              <a:gd name="connsiteX5" fmla="*/ 0 w 2691828"/>
              <a:gd name="connsiteY5" fmla="*/ 1238036 h 1857054"/>
              <a:gd name="connsiteX6" fmla="*/ 619018 w 2691828"/>
              <a:gd name="connsiteY6" fmla="*/ 619018 h 1857054"/>
              <a:gd name="connsiteX7" fmla="*/ 0 w 2691828"/>
              <a:gd name="connsiteY7" fmla="*/ 0 h 1857054"/>
              <a:gd name="connsiteX0" fmla="*/ 0 w 2691828"/>
              <a:gd name="connsiteY0" fmla="*/ 0 h 1238036"/>
              <a:gd name="connsiteX1" fmla="*/ 1453792 w 2691828"/>
              <a:gd name="connsiteY1" fmla="*/ 0 h 1238036"/>
              <a:gd name="connsiteX2" fmla="*/ 2691828 w 2691828"/>
              <a:gd name="connsiteY2" fmla="*/ 619018 h 1238036"/>
              <a:gd name="connsiteX3" fmla="*/ 1453792 w 2691828"/>
              <a:gd name="connsiteY3" fmla="*/ 1238036 h 1238036"/>
              <a:gd name="connsiteX4" fmla="*/ 0 w 2691828"/>
              <a:gd name="connsiteY4" fmla="*/ 1238036 h 1238036"/>
              <a:gd name="connsiteX5" fmla="*/ 619018 w 2691828"/>
              <a:gd name="connsiteY5" fmla="*/ 619018 h 1238036"/>
              <a:gd name="connsiteX6" fmla="*/ 0 w 2691828"/>
              <a:gd name="connsiteY6"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619018 w 1453792"/>
              <a:gd name="connsiteY4" fmla="*/ 61901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1238 w 1453792"/>
              <a:gd name="connsiteY4" fmla="*/ 610852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350629 w 1453792"/>
              <a:gd name="connsiteY4" fmla="*/ 632631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08204 w 1453792"/>
              <a:gd name="connsiteY4" fmla="*/ 6265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80705 w 1453792"/>
              <a:gd name="connsiteY4" fmla="*/ 626556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2322 w 1453792"/>
              <a:gd name="connsiteY4" fmla="*/ 620480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0189 w 1453792"/>
              <a:gd name="connsiteY4" fmla="*/ 62250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9380 w 1453792"/>
              <a:gd name="connsiteY4" fmla="*/ 6103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35923 w 1453792"/>
              <a:gd name="connsiteY4" fmla="*/ 618459 h 1238036"/>
              <a:gd name="connsiteX5" fmla="*/ 0 w 1453792"/>
              <a:gd name="connsiteY5" fmla="*/ 0 h 123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3792" h="1238036">
                <a:moveTo>
                  <a:pt x="0" y="0"/>
                </a:moveTo>
                <a:lnTo>
                  <a:pt x="1453792" y="0"/>
                </a:lnTo>
                <a:lnTo>
                  <a:pt x="1453792" y="1238036"/>
                </a:lnTo>
                <a:lnTo>
                  <a:pt x="0" y="1238036"/>
                </a:lnTo>
                <a:lnTo>
                  <a:pt x="435923" y="618459"/>
                </a:lnTo>
                <a:lnTo>
                  <a:pt x="0"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a:endParaRPr lang="en-US" dirty="0"/>
          </a:p>
        </p:txBody>
      </p:sp>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4" name="Title_Gray_Number"/>
          <p:cNvSpPr>
            <a:spLocks noChangeArrowheads="1"/>
          </p:cNvSpPr>
          <p:nvPr userDrawn="1"/>
        </p:nvSpPr>
        <p:spPr bwMode="gray">
          <a:xfrm>
            <a:off x="14870996" y="993444"/>
            <a:ext cx="1740604" cy="1159288"/>
          </a:xfrm>
          <a:prstGeom prst="rect">
            <a:avLst/>
          </a:prstGeom>
          <a:noFill/>
          <a:ln w="9525">
            <a:noFill/>
            <a:miter lim="800000"/>
            <a:headEnd/>
            <a:tailEnd/>
          </a:ln>
        </p:spPr>
        <p:txBody>
          <a:bodyPr wrap="square" lIns="25398" tIns="25398" rIns="25398" bIns="25398"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baseline="0">
                <a:solidFill>
                  <a:srgbClr val="FFFFFF"/>
                </a:solidFill>
                <a:latin typeface="Oracle Sans" panose="020B0503020204020204" pitchFamily="34" charset="0"/>
                <a:cs typeface="Oracle Sans" panose="020B0503020204020204" pitchFamily="34" charset="0"/>
              </a:rPr>
              <a:t>21</a:t>
            </a:r>
            <a:endParaRPr lang="en-US" sz="7200" b="1" baseline="0" dirty="0">
              <a:solidFill>
                <a:srgbClr val="FFFFFF"/>
              </a:solidFill>
              <a:latin typeface="Oracle Sans" panose="020B0503020204020204" pitchFamily="34" charset="0"/>
              <a:cs typeface="Oracle Sans" panose="020B0503020204020204" pitchFamily="34" charset="0"/>
            </a:endParaRPr>
          </a:p>
        </p:txBody>
      </p:sp>
      <p:sp>
        <p:nvSpPr>
          <p:cNvPr id="276483" name="Default_Title"/>
          <p:cNvSpPr>
            <a:spLocks noGrp="1" noChangeArrowheads="1"/>
          </p:cNvSpPr>
          <p:nvPr>
            <p:ph type="ctrTitle"/>
          </p:nvPr>
        </p:nvSpPr>
        <p:spPr>
          <a:xfrm>
            <a:off x="1408177" y="4152900"/>
            <a:ext cx="15471648" cy="1042416"/>
          </a:xfrm>
        </p:spPr>
        <p:txBody>
          <a:bodyPr anchor="b"/>
          <a:lstStyle>
            <a:lvl1pPr>
              <a:spcBef>
                <a:spcPct val="0"/>
              </a:spcBef>
              <a:defRPr sz="6000" b="0" baseline="0">
                <a:solidFill>
                  <a:schemeClr val="tx1"/>
                </a:solidFill>
                <a:latin typeface="Georgia" panose="02040502050405020303" pitchFamily="18" charset="0"/>
              </a:defRPr>
            </a:lvl1pPr>
          </a:lstStyle>
          <a:p>
            <a:r>
              <a:rPr lang="en-US"/>
              <a:t>Click to edit Master title style</a:t>
            </a:r>
            <a:endParaRPr lang="en-US" dirty="0"/>
          </a:p>
        </p:txBody>
      </p:sp>
      <p:sp>
        <p:nvSpPr>
          <p:cNvPr id="276484" name="Title_PlaceholderSubtitle"/>
          <p:cNvSpPr>
            <a:spLocks noGrp="1" noChangeArrowheads="1"/>
          </p:cNvSpPr>
          <p:nvPr>
            <p:ph type="subTitle" idx="1"/>
          </p:nvPr>
        </p:nvSpPr>
        <p:spPr bwMode="auto">
          <a:xfrm>
            <a:off x="1426465" y="5483353"/>
            <a:ext cx="15435072" cy="660690"/>
          </a:xfrm>
        </p:spPr>
        <p:txBody>
          <a:bodyPr/>
          <a:lstStyle>
            <a:lvl1pPr algn="l">
              <a:defRPr sz="3600" b="0" i="0" baseline="0">
                <a:solidFill>
                  <a:schemeClr val="tx1"/>
                </a:solidFill>
              </a:defRPr>
            </a:lvl1pPr>
          </a:lstStyle>
          <a:p>
            <a:r>
              <a:rPr lang="en-US"/>
              <a:t>Click to edit Master subtitle style</a:t>
            </a:r>
            <a:endParaRPr lang="en-US" dirty="0"/>
          </a:p>
        </p:txBody>
      </p:sp>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1" name="Picture 10"/>
          <p:cNvPicPr>
            <a:picLocks noChangeAspect="1"/>
          </p:cNvPicPr>
          <p:nvPr userDrawn="1"/>
        </p:nvPicPr>
        <p:blipFill>
          <a:blip r:embed="rId5"/>
          <a:stretch>
            <a:fillRect/>
          </a:stretch>
        </p:blipFill>
        <p:spPr>
          <a:xfrm>
            <a:off x="1527048" y="1252728"/>
            <a:ext cx="2103120" cy="276427"/>
          </a:xfrm>
          <a:prstGeom prst="rect">
            <a:avLst/>
          </a:prstGeom>
        </p:spPr>
      </p:pic>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1724"/>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314673"/>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317621"/>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7"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8404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24216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8" name="Text Placeholder 5"/>
          <p:cNvSpPr>
            <a:spLocks noGrp="1"/>
          </p:cNvSpPr>
          <p:nvPr>
            <p:ph type="body" sz="quarter" idx="13" hasCustomPrompt="1"/>
          </p:nvPr>
        </p:nvSpPr>
        <p:spPr>
          <a:xfrm>
            <a:off x="914402" y="1790700"/>
            <a:ext cx="16459201" cy="609907"/>
          </a:xfrm>
        </p:spPr>
        <p:txBody>
          <a:bodyPr/>
          <a:lstStyle>
            <a:lvl1pPr>
              <a:defRPr baseline="0">
                <a:solidFill>
                  <a:srgbClr val="312D2A"/>
                </a:solidFill>
              </a:defRPr>
            </a:lvl1pPr>
          </a:lstStyle>
          <a:p>
            <a:pPr lvl="0"/>
            <a:r>
              <a:rPr lang="en-US" dirty="0"/>
              <a:t>Click to add subtitle</a:t>
            </a: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934460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34292"/>
          <a:stretch/>
        </p:blipFill>
        <p:spPr>
          <a:xfrm>
            <a:off x="0" y="1676400"/>
            <a:ext cx="4368582" cy="2476500"/>
          </a:xfrm>
          <a:prstGeom prst="rect">
            <a:avLst/>
          </a:prstGeom>
        </p:spPr>
      </p:pic>
      <p:pic>
        <p:nvPicPr>
          <p:cNvPr id="12" name="Picture 11" descr="A picture containing music, black&#10;&#10;Description automatically generated">
            <a:extLst>
              <a:ext uri="{FF2B5EF4-FFF2-40B4-BE49-F238E27FC236}">
                <a16:creationId xmlns="" xmlns:a16="http://schemas.microsoft.com/office/drawing/2014/main" id="{5F7F53D4-47BD-9145-A247-BCC9EDCB7984}"/>
              </a:ext>
            </a:extLst>
          </p:cNvPr>
          <p:cNvPicPr>
            <a:picLocks noChangeAspect="1"/>
          </p:cNvPicPr>
          <p:nvPr userDrawn="1"/>
        </p:nvPicPr>
        <p:blipFill rotWithShape="1">
          <a:blip r:embed="rId4" cstate="email">
            <a:alphaModFix amt="15000"/>
            <a:extLst>
              <a:ext uri="{28A0092B-C50C-407E-A947-70E740481C1C}">
                <a14:useLocalDpi xmlns:a14="http://schemas.microsoft.com/office/drawing/2010/main"/>
              </a:ext>
            </a:extLst>
          </a:blip>
          <a:srcRect l="-912" r="12497" b="27845"/>
          <a:stretch/>
        </p:blipFill>
        <p:spPr>
          <a:xfrm>
            <a:off x="10771300" y="8039101"/>
            <a:ext cx="7516700" cy="2286000"/>
          </a:xfrm>
          <a:prstGeom prst="rect">
            <a:avLst/>
          </a:prstGeom>
        </p:spPr>
      </p:pic>
      <p:sp>
        <p:nvSpPr>
          <p:cNvPr id="2" name="Title 1"/>
          <p:cNvSpPr>
            <a:spLocks noGrp="1"/>
          </p:cNvSpPr>
          <p:nvPr>
            <p:ph type="title"/>
          </p:nvPr>
        </p:nvSpPr>
        <p:spPr>
          <a:xfrm>
            <a:off x="933451" y="4121597"/>
            <a:ext cx="16421100" cy="1174304"/>
          </a:xfrm>
        </p:spPr>
        <p:txBody>
          <a:bodyPr/>
          <a:lstStyle/>
          <a:p>
            <a:r>
              <a:rPr lang="en-US"/>
              <a:t>Click to edit Master title style</a:t>
            </a:r>
            <a:endParaRPr lang="en-US" dirty="0"/>
          </a:p>
        </p:txBody>
      </p:sp>
      <p:sp>
        <p:nvSpPr>
          <p:cNvPr id="8" name="Text Placeholder 5"/>
          <p:cNvSpPr>
            <a:spLocks noGrp="1"/>
          </p:cNvSpPr>
          <p:nvPr>
            <p:ph type="body" sz="quarter" idx="13" hasCustomPrompt="1"/>
          </p:nvPr>
        </p:nvSpPr>
        <p:spPr>
          <a:xfrm>
            <a:off x="914402" y="5295900"/>
            <a:ext cx="16459201" cy="609907"/>
          </a:xfrm>
        </p:spPr>
        <p:txBody>
          <a:bodyPr/>
          <a:lstStyle>
            <a:lvl1pPr>
              <a:defRPr b="1" baseline="0">
                <a:solidFill>
                  <a:srgbClr val="312D2A"/>
                </a:solidFill>
              </a:defRPr>
            </a:lvl1pPr>
          </a:lstStyle>
          <a:p>
            <a:pPr lvl="0"/>
            <a:r>
              <a:rPr lang="en-US" dirty="0"/>
              <a:t>Click to add subtitle</a:t>
            </a:r>
          </a:p>
        </p:txBody>
      </p:sp>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sp>
        <p:nvSpPr>
          <p:cNvPr id="1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37794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6880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418632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3767988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 and Alpha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buFont typeface="+mj-lt"/>
              <a:buAutoNum type="alphaL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227819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3"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139225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36058"/>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736058"/>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146730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for Three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15890"/>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718839"/>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721787"/>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373003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Slide without Border">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5870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Objectives">
    <p:spTree>
      <p:nvGrpSpPr>
        <p:cNvPr id="1" name=""/>
        <p:cNvGrpSpPr/>
        <p:nvPr/>
      </p:nvGrpSpPr>
      <p:grpSpPr>
        <a:xfrm>
          <a:off x="0" y="0"/>
          <a:ext cx="0" cy="0"/>
          <a:chOff x="0" y="0"/>
          <a:chExt cx="0" cy="0"/>
        </a:xfrm>
      </p:grpSpPr>
      <p:pic>
        <p:nvPicPr>
          <p:cNvPr id="13" name="Picture 12">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16403"/>
            <a:ext cx="7086600" cy="2842022"/>
          </a:xfrm>
          <a:prstGeom prst="rect">
            <a:avLst/>
          </a:prstGeom>
        </p:spPr>
      </p:pic>
      <p:sp>
        <p:nvSpPr>
          <p:cNvPr id="2" name="Title 1"/>
          <p:cNvSpPr>
            <a:spLocks noGrp="1"/>
          </p:cNvSpPr>
          <p:nvPr>
            <p:ph type="title"/>
          </p:nvPr>
        </p:nvSpPr>
        <p:spPr>
          <a:xfrm>
            <a:off x="933451" y="616397"/>
            <a:ext cx="16421100" cy="1314450"/>
          </a:xfrm>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7" name="Picture 16"/>
          <p:cNvPicPr>
            <a:picLocks noChangeAspect="1"/>
          </p:cNvPicPr>
          <p:nvPr userDrawn="1"/>
        </p:nvPicPr>
        <p:blipFill rotWithShape="1">
          <a:blip r:embed="rId6" cstate="print">
            <a:extLst>
              <a:ext uri="{28A0092B-C50C-407E-A947-70E740481C1C}">
                <a14:useLocalDpi xmlns:a14="http://schemas.microsoft.com/office/drawing/2010/main" val="0"/>
              </a:ext>
            </a:extLst>
          </a:blip>
          <a:srcRect l="-2890" t="-6389" r="-9348" b="-2544"/>
          <a:stretch/>
        </p:blipFill>
        <p:spPr>
          <a:xfrm>
            <a:off x="14324875" y="5986906"/>
            <a:ext cx="3576274" cy="3601882"/>
          </a:xfrm>
          <a:prstGeom prst="ellipse">
            <a:avLst/>
          </a:prstGeom>
        </p:spPr>
      </p:pic>
      <p:sp>
        <p:nvSpPr>
          <p:cNvPr id="1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988758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1747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Summary">
    <p:spTree>
      <p:nvGrpSpPr>
        <p:cNvPr id="1" name=""/>
        <p:cNvGrpSpPr/>
        <p:nvPr/>
      </p:nvGrpSpPr>
      <p:grpSpPr>
        <a:xfrm>
          <a:off x="0" y="0"/>
          <a:ext cx="0" cy="0"/>
          <a:chOff x="0" y="0"/>
          <a:chExt cx="0" cy="0"/>
        </a:xfrm>
      </p:grpSpPr>
      <p:pic>
        <p:nvPicPr>
          <p:cNvPr id="28" name="Picture 27">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57968"/>
            <a:ext cx="7086600" cy="2842022"/>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23" name="Rectangle 22">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grpSp>
        <p:nvGrpSpPr>
          <p:cNvPr id="38" name="Group 37"/>
          <p:cNvGrpSpPr/>
          <p:nvPr userDrawn="1"/>
        </p:nvGrpSpPr>
        <p:grpSpPr>
          <a:xfrm>
            <a:off x="14497049" y="6407578"/>
            <a:ext cx="3257551" cy="3126948"/>
            <a:chOff x="351303" y="1475626"/>
            <a:chExt cx="4296904" cy="4124630"/>
          </a:xfrm>
        </p:grpSpPr>
        <p:grpSp>
          <p:nvGrpSpPr>
            <p:cNvPr id="39" name="Group 38"/>
            <p:cNvGrpSpPr/>
            <p:nvPr/>
          </p:nvGrpSpPr>
          <p:grpSpPr>
            <a:xfrm>
              <a:off x="744570" y="1475626"/>
              <a:ext cx="3074258" cy="4124630"/>
              <a:chOff x="241618" y="1591738"/>
              <a:chExt cx="3577210" cy="4799424"/>
            </a:xfrm>
          </p:grpSpPr>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618" y="1591738"/>
                <a:ext cx="3577210" cy="4799424"/>
              </a:xfrm>
              <a:prstGeom prst="rect">
                <a:avLst/>
              </a:prstGeom>
            </p:spPr>
          </p:pic>
          <p:grpSp>
            <p:nvGrpSpPr>
              <p:cNvPr id="44" name="Group 43"/>
              <p:cNvGrpSpPr/>
              <p:nvPr/>
            </p:nvGrpSpPr>
            <p:grpSpPr>
              <a:xfrm>
                <a:off x="1076326" y="2968176"/>
                <a:ext cx="1943100" cy="2077207"/>
                <a:chOff x="1076326" y="2968176"/>
                <a:chExt cx="1943100" cy="2077207"/>
              </a:xfrm>
            </p:grpSpPr>
            <p:sp>
              <p:nvSpPr>
                <p:cNvPr id="45" name="Rectangle 44"/>
                <p:cNvSpPr/>
                <p:nvPr/>
              </p:nvSpPr>
              <p:spPr>
                <a:xfrm>
                  <a:off x="1076326" y="2968176"/>
                  <a:ext cx="1943100" cy="290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1076326" y="3676909"/>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076326" y="4216103"/>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076326" y="4755295"/>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0" name="Picture 39"/>
            <p:cNvPicPr preferRelativeResize="0">
              <a:picLocks noChangeAspect="1"/>
            </p:cNvPicPr>
            <p:nvPr/>
          </p:nvPicPr>
          <p:blipFill rotWithShape="1">
            <a:blip r:embed="rId7" cstate="print">
              <a:extLst>
                <a:ext uri="{28A0092B-C50C-407E-A947-70E740481C1C}">
                  <a14:useLocalDpi xmlns:a14="http://schemas.microsoft.com/office/drawing/2010/main" val="0"/>
                </a:ext>
              </a:extLst>
            </a:blip>
            <a:srcRect l="11141" t="11895" r="11141" b="11895"/>
            <a:stretch/>
          </p:blipFill>
          <p:spPr>
            <a:xfrm>
              <a:off x="2186372" y="1978845"/>
              <a:ext cx="2461835" cy="1408205"/>
            </a:xfrm>
            <a:prstGeom prst="rect">
              <a:avLst/>
            </a:prstGeom>
          </p:spPr>
        </p:pic>
        <p:pic>
          <p:nvPicPr>
            <p:cNvPr id="41" name="Picture 40"/>
            <p:cNvPicPr>
              <a:picLocks noChangeAspect="1"/>
            </p:cNvPicPr>
            <p:nvPr/>
          </p:nvPicPr>
          <p:blipFill rotWithShape="1">
            <a:blip r:embed="rId8" cstate="print">
              <a:extLst>
                <a:ext uri="{28A0092B-C50C-407E-A947-70E740481C1C}">
                  <a14:useLocalDpi xmlns:a14="http://schemas.microsoft.com/office/drawing/2010/main" val="0"/>
                </a:ext>
              </a:extLst>
            </a:blip>
            <a:srcRect l="14022" t="14110" r="46190" b="46243"/>
            <a:stretch/>
          </p:blipFill>
          <p:spPr>
            <a:xfrm>
              <a:off x="351303" y="3065038"/>
              <a:ext cx="1578041" cy="1572444"/>
            </a:xfrm>
            <a:prstGeom prst="ellipse">
              <a:avLst/>
            </a:prstGeom>
          </p:spPr>
        </p:pic>
        <p:sp>
          <p:nvSpPr>
            <p:cNvPr id="42" name="Freeform 8"/>
            <p:cNvSpPr>
              <a:spLocks noChangeAspect="1" noChangeArrowheads="1"/>
            </p:cNvSpPr>
            <p:nvPr/>
          </p:nvSpPr>
          <p:spPr bwMode="auto">
            <a:xfrm>
              <a:off x="559739" y="3413895"/>
              <a:ext cx="1106424" cy="842373"/>
            </a:xfrm>
            <a:custGeom>
              <a:avLst/>
              <a:gdLst>
                <a:gd name="T0" fmla="*/ 717 w 3011"/>
                <a:gd name="T1" fmla="*/ 1817 h 2293"/>
                <a:gd name="T2" fmla="*/ 81 w 3011"/>
                <a:gd name="T3" fmla="*/ 1192 h 2293"/>
                <a:gd name="T4" fmla="*/ 81 w 3011"/>
                <a:gd name="T5" fmla="*/ 880 h 2293"/>
                <a:gd name="T6" fmla="*/ 242 w 3011"/>
                <a:gd name="T7" fmla="*/ 718 h 2293"/>
                <a:gd name="T8" fmla="*/ 555 w 3011"/>
                <a:gd name="T9" fmla="*/ 718 h 2293"/>
                <a:gd name="T10" fmla="*/ 1192 w 3011"/>
                <a:gd name="T11" fmla="*/ 1342 h 2293"/>
                <a:gd name="T12" fmla="*/ 2454 w 3011"/>
                <a:gd name="T13" fmla="*/ 81 h 2293"/>
                <a:gd name="T14" fmla="*/ 2766 w 3011"/>
                <a:gd name="T15" fmla="*/ 81 h 2293"/>
                <a:gd name="T16" fmla="*/ 2928 w 3011"/>
                <a:gd name="T17" fmla="*/ 243 h 2293"/>
                <a:gd name="T18" fmla="*/ 2928 w 3011"/>
                <a:gd name="T19" fmla="*/ 556 h 2293"/>
                <a:gd name="T20" fmla="*/ 1667 w 3011"/>
                <a:gd name="T21" fmla="*/ 1817 h 2293"/>
                <a:gd name="T22" fmla="*/ 1192 w 3011"/>
                <a:gd name="T23" fmla="*/ 2292 h 2293"/>
                <a:gd name="T24" fmla="*/ 717 w 3011"/>
                <a:gd name="T25" fmla="*/ 1817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11" h="2293">
                  <a:moveTo>
                    <a:pt x="717" y="1817"/>
                  </a:moveTo>
                  <a:cubicBezTo>
                    <a:pt x="81" y="1192"/>
                    <a:pt x="81" y="1192"/>
                    <a:pt x="81" y="1192"/>
                  </a:cubicBezTo>
                  <a:cubicBezTo>
                    <a:pt x="0" y="1100"/>
                    <a:pt x="0" y="961"/>
                    <a:pt x="81" y="880"/>
                  </a:cubicBezTo>
                  <a:cubicBezTo>
                    <a:pt x="242" y="718"/>
                    <a:pt x="242" y="718"/>
                    <a:pt x="242" y="718"/>
                  </a:cubicBezTo>
                  <a:cubicBezTo>
                    <a:pt x="324" y="625"/>
                    <a:pt x="474" y="625"/>
                    <a:pt x="555" y="718"/>
                  </a:cubicBezTo>
                  <a:cubicBezTo>
                    <a:pt x="1192" y="1342"/>
                    <a:pt x="1192" y="1342"/>
                    <a:pt x="1192" y="1342"/>
                  </a:cubicBezTo>
                  <a:cubicBezTo>
                    <a:pt x="2454" y="81"/>
                    <a:pt x="2454" y="81"/>
                    <a:pt x="2454" y="81"/>
                  </a:cubicBezTo>
                  <a:cubicBezTo>
                    <a:pt x="2535" y="0"/>
                    <a:pt x="2685" y="0"/>
                    <a:pt x="2766" y="81"/>
                  </a:cubicBezTo>
                  <a:cubicBezTo>
                    <a:pt x="2928" y="243"/>
                    <a:pt x="2928" y="243"/>
                    <a:pt x="2928" y="243"/>
                  </a:cubicBezTo>
                  <a:cubicBezTo>
                    <a:pt x="3010" y="324"/>
                    <a:pt x="3010" y="475"/>
                    <a:pt x="2928" y="556"/>
                  </a:cubicBezTo>
                  <a:cubicBezTo>
                    <a:pt x="1667" y="1817"/>
                    <a:pt x="1667" y="1817"/>
                    <a:pt x="1667" y="1817"/>
                  </a:cubicBezTo>
                  <a:cubicBezTo>
                    <a:pt x="1192" y="2292"/>
                    <a:pt x="1192" y="2292"/>
                    <a:pt x="1192" y="2292"/>
                  </a:cubicBezTo>
                  <a:lnTo>
                    <a:pt x="717" y="1817"/>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racle Sans" panose="020B0503020204020204" pitchFamily="34" charset="0"/>
                <a:cs typeface="Oracle Sans" panose="020B0503020204020204" pitchFamily="34" charset="0"/>
              </a:endParaRPr>
            </a:p>
          </p:txBody>
        </p:sp>
      </p:grpSp>
      <p:sp>
        <p:nvSpPr>
          <p:cNvPr id="2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63549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buClr>
                <a:schemeClr val="accent1"/>
              </a:buClr>
              <a:defRPr/>
            </a:lvl2pPr>
            <a:lvl3pPr marL="1943100" indent="-571500">
              <a:spcBef>
                <a:spcPts val="1800"/>
              </a:spcBef>
              <a:buClr>
                <a:schemeClr val="accent1"/>
              </a:buClr>
              <a:defRPr/>
            </a:lvl3pPr>
            <a:lvl4pPr>
              <a:spcBef>
                <a:spcPts val="1800"/>
              </a:spcBef>
              <a:buClr>
                <a:schemeClr val="accent1"/>
              </a:buClr>
              <a:defRPr/>
            </a:lvl4pPr>
            <a:lvl5pPr>
              <a:spcBef>
                <a:spcPts val="1800"/>
              </a:spcBef>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265654"/>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265654"/>
            <a:ext cx="16422624" cy="3446068"/>
          </a:xfrm>
        </p:spPr>
        <p:txBody>
          <a:bodyPr/>
          <a:lstStyle>
            <a:lvl2pPr>
              <a:buClr>
                <a:schemeClr val="accent1"/>
              </a:buClr>
              <a:buFont typeface="+mj-lt"/>
              <a:buAutoNum type="arabicPeriod"/>
              <a:defRPr/>
            </a:lvl2pPr>
            <a:lvl3pPr marL="1943100" indent="-571500">
              <a:buClr>
                <a:schemeClr val="accent1"/>
              </a:buClr>
              <a:buFont typeface="+mj-lt"/>
              <a:buAutoNum type="alphaLcPeriod"/>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Quiz">
    <p:spTree>
      <p:nvGrpSpPr>
        <p:cNvPr id="1" name=""/>
        <p:cNvGrpSpPr/>
        <p:nvPr/>
      </p:nvGrpSpPr>
      <p:grpSpPr>
        <a:xfrm>
          <a:off x="0" y="0"/>
          <a:ext cx="0" cy="0"/>
          <a:chOff x="0" y="0"/>
          <a:chExt cx="0" cy="0"/>
        </a:xfrm>
      </p:grpSpPr>
      <p:pic>
        <p:nvPicPr>
          <p:cNvPr id="19" name="Picture 18">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3" name="Content Placeholder 2"/>
          <p:cNvSpPr>
            <a:spLocks noGrp="1"/>
          </p:cNvSpPr>
          <p:nvPr>
            <p:ph idx="1"/>
          </p:nvPr>
        </p:nvSpPr>
        <p:spPr>
          <a:xfrm>
            <a:off x="932689" y="2267712"/>
            <a:ext cx="16422624" cy="1382426"/>
          </a:xfrm>
        </p:spPr>
        <p:txBody>
          <a:bodyPr/>
          <a:lstStyle>
            <a:lvl1pPr marL="0" indent="-14289">
              <a:defRPr/>
            </a:lvl1pPr>
            <a:lvl2pPr marL="685800" indent="-571500">
              <a:buFont typeface="+mj-lt"/>
              <a:buAutoNum type="alphaLcPeriod"/>
              <a:defRPr/>
            </a:lvl2pPr>
            <a:lvl3pPr>
              <a:buNone/>
              <a:defRPr/>
            </a:lvl3pPr>
          </a:lstStyle>
          <a:p>
            <a:pPr lvl="0"/>
            <a:r>
              <a:rPr lang="en-US"/>
              <a:t>Click to edit Master text styles</a:t>
            </a:r>
          </a:p>
          <a:p>
            <a:pPr lvl="1"/>
            <a:r>
              <a:rPr lang="en-US"/>
              <a:t>Second level</a:t>
            </a: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13" name="Rectangle 12">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760860" y="355291"/>
            <a:ext cx="1141751" cy="1719305"/>
          </a:xfrm>
          <a:prstGeom prst="rect">
            <a:avLst/>
          </a:prstGeom>
        </p:spPr>
      </p:pic>
      <p:sp>
        <p:nvSpPr>
          <p:cNvPr id="22" name="Title_Gray_Number"/>
          <p:cNvSpPr>
            <a:spLocks noChangeArrowheads="1"/>
          </p:cNvSpPr>
          <p:nvPr userDrawn="1"/>
        </p:nvSpPr>
        <p:spPr bwMode="gray">
          <a:xfrm>
            <a:off x="16840200" y="352865"/>
            <a:ext cx="968250" cy="1159281"/>
          </a:xfrm>
          <a:prstGeom prst="rect">
            <a:avLst/>
          </a:prstGeom>
          <a:noFill/>
          <a:ln w="9525">
            <a:noFill/>
            <a:miter lim="800000"/>
            <a:headEnd/>
            <a:tailEnd/>
          </a:ln>
          <a:effectLst>
            <a:outerShdw blurRad="50800" dist="38100" dir="5400000" algn="t" rotWithShape="0">
              <a:prstClr val="black">
                <a:alpha val="40000"/>
              </a:prstClr>
            </a:outerShdw>
          </a:effectLst>
        </p:spPr>
        <p:txBody>
          <a:bodyPr wrap="square" lIns="25395" tIns="25395" rIns="25395" bIns="25395"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dirty="0">
                <a:solidFill>
                  <a:schemeClr val="bg1"/>
                </a:solidFill>
                <a:latin typeface="+mn-lt"/>
                <a:cs typeface="Calibri" pitchFamily="34" charset="0"/>
              </a:rPr>
              <a:t>Q</a:t>
            </a:r>
          </a:p>
        </p:txBody>
      </p:sp>
      <p:sp>
        <p:nvSpPr>
          <p:cNvPr id="11"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53315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6" name="Rectangle 5">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2991"/>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312991"/>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 xmlns:a16="http://schemas.microsoft.com/office/drawing/2014/main" id="{EFB9E9CD-D1E8-2941-B6E9-04C71E3BFC82}"/>
              </a:ext>
            </a:extLst>
          </p:cNvPr>
          <p:cNvPicPr>
            <a:picLocks noChangeAspect="1"/>
          </p:cNvPicPr>
          <p:nvPr/>
        </p:nvPicPr>
        <p:blipFill>
          <a:blip r:embed="rId2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1031" name="Slide_PlaceholderText"/>
          <p:cNvSpPr>
            <a:spLocks noGrp="1" noChangeArrowheads="1"/>
          </p:cNvSpPr>
          <p:nvPr>
            <p:ph type="body" idx="1"/>
          </p:nvPr>
        </p:nvSpPr>
        <p:spPr bwMode="gray">
          <a:xfrm>
            <a:off x="933451" y="2272710"/>
            <a:ext cx="16421100" cy="3446068"/>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Slide_PlaceholderTitle"/>
          <p:cNvSpPr>
            <a:spLocks noGrp="1" noChangeArrowheads="1"/>
          </p:cNvSpPr>
          <p:nvPr>
            <p:ph type="title"/>
          </p:nvPr>
        </p:nvSpPr>
        <p:spPr bwMode="auto">
          <a:xfrm>
            <a:off x="933451" y="616397"/>
            <a:ext cx="16421100" cy="1174304"/>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p>
            <a:pPr lvl="0"/>
            <a:r>
              <a:rPr lang="en-US"/>
              <a:t>Click to edit Master title style</a:t>
            </a:r>
            <a:endParaRPr lang="en-US" dirty="0"/>
          </a:p>
        </p:txBody>
      </p:sp>
      <p:pic>
        <p:nvPicPr>
          <p:cNvPr id="16" name="Picture 1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7" name="Picture 16"/>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Tree>
    <p:custDataLst>
      <p:tags r:id="rId22"/>
    </p:custDataLst>
  </p:cSld>
  <p:clrMap bg1="lt1" tx1="dk1" bg2="lt2" tx2="dk2" accent1="accent1" accent2="accent2" accent3="accent3" accent4="accent4" accent5="accent5" accent6="accent6" hlink="hlink" folHlink="folHlink"/>
  <p:sldLayoutIdLst>
    <p:sldLayoutId id="2147484111" r:id="rId1"/>
    <p:sldLayoutId id="2147484115" r:id="rId2"/>
    <p:sldLayoutId id="2147484116" r:id="rId3"/>
    <p:sldLayoutId id="2147484105" r:id="rId4"/>
    <p:sldLayoutId id="2147484106" r:id="rId5"/>
    <p:sldLayoutId id="2147484107" r:id="rId6"/>
    <p:sldLayoutId id="2147484117" r:id="rId7"/>
    <p:sldLayoutId id="2147484108" r:id="rId8"/>
    <p:sldLayoutId id="2147484114" r:id="rId9"/>
    <p:sldLayoutId id="2147484113" r:id="rId10"/>
    <p:sldLayoutId id="2147484124" r:id="rId11"/>
    <p:sldLayoutId id="2147484125" r:id="rId12"/>
    <p:sldLayoutId id="2147484118" r:id="rId13"/>
    <p:sldLayoutId id="2147484119" r:id="rId14"/>
    <p:sldLayoutId id="2147484120" r:id="rId15"/>
    <p:sldLayoutId id="2147484121" r:id="rId16"/>
    <p:sldLayoutId id="2147484122" r:id="rId17"/>
    <p:sldLayoutId id="2147484123" r:id="rId18"/>
    <p:sldLayoutId id="2147484126" r:id="rId19"/>
    <p:sldLayoutId id="2147484127" r:id="rId20"/>
  </p:sldLayoutIdLst>
  <p:hf sldNum="0" hdr="0" ftr="0" dt="0"/>
  <p:txStyles>
    <p:titleStyle>
      <a:lvl1pPr algn="l" defTabSz="457181" rtl="0" eaLnBrk="1" fontAlgn="base" hangingPunct="1">
        <a:spcBef>
          <a:spcPct val="20000"/>
        </a:spcBef>
        <a:spcAft>
          <a:spcPct val="0"/>
        </a:spcAft>
        <a:buClr>
          <a:srgbClr val="000000"/>
        </a:buClr>
        <a:buFont typeface="Arial" charset="0"/>
        <a:defRPr sz="5400" b="0" baseline="0">
          <a:solidFill>
            <a:schemeClr val="tx1"/>
          </a:solidFill>
          <a:latin typeface="+mj-lt"/>
          <a:ea typeface="+mj-ea"/>
          <a:cs typeface="Oracle Sans" panose="020B0503020204020204" pitchFamily="34" charset="0"/>
        </a:defRPr>
      </a:lvl1pPr>
      <a:lvl2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2pPr>
      <a:lvl3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3pPr>
      <a:lvl4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4pPr>
      <a:lvl5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5pPr>
      <a:lvl6pPr marL="914361"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6pPr>
      <a:lvl7pPr marL="1828724"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7pPr>
      <a:lvl8pPr marL="2743086"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8pPr>
      <a:lvl9pPr marL="3657447"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9pPr>
    </p:titleStyle>
    <p:bodyStyle>
      <a:lvl1pPr marL="0" indent="0" algn="l" defTabSz="457181" rtl="0" eaLnBrk="1" fontAlgn="base" hangingPunct="1">
        <a:lnSpc>
          <a:spcPct val="110000"/>
        </a:lnSpc>
        <a:spcBef>
          <a:spcPts val="1350"/>
        </a:spcBef>
        <a:spcAft>
          <a:spcPct val="0"/>
        </a:spcAft>
        <a:buClr>
          <a:srgbClr val="000000"/>
        </a:buClr>
        <a:buFont typeface="Arial" charset="0"/>
        <a:defRPr sz="3300" baseline="0">
          <a:solidFill>
            <a:schemeClr val="tx1"/>
          </a:solidFill>
          <a:latin typeface="Oracle Sans" panose="020B0503020204020204" pitchFamily="34" charset="0"/>
          <a:ea typeface="+mn-ea"/>
          <a:cs typeface="Oracle Sans" panose="020B0503020204020204" pitchFamily="34" charset="0"/>
        </a:defRPr>
      </a:lvl1pPr>
      <a:lvl2pPr marL="685800" indent="-573088" algn="l" defTabSz="457181" rtl="0" eaLnBrk="1" fontAlgn="base" hangingPunct="1">
        <a:lnSpc>
          <a:spcPct val="110000"/>
        </a:lnSpc>
        <a:spcBef>
          <a:spcPts val="1800"/>
        </a:spcBef>
        <a:spcAft>
          <a:spcPct val="0"/>
        </a:spcAft>
        <a:buClr>
          <a:srgbClr val="D1350F"/>
        </a:buClr>
        <a:buFont typeface="Arial" charset="0"/>
        <a:buChar char="•"/>
        <a:defRPr sz="3200" baseline="0">
          <a:solidFill>
            <a:schemeClr val="tx1"/>
          </a:solidFill>
          <a:latin typeface="Oracle Sans" panose="020B0503020204020204" pitchFamily="34" charset="0"/>
          <a:cs typeface="Oracle Sans" panose="020B0503020204020204" pitchFamily="34" charset="0"/>
        </a:defRPr>
      </a:lvl2pPr>
      <a:lvl3pPr marL="1941513" indent="-569913" algn="l" defTabSz="457181" rtl="0" eaLnBrk="1" fontAlgn="base" hangingPunct="1">
        <a:lnSpc>
          <a:spcPct val="110000"/>
        </a:lnSpc>
        <a:spcBef>
          <a:spcPts val="1800"/>
        </a:spcBef>
        <a:spcAft>
          <a:spcPct val="0"/>
        </a:spcAft>
        <a:buClr>
          <a:srgbClr val="D1350F"/>
        </a:buClr>
        <a:buFont typeface="Arial" charset="0"/>
        <a:buChar char="–"/>
        <a:defRPr sz="3000" baseline="0">
          <a:solidFill>
            <a:schemeClr val="tx1"/>
          </a:solidFill>
          <a:latin typeface="Oracle Sans" panose="020B0503020204020204" pitchFamily="34" charset="0"/>
          <a:cs typeface="Oracle Sans" panose="020B0503020204020204" pitchFamily="34" charset="0"/>
        </a:defRPr>
      </a:lvl3pPr>
      <a:lvl4pPr marL="2743200" indent="-577850" algn="l" defTabSz="457181" rtl="0" eaLnBrk="1" fontAlgn="base" hangingPunct="1">
        <a:lnSpc>
          <a:spcPct val="110000"/>
        </a:lnSpc>
        <a:spcBef>
          <a:spcPts val="1800"/>
        </a:spcBef>
        <a:spcAft>
          <a:spcPct val="0"/>
        </a:spcAft>
        <a:buClr>
          <a:srgbClr val="D1350F"/>
        </a:buClr>
        <a:buSzPct val="45000"/>
        <a:buFont typeface="Arial" charset="0"/>
        <a:buChar char="—"/>
        <a:defRPr sz="2700" baseline="0">
          <a:solidFill>
            <a:schemeClr val="tx1"/>
          </a:solidFill>
          <a:latin typeface="Oracle Sans" panose="020B0503020204020204" pitchFamily="34" charset="0"/>
          <a:cs typeface="Oracle Sans" panose="020B0503020204020204" pitchFamily="34" charset="0"/>
        </a:defRPr>
      </a:lvl4pPr>
      <a:lvl5pPr marL="3429000" indent="-571500" algn="l" defTabSz="457181" rtl="0" eaLnBrk="1" fontAlgn="base" hangingPunct="1">
        <a:lnSpc>
          <a:spcPct val="110000"/>
        </a:lnSpc>
        <a:spcBef>
          <a:spcPts val="1800"/>
        </a:spcBef>
        <a:spcAft>
          <a:spcPct val="0"/>
        </a:spcAft>
        <a:buClr>
          <a:srgbClr val="D1350F"/>
        </a:buClr>
        <a:buSzPct val="55000"/>
        <a:buFont typeface="Arial" charset="0"/>
        <a:buChar char="—"/>
        <a:defRPr sz="2400" baseline="0">
          <a:solidFill>
            <a:schemeClr val="tx1"/>
          </a:solidFill>
          <a:latin typeface="Oracle Sans" panose="020B0503020204020204" pitchFamily="34" charset="0"/>
          <a:cs typeface="Oracle Sans" panose="020B0503020204020204" pitchFamily="34" charset="0"/>
        </a:defRPr>
      </a:lvl5pPr>
      <a:lvl6pPr marL="4336870"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6pPr>
      <a:lvl7pPr marL="5251231"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7pPr>
      <a:lvl8pPr marL="6165592"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8pPr>
      <a:lvl9pPr marL="7079955"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9pPr>
    </p:bodyStyle>
    <p:otherStyle>
      <a:defPPr>
        <a:defRPr lang="en-US"/>
      </a:defPPr>
      <a:lvl1pPr marL="0" algn="l" defTabSz="1828724" rtl="0" eaLnBrk="1" latinLnBrk="0" hangingPunct="1">
        <a:defRPr sz="3600" kern="1200">
          <a:solidFill>
            <a:schemeClr val="tx1"/>
          </a:solidFill>
          <a:latin typeface="+mn-lt"/>
          <a:ea typeface="+mn-ea"/>
          <a:cs typeface="+mn-cs"/>
        </a:defRPr>
      </a:lvl1pPr>
      <a:lvl2pPr marL="914361" algn="l" defTabSz="1828724" rtl="0" eaLnBrk="1" latinLnBrk="0" hangingPunct="1">
        <a:defRPr sz="3600" kern="1200">
          <a:solidFill>
            <a:schemeClr val="tx1"/>
          </a:solidFill>
          <a:latin typeface="+mn-lt"/>
          <a:ea typeface="+mn-ea"/>
          <a:cs typeface="+mn-cs"/>
        </a:defRPr>
      </a:lvl2pPr>
      <a:lvl3pPr marL="1828724" algn="l" defTabSz="1828724" rtl="0" eaLnBrk="1" latinLnBrk="0" hangingPunct="1">
        <a:defRPr sz="3600" kern="1200">
          <a:solidFill>
            <a:schemeClr val="tx1"/>
          </a:solidFill>
          <a:latin typeface="+mn-lt"/>
          <a:ea typeface="+mn-ea"/>
          <a:cs typeface="+mn-cs"/>
        </a:defRPr>
      </a:lvl3pPr>
      <a:lvl4pPr marL="2743086" algn="l" defTabSz="1828724" rtl="0" eaLnBrk="1" latinLnBrk="0" hangingPunct="1">
        <a:defRPr sz="3600" kern="1200">
          <a:solidFill>
            <a:schemeClr val="tx1"/>
          </a:solidFill>
          <a:latin typeface="+mn-lt"/>
          <a:ea typeface="+mn-ea"/>
          <a:cs typeface="+mn-cs"/>
        </a:defRPr>
      </a:lvl4pPr>
      <a:lvl5pPr marL="3657447" algn="l" defTabSz="1828724" rtl="0" eaLnBrk="1" latinLnBrk="0" hangingPunct="1">
        <a:defRPr sz="3600" kern="1200">
          <a:solidFill>
            <a:schemeClr val="tx1"/>
          </a:solidFill>
          <a:latin typeface="+mn-lt"/>
          <a:ea typeface="+mn-ea"/>
          <a:cs typeface="+mn-cs"/>
        </a:defRPr>
      </a:lvl5pPr>
      <a:lvl6pPr marL="4571810" algn="l" defTabSz="1828724" rtl="0" eaLnBrk="1" latinLnBrk="0" hangingPunct="1">
        <a:defRPr sz="3600" kern="1200">
          <a:solidFill>
            <a:schemeClr val="tx1"/>
          </a:solidFill>
          <a:latin typeface="+mn-lt"/>
          <a:ea typeface="+mn-ea"/>
          <a:cs typeface="+mn-cs"/>
        </a:defRPr>
      </a:lvl6pPr>
      <a:lvl7pPr marL="5486171" algn="l" defTabSz="1828724" rtl="0" eaLnBrk="1" latinLnBrk="0" hangingPunct="1">
        <a:defRPr sz="3600" kern="1200">
          <a:solidFill>
            <a:schemeClr val="tx1"/>
          </a:solidFill>
          <a:latin typeface="+mn-lt"/>
          <a:ea typeface="+mn-ea"/>
          <a:cs typeface="+mn-cs"/>
        </a:defRPr>
      </a:lvl7pPr>
      <a:lvl8pPr marL="6400533" algn="l" defTabSz="1828724" rtl="0" eaLnBrk="1" latinLnBrk="0" hangingPunct="1">
        <a:defRPr sz="3600" kern="1200">
          <a:solidFill>
            <a:schemeClr val="tx1"/>
          </a:solidFill>
          <a:latin typeface="+mn-lt"/>
          <a:ea typeface="+mn-ea"/>
          <a:cs typeface="+mn-cs"/>
        </a:defRPr>
      </a:lvl8pPr>
      <a:lvl9pPr marL="7314896" algn="l" defTabSz="182872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tags" Target="../tags/tag1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ags" Target="../tags/tag1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20.xml"/><Relationship Id="rId5" Type="http://schemas.openxmlformats.org/officeDocument/2006/relationships/hyperlink" Target="http://www.oracle.com/technology/products/database/sql_developer/index.html" TargetMode="External"/><Relationship Id="rId4" Type="http://schemas.openxmlformats.org/officeDocument/2006/relationships/hyperlink" Target="http://cloud.oracle.com/"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docs.oracle.com/cloud/latest/mysql-cloud" TargetMode="External"/><Relationship Id="rId3" Type="http://schemas.openxmlformats.org/officeDocument/2006/relationships/notesSlide" Target="../notesSlides/notesSlide6.xml"/><Relationship Id="rId7" Type="http://schemas.openxmlformats.org/officeDocument/2006/relationships/hyperlink" Target="https://cloud.oracle.com/mysql" TargetMode="External"/><Relationship Id="rId2" Type="http://schemas.openxmlformats.org/officeDocument/2006/relationships/slideLayout" Target="../slideLayouts/slideLayout4.xml"/><Relationship Id="rId1" Type="http://schemas.openxmlformats.org/officeDocument/2006/relationships/tags" Target="../tags/tag21.xml"/><Relationship Id="rId6" Type="http://schemas.openxmlformats.org/officeDocument/2006/relationships/hyperlink" Target="https://github.com/mysql" TargetMode="External"/><Relationship Id="rId5" Type="http://schemas.openxmlformats.org/officeDocument/2006/relationships/hyperlink" Target="http://dev.mysql.com/" TargetMode="External"/><Relationship Id="rId4" Type="http://schemas.openxmlformats.org/officeDocument/2006/relationships/hyperlink" Target="http://www.mysql.com/"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2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23.xml"/><Relationship Id="rId5" Type="http://schemas.openxmlformats.org/officeDocument/2006/relationships/hyperlink" Target="http://www.oracle.com/education" TargetMode="External"/><Relationship Id="rId4" Type="http://schemas.openxmlformats.org/officeDocument/2006/relationships/image" Target="../media/image14.gi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24.xml"/><Relationship Id="rId6" Type="http://schemas.openxmlformats.org/officeDocument/2006/relationships/hyperlink" Target="http://dev.mysql.com/doc/mysql/en/faqs.html" TargetMode="External"/><Relationship Id="rId5" Type="http://schemas.openxmlformats.org/officeDocument/2006/relationships/hyperlink" Target="https://www.oracle.com/database/technologies/appdev/sql.html" TargetMode="Externa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ctr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Conclusion</a:t>
            </a:r>
          </a:p>
        </p:txBody>
      </p:sp>
      <p:sp>
        <p:nvSpPr>
          <p:cNvPr id="2" name="Subtitle 1"/>
          <p:cNvSpPr>
            <a:spLocks noGrp="1"/>
          </p:cNvSpPr>
          <p:nvPr>
            <p:ph type="subTitle" idx="1"/>
          </p:nvPr>
        </p:nvSpPr>
        <p:spPr>
          <a:xfrm>
            <a:off x="1426465" y="5483353"/>
            <a:ext cx="15435072" cy="61407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1584494439"/>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92832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Course Goals</a:t>
            </a:r>
          </a:p>
        </p:txBody>
      </p:sp>
      <p:sp>
        <p:nvSpPr>
          <p:cNvPr id="8" name="Rectangle 9">
            <a:extLst>
              <a:ext uri="{FF2B5EF4-FFF2-40B4-BE49-F238E27FC236}">
                <a16:creationId xmlns="" xmlns:a16="http://schemas.microsoft.com/office/drawing/2014/main" id="{04D14508-519C-463D-B047-F53C8B5F22F7}"/>
              </a:ext>
            </a:extLst>
          </p:cNvPr>
          <p:cNvSpPr>
            <a:spLocks noGrp="1" noChangeArrowheads="1"/>
          </p:cNvSpPr>
          <p:nvPr>
            <p:ph idx="1"/>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After completing this course, you should be able to do the following:</a:t>
            </a:r>
          </a:p>
          <a:p>
            <a:pPr lvl="1"/>
            <a:r>
              <a:rPr lang="en-US" altLang="en-US" dirty="0">
                <a:latin typeface="Oracle Sans" panose="020B0503020204020204" pitchFamily="34" charset="0"/>
                <a:cs typeface="Oracle Sans" panose="020B0503020204020204" pitchFamily="34" charset="0"/>
              </a:rPr>
              <a:t>Identify the major components of an SQL database</a:t>
            </a:r>
          </a:p>
          <a:p>
            <a:pPr lvl="1"/>
            <a:r>
              <a:rPr lang="en-US" altLang="en-US" dirty="0">
                <a:latin typeface="Oracle Sans" panose="020B0503020204020204" pitchFamily="34" charset="0"/>
                <a:cs typeface="Oracle Sans" panose="020B0503020204020204" pitchFamily="34" charset="0"/>
              </a:rPr>
              <a:t>Retrieve row and column data from tables with the SELECT statement</a:t>
            </a:r>
          </a:p>
          <a:p>
            <a:pPr lvl="1"/>
            <a:r>
              <a:rPr lang="en-US" altLang="en-US" dirty="0">
                <a:latin typeface="Oracle Sans" panose="020B0503020204020204" pitchFamily="34" charset="0"/>
                <a:cs typeface="Oracle Sans" panose="020B0503020204020204" pitchFamily="34" charset="0"/>
              </a:rPr>
              <a:t>Create reports of sorted and restricted data</a:t>
            </a:r>
          </a:p>
          <a:p>
            <a:pPr lvl="1"/>
            <a:r>
              <a:rPr lang="en-US" altLang="en-US" dirty="0">
                <a:latin typeface="Oracle Sans" panose="020B0503020204020204" pitchFamily="34" charset="0"/>
                <a:cs typeface="Oracle Sans" panose="020B0503020204020204" pitchFamily="34" charset="0"/>
              </a:rPr>
              <a:t>Employ SQL functions to generate and retrieve customized data</a:t>
            </a:r>
          </a:p>
          <a:p>
            <a:pPr lvl="1"/>
            <a:r>
              <a:rPr lang="en-US" altLang="en-US" dirty="0">
                <a:latin typeface="Oracle Sans" panose="020B0503020204020204" pitchFamily="34" charset="0"/>
                <a:cs typeface="Oracle Sans" panose="020B0503020204020204" pitchFamily="34" charset="0"/>
              </a:rPr>
              <a:t>Run complex queries to retrieve data from multiple tables</a:t>
            </a:r>
          </a:p>
          <a:p>
            <a:pPr lvl="1"/>
            <a:r>
              <a:rPr lang="en-US" altLang="en-US" dirty="0">
                <a:latin typeface="Oracle Sans" panose="020B0503020204020204" pitchFamily="34" charset="0"/>
                <a:cs typeface="Oracle Sans" panose="020B0503020204020204" pitchFamily="34" charset="0"/>
              </a:rPr>
              <a:t>Run data manipulation language (DML) statements to update data in a database</a:t>
            </a:r>
          </a:p>
          <a:p>
            <a:pPr lvl="1"/>
            <a:r>
              <a:rPr lang="en-US" altLang="en-US" dirty="0">
                <a:latin typeface="Oracle Sans" panose="020B0503020204020204" pitchFamily="34" charset="0"/>
                <a:cs typeface="Oracle Sans" panose="020B0503020204020204" pitchFamily="34" charset="0"/>
              </a:rPr>
              <a:t>Run data definition language (DDL) statements to create and manage schema objects</a:t>
            </a:r>
          </a:p>
          <a:p>
            <a:pPr lvl="1"/>
            <a:endParaRPr lang="en-US" alt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92356819"/>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Oracle University: Oracle SQL Training</a:t>
            </a:r>
          </a:p>
        </p:txBody>
      </p:sp>
      <p:grpSp>
        <p:nvGrpSpPr>
          <p:cNvPr id="2" name="Group 1">
            <a:extLst>
              <a:ext uri="{FF2B5EF4-FFF2-40B4-BE49-F238E27FC236}">
                <a16:creationId xmlns="" xmlns:a16="http://schemas.microsoft.com/office/drawing/2014/main" id="{ACE57FDE-3211-4E44-BA6A-D6A35F979236}"/>
              </a:ext>
            </a:extLst>
          </p:cNvPr>
          <p:cNvGrpSpPr/>
          <p:nvPr/>
        </p:nvGrpSpPr>
        <p:grpSpPr>
          <a:xfrm>
            <a:off x="2718424" y="2072547"/>
            <a:ext cx="12851153" cy="7031393"/>
            <a:chOff x="2718424" y="2072547"/>
            <a:chExt cx="12851153" cy="7031393"/>
          </a:xfrm>
        </p:grpSpPr>
        <p:grpSp>
          <p:nvGrpSpPr>
            <p:cNvPr id="23" name="Group 22"/>
            <p:cNvGrpSpPr/>
            <p:nvPr/>
          </p:nvGrpSpPr>
          <p:grpSpPr>
            <a:xfrm>
              <a:off x="2718424" y="2072547"/>
              <a:ext cx="12851153" cy="7031393"/>
              <a:chOff x="1810695" y="1172749"/>
              <a:chExt cx="8567435" cy="4687595"/>
            </a:xfrm>
          </p:grpSpPr>
          <p:cxnSp>
            <p:nvCxnSpPr>
              <p:cNvPr id="25" name="Straight Connector 4"/>
              <p:cNvCxnSpPr/>
              <p:nvPr/>
            </p:nvCxnSpPr>
            <p:spPr bwMode="auto">
              <a:xfrm>
                <a:off x="1813870" y="2534355"/>
                <a:ext cx="8534400" cy="0"/>
              </a:xfrm>
              <a:prstGeom prst="line">
                <a:avLst/>
              </a:prstGeom>
              <a:noFill/>
              <a:ln w="28575" cap="flat" cmpd="sng" algn="ctr">
                <a:solidFill>
                  <a:srgbClr val="F29111"/>
                </a:solidFill>
                <a:prstDash val="solid"/>
                <a:round/>
                <a:headEnd type="none" w="sm" len="sm"/>
                <a:tailEnd type="none" w="sm" len="sm"/>
              </a:ln>
              <a:effectLst/>
            </p:spPr>
          </p:cxnSp>
          <p:cxnSp>
            <p:nvCxnSpPr>
              <p:cNvPr id="26" name="Straight Connector 7"/>
              <p:cNvCxnSpPr/>
              <p:nvPr/>
            </p:nvCxnSpPr>
            <p:spPr bwMode="auto">
              <a:xfrm>
                <a:off x="1810695" y="4439355"/>
                <a:ext cx="8534400" cy="0"/>
              </a:xfrm>
              <a:prstGeom prst="line">
                <a:avLst/>
              </a:prstGeom>
              <a:noFill/>
              <a:ln w="28575" cap="flat" cmpd="sng" algn="ctr">
                <a:solidFill>
                  <a:srgbClr val="F29111"/>
                </a:solidFill>
                <a:prstDash val="solid"/>
                <a:round/>
                <a:headEnd type="none" w="sm" len="sm"/>
                <a:tailEnd type="none" w="sm" len="sm"/>
              </a:ln>
              <a:effectLst/>
            </p:spPr>
          </p:cxnSp>
          <p:sp>
            <p:nvSpPr>
              <p:cNvPr id="34" name="TextBox 27"/>
              <p:cNvSpPr txBox="1">
                <a:spLocks noChangeArrowheads="1"/>
              </p:cNvSpPr>
              <p:nvPr/>
            </p:nvSpPr>
            <p:spPr bwMode="auto">
              <a:xfrm>
                <a:off x="4684470" y="1172749"/>
                <a:ext cx="2649595" cy="307777"/>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sz="2400" dirty="0">
                    <a:solidFill>
                      <a:srgbClr val="000000"/>
                    </a:solidFill>
                    <a:latin typeface="Oracle Sans" panose="020B0503020204020204" pitchFamily="34" charset="0"/>
                    <a:cs typeface="Oracle Sans" panose="020B0503020204020204" pitchFamily="34" charset="0"/>
                  </a:rPr>
                  <a:t>Database developers</a:t>
                </a:r>
              </a:p>
            </p:txBody>
          </p:sp>
          <p:sp>
            <p:nvSpPr>
              <p:cNvPr id="35" name="TextBox 28"/>
              <p:cNvSpPr txBox="1">
                <a:spLocks noChangeArrowheads="1"/>
              </p:cNvSpPr>
              <p:nvPr/>
            </p:nvSpPr>
            <p:spPr bwMode="auto">
              <a:xfrm>
                <a:off x="9006398" y="1391355"/>
                <a:ext cx="1362510" cy="307777"/>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r"/>
                <a:r>
                  <a:rPr lang="en-US" sz="2400" b="1" dirty="0">
                    <a:solidFill>
                      <a:srgbClr val="000000"/>
                    </a:solidFill>
                    <a:latin typeface="Oracle Sans" panose="020B0503020204020204" pitchFamily="34" charset="0"/>
                    <a:cs typeface="Oracle Sans" panose="020B0503020204020204" pitchFamily="34" charset="0"/>
                  </a:rPr>
                  <a:t>Introductory</a:t>
                </a:r>
              </a:p>
            </p:txBody>
          </p:sp>
          <p:sp>
            <p:nvSpPr>
              <p:cNvPr id="37" name="TextBox 30"/>
              <p:cNvSpPr txBox="1">
                <a:spLocks noChangeArrowheads="1"/>
              </p:cNvSpPr>
              <p:nvPr/>
            </p:nvSpPr>
            <p:spPr bwMode="auto">
              <a:xfrm>
                <a:off x="8981080" y="2534355"/>
                <a:ext cx="1397050" cy="307777"/>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r"/>
                <a:r>
                  <a:rPr lang="en-US" sz="2400" b="1" dirty="0">
                    <a:solidFill>
                      <a:srgbClr val="000000"/>
                    </a:solidFill>
                    <a:latin typeface="Oracle Sans" panose="020B0503020204020204" pitchFamily="34" charset="0"/>
                    <a:cs typeface="Oracle Sans" panose="020B0503020204020204" pitchFamily="34" charset="0"/>
                  </a:rPr>
                  <a:t>Intermediate</a:t>
                </a:r>
              </a:p>
            </p:txBody>
          </p:sp>
          <p:sp>
            <p:nvSpPr>
              <p:cNvPr id="39" name="TextBox 31"/>
              <p:cNvSpPr txBox="1">
                <a:spLocks noChangeArrowheads="1"/>
              </p:cNvSpPr>
              <p:nvPr/>
            </p:nvSpPr>
            <p:spPr bwMode="auto">
              <a:xfrm>
                <a:off x="9273181" y="4436378"/>
                <a:ext cx="1095727" cy="307777"/>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r"/>
                <a:r>
                  <a:rPr lang="en-US" sz="2400" b="1" dirty="0">
                    <a:solidFill>
                      <a:srgbClr val="000000"/>
                    </a:solidFill>
                    <a:latin typeface="Oracle Sans" panose="020B0503020204020204" pitchFamily="34" charset="0"/>
                    <a:cs typeface="Oracle Sans" panose="020B0503020204020204" pitchFamily="34" charset="0"/>
                  </a:rPr>
                  <a:t>Advanced</a:t>
                </a:r>
              </a:p>
            </p:txBody>
          </p:sp>
          <p:sp>
            <p:nvSpPr>
              <p:cNvPr id="40" name="Freeform 36"/>
              <p:cNvSpPr>
                <a:spLocks/>
              </p:cNvSpPr>
              <p:nvPr/>
            </p:nvSpPr>
            <p:spPr bwMode="auto">
              <a:xfrm>
                <a:off x="6009277" y="2153355"/>
                <a:ext cx="0" cy="1123950"/>
              </a:xfrm>
              <a:custGeom>
                <a:avLst/>
                <a:gdLst>
                  <a:gd name="T0" fmla="*/ 0 h 1352550"/>
                  <a:gd name="T1" fmla="*/ 1352550 h 1352550"/>
                  <a:gd name="T2" fmla="*/ 0 60000 65536"/>
                  <a:gd name="T3" fmla="*/ 0 60000 65536"/>
                  <a:gd name="T4" fmla="*/ 0 h 1352550"/>
                  <a:gd name="T5" fmla="*/ 1352550 h 1352550"/>
                </a:gdLst>
                <a:ahLst/>
                <a:cxnLst>
                  <a:cxn ang="T2">
                    <a:pos x="0" y="T0"/>
                  </a:cxn>
                  <a:cxn ang="T3">
                    <a:pos x="0" y="T1"/>
                  </a:cxn>
                </a:cxnLst>
                <a:rect l="0" t="T4" r="0" b="T5"/>
                <a:pathLst>
                  <a:path h="1352550">
                    <a:moveTo>
                      <a:pt x="0" y="0"/>
                    </a:moveTo>
                    <a:lnTo>
                      <a:pt x="0" y="1352550"/>
                    </a:lnTo>
                  </a:path>
                </a:pathLst>
              </a:custGeom>
              <a:noFill/>
              <a:ln w="28575" cap="flat" cmpd="sng" algn="ctr">
                <a:solidFill>
                  <a:schemeClr val="tx1"/>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41" name="Freeform 23552"/>
              <p:cNvSpPr/>
              <p:nvPr/>
            </p:nvSpPr>
            <p:spPr bwMode="auto">
              <a:xfrm>
                <a:off x="4366226" y="3296355"/>
                <a:ext cx="3504381" cy="609600"/>
              </a:xfrm>
              <a:custGeom>
                <a:avLst/>
                <a:gdLst>
                  <a:gd name="connsiteX0" fmla="*/ 0 w 2113121"/>
                  <a:gd name="connsiteY0" fmla="*/ 71857 h 718571"/>
                  <a:gd name="connsiteX1" fmla="*/ 21047 w 2113121"/>
                  <a:gd name="connsiteY1" fmla="*/ 21046 h 718571"/>
                  <a:gd name="connsiteX2" fmla="*/ 71858 w 2113121"/>
                  <a:gd name="connsiteY2" fmla="*/ 0 h 718571"/>
                  <a:gd name="connsiteX3" fmla="*/ 2041264 w 2113121"/>
                  <a:gd name="connsiteY3" fmla="*/ 0 h 718571"/>
                  <a:gd name="connsiteX4" fmla="*/ 2092075 w 2113121"/>
                  <a:gd name="connsiteY4" fmla="*/ 21047 h 718571"/>
                  <a:gd name="connsiteX5" fmla="*/ 2113121 w 2113121"/>
                  <a:gd name="connsiteY5" fmla="*/ 71858 h 718571"/>
                  <a:gd name="connsiteX6" fmla="*/ 2113121 w 2113121"/>
                  <a:gd name="connsiteY6" fmla="*/ 646714 h 718571"/>
                  <a:gd name="connsiteX7" fmla="*/ 2092075 w 2113121"/>
                  <a:gd name="connsiteY7" fmla="*/ 697525 h 718571"/>
                  <a:gd name="connsiteX8" fmla="*/ 2041264 w 2113121"/>
                  <a:gd name="connsiteY8" fmla="*/ 718571 h 718571"/>
                  <a:gd name="connsiteX9" fmla="*/ 71857 w 2113121"/>
                  <a:gd name="connsiteY9" fmla="*/ 718571 h 718571"/>
                  <a:gd name="connsiteX10" fmla="*/ 21046 w 2113121"/>
                  <a:gd name="connsiteY10" fmla="*/ 697525 h 718571"/>
                  <a:gd name="connsiteX11" fmla="*/ 0 w 2113121"/>
                  <a:gd name="connsiteY11" fmla="*/ 646714 h 718571"/>
                  <a:gd name="connsiteX12" fmla="*/ 0 w 2113121"/>
                  <a:gd name="connsiteY12" fmla="*/ 71857 h 718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13121" h="718571">
                    <a:moveTo>
                      <a:pt x="0" y="71857"/>
                    </a:moveTo>
                    <a:cubicBezTo>
                      <a:pt x="0" y="52799"/>
                      <a:pt x="7571" y="34522"/>
                      <a:pt x="21047" y="21046"/>
                    </a:cubicBezTo>
                    <a:cubicBezTo>
                      <a:pt x="34523" y="7570"/>
                      <a:pt x="52800" y="0"/>
                      <a:pt x="71858" y="0"/>
                    </a:cubicBezTo>
                    <a:lnTo>
                      <a:pt x="2041264" y="0"/>
                    </a:lnTo>
                    <a:cubicBezTo>
                      <a:pt x="2060322" y="0"/>
                      <a:pt x="2078599" y="7571"/>
                      <a:pt x="2092075" y="21047"/>
                    </a:cubicBezTo>
                    <a:cubicBezTo>
                      <a:pt x="2105551" y="34523"/>
                      <a:pt x="2113121" y="52800"/>
                      <a:pt x="2113121" y="71858"/>
                    </a:cubicBezTo>
                    <a:lnTo>
                      <a:pt x="2113121" y="646714"/>
                    </a:lnTo>
                    <a:cubicBezTo>
                      <a:pt x="2113121" y="665772"/>
                      <a:pt x="2105550" y="684049"/>
                      <a:pt x="2092075" y="697525"/>
                    </a:cubicBezTo>
                    <a:cubicBezTo>
                      <a:pt x="2078599" y="711001"/>
                      <a:pt x="2060322" y="718571"/>
                      <a:pt x="2041264" y="718571"/>
                    </a:cubicBezTo>
                    <a:lnTo>
                      <a:pt x="71857" y="718571"/>
                    </a:lnTo>
                    <a:cubicBezTo>
                      <a:pt x="52799" y="718571"/>
                      <a:pt x="34522" y="711000"/>
                      <a:pt x="21046" y="697525"/>
                    </a:cubicBezTo>
                    <a:cubicBezTo>
                      <a:pt x="7570" y="684049"/>
                      <a:pt x="0" y="665772"/>
                      <a:pt x="0" y="646714"/>
                    </a:cubicBezTo>
                    <a:lnTo>
                      <a:pt x="0" y="71857"/>
                    </a:lnTo>
                    <a:close/>
                  </a:path>
                </a:pathLst>
              </a:custGeom>
              <a:solidFill>
                <a:srgbClr val="4479A1"/>
              </a:solidFill>
              <a:ln w="28575">
                <a:solidFill>
                  <a:schemeClr val="tx1"/>
                </a:solidFill>
              </a:ln>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lIns="68580" tIns="68717" rIns="0" bIns="68717" anchor="t"/>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866775">
                  <a:lnSpc>
                    <a:spcPct val="90000"/>
                  </a:lnSpc>
                  <a:spcAft>
                    <a:spcPct val="35000"/>
                  </a:spcAft>
                  <a:defRPr/>
                </a:pPr>
                <a:r>
                  <a:rPr lang="en-US" sz="2000" b="1" dirty="0">
                    <a:solidFill>
                      <a:schemeClr val="bg1"/>
                    </a:solidFill>
                    <a:latin typeface="Oracle Sans" panose="020B0503020204020204" pitchFamily="34" charset="0"/>
                    <a:cs typeface="Oracle Sans" panose="020B0503020204020204" pitchFamily="34" charset="0"/>
                  </a:rPr>
                  <a:t>PL/SQL Workshop</a:t>
                </a:r>
                <a:r>
                  <a:rPr lang="en-US" sz="1400" b="1" dirty="0">
                    <a:solidFill>
                      <a:schemeClr val="bg1"/>
                    </a:solidFill>
                    <a:latin typeface="Oracle Sans" panose="020B0503020204020204" pitchFamily="34" charset="0"/>
                    <a:cs typeface="Oracle Sans" panose="020B0503020204020204" pitchFamily="34" charset="0"/>
                  </a:rPr>
                  <a:t/>
                </a:r>
                <a:br>
                  <a:rPr lang="en-US" sz="1400" b="1" dirty="0">
                    <a:solidFill>
                      <a:schemeClr val="bg1"/>
                    </a:solidFill>
                    <a:latin typeface="Oracle Sans" panose="020B0503020204020204" pitchFamily="34" charset="0"/>
                    <a:cs typeface="Oracle Sans" panose="020B0503020204020204" pitchFamily="34" charset="0"/>
                  </a:rPr>
                </a:br>
                <a:r>
                  <a:rPr lang="en-US" sz="1400" b="1" dirty="0">
                    <a:solidFill>
                      <a:schemeClr val="bg1"/>
                    </a:solidFill>
                    <a:latin typeface="Oracle Sans" panose="020B0503020204020204" pitchFamily="34" charset="0"/>
                    <a:cs typeface="Oracle Sans" panose="020B0503020204020204" pitchFamily="34" charset="0"/>
                  </a:rPr>
                  <a:t> </a:t>
                </a:r>
                <a:r>
                  <a:rPr lang="en-US" sz="2000" dirty="0">
                    <a:solidFill>
                      <a:schemeClr val="bg1"/>
                    </a:solidFill>
                    <a:latin typeface="Oracle Sans" panose="020B0503020204020204" pitchFamily="34" charset="0"/>
                    <a:cs typeface="Oracle Sans" panose="020B0503020204020204" pitchFamily="34" charset="0"/>
                  </a:rPr>
                  <a:t>ILT/LVC/LS</a:t>
                </a:r>
              </a:p>
            </p:txBody>
          </p:sp>
          <p:sp>
            <p:nvSpPr>
              <p:cNvPr id="42" name="Freeform 23554"/>
              <p:cNvSpPr/>
              <p:nvPr/>
            </p:nvSpPr>
            <p:spPr bwMode="auto">
              <a:xfrm>
                <a:off x="4494212" y="5098344"/>
                <a:ext cx="3030129" cy="762000"/>
              </a:xfrm>
              <a:custGeom>
                <a:avLst/>
                <a:gdLst>
                  <a:gd name="connsiteX0" fmla="*/ 0 w 2113121"/>
                  <a:gd name="connsiteY0" fmla="*/ 71857 h 718571"/>
                  <a:gd name="connsiteX1" fmla="*/ 21047 w 2113121"/>
                  <a:gd name="connsiteY1" fmla="*/ 21046 h 718571"/>
                  <a:gd name="connsiteX2" fmla="*/ 71858 w 2113121"/>
                  <a:gd name="connsiteY2" fmla="*/ 0 h 718571"/>
                  <a:gd name="connsiteX3" fmla="*/ 2041264 w 2113121"/>
                  <a:gd name="connsiteY3" fmla="*/ 0 h 718571"/>
                  <a:gd name="connsiteX4" fmla="*/ 2092075 w 2113121"/>
                  <a:gd name="connsiteY4" fmla="*/ 21047 h 718571"/>
                  <a:gd name="connsiteX5" fmla="*/ 2113121 w 2113121"/>
                  <a:gd name="connsiteY5" fmla="*/ 71858 h 718571"/>
                  <a:gd name="connsiteX6" fmla="*/ 2113121 w 2113121"/>
                  <a:gd name="connsiteY6" fmla="*/ 646714 h 718571"/>
                  <a:gd name="connsiteX7" fmla="*/ 2092075 w 2113121"/>
                  <a:gd name="connsiteY7" fmla="*/ 697525 h 718571"/>
                  <a:gd name="connsiteX8" fmla="*/ 2041264 w 2113121"/>
                  <a:gd name="connsiteY8" fmla="*/ 718571 h 718571"/>
                  <a:gd name="connsiteX9" fmla="*/ 71857 w 2113121"/>
                  <a:gd name="connsiteY9" fmla="*/ 718571 h 718571"/>
                  <a:gd name="connsiteX10" fmla="*/ 21046 w 2113121"/>
                  <a:gd name="connsiteY10" fmla="*/ 697525 h 718571"/>
                  <a:gd name="connsiteX11" fmla="*/ 0 w 2113121"/>
                  <a:gd name="connsiteY11" fmla="*/ 646714 h 718571"/>
                  <a:gd name="connsiteX12" fmla="*/ 0 w 2113121"/>
                  <a:gd name="connsiteY12" fmla="*/ 71857 h 718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13121" h="718571">
                    <a:moveTo>
                      <a:pt x="0" y="71857"/>
                    </a:moveTo>
                    <a:cubicBezTo>
                      <a:pt x="0" y="52799"/>
                      <a:pt x="7571" y="34522"/>
                      <a:pt x="21047" y="21046"/>
                    </a:cubicBezTo>
                    <a:cubicBezTo>
                      <a:pt x="34523" y="7570"/>
                      <a:pt x="52800" y="0"/>
                      <a:pt x="71858" y="0"/>
                    </a:cubicBezTo>
                    <a:lnTo>
                      <a:pt x="2041264" y="0"/>
                    </a:lnTo>
                    <a:cubicBezTo>
                      <a:pt x="2060322" y="0"/>
                      <a:pt x="2078599" y="7571"/>
                      <a:pt x="2092075" y="21047"/>
                    </a:cubicBezTo>
                    <a:cubicBezTo>
                      <a:pt x="2105551" y="34523"/>
                      <a:pt x="2113121" y="52800"/>
                      <a:pt x="2113121" y="71858"/>
                    </a:cubicBezTo>
                    <a:lnTo>
                      <a:pt x="2113121" y="646714"/>
                    </a:lnTo>
                    <a:cubicBezTo>
                      <a:pt x="2113121" y="665772"/>
                      <a:pt x="2105550" y="684049"/>
                      <a:pt x="2092075" y="697525"/>
                    </a:cubicBezTo>
                    <a:cubicBezTo>
                      <a:pt x="2078599" y="711001"/>
                      <a:pt x="2060322" y="718571"/>
                      <a:pt x="2041264" y="718571"/>
                    </a:cubicBezTo>
                    <a:lnTo>
                      <a:pt x="71857" y="718571"/>
                    </a:lnTo>
                    <a:cubicBezTo>
                      <a:pt x="52799" y="718571"/>
                      <a:pt x="34522" y="711000"/>
                      <a:pt x="21046" y="697525"/>
                    </a:cubicBezTo>
                    <a:cubicBezTo>
                      <a:pt x="7570" y="684049"/>
                      <a:pt x="0" y="665772"/>
                      <a:pt x="0" y="646714"/>
                    </a:cubicBezTo>
                    <a:lnTo>
                      <a:pt x="0" y="71857"/>
                    </a:lnTo>
                    <a:close/>
                  </a:path>
                </a:pathLst>
              </a:custGeom>
              <a:solidFill>
                <a:srgbClr val="4479A1"/>
              </a:solidFill>
              <a:ln w="28575">
                <a:solidFill>
                  <a:schemeClr val="tx1"/>
                </a:solidFill>
              </a:ln>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lIns="68580" tIns="68717" rIns="0" bIns="6871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866775">
                  <a:lnSpc>
                    <a:spcPct val="90000"/>
                  </a:lnSpc>
                  <a:spcAft>
                    <a:spcPct val="35000"/>
                  </a:spcAft>
                  <a:defRPr/>
                </a:pPr>
                <a:r>
                  <a:rPr lang="en-US" sz="2000" b="1" dirty="0">
                    <a:solidFill>
                      <a:schemeClr val="bg1"/>
                    </a:solidFill>
                    <a:latin typeface="Oracle Sans" panose="020B0503020204020204" pitchFamily="34" charset="0"/>
                    <a:cs typeface="Oracle Sans" panose="020B0503020204020204" pitchFamily="34" charset="0"/>
                  </a:rPr>
                  <a:t>SQL Tuning Workshop</a:t>
                </a:r>
                <a:br>
                  <a:rPr lang="en-US" sz="2000" b="1" dirty="0">
                    <a:solidFill>
                      <a:schemeClr val="bg1"/>
                    </a:solidFill>
                    <a:latin typeface="Oracle Sans" panose="020B0503020204020204" pitchFamily="34" charset="0"/>
                    <a:cs typeface="Oracle Sans" panose="020B0503020204020204" pitchFamily="34" charset="0"/>
                  </a:rPr>
                </a:br>
                <a:r>
                  <a:rPr lang="en-US" sz="1400" b="1" dirty="0">
                    <a:solidFill>
                      <a:schemeClr val="bg1"/>
                    </a:solidFill>
                    <a:latin typeface="Oracle Sans" panose="020B0503020204020204" pitchFamily="34" charset="0"/>
                    <a:cs typeface="Oracle Sans" panose="020B0503020204020204" pitchFamily="34" charset="0"/>
                  </a:rPr>
                  <a:t/>
                </a:r>
                <a:br>
                  <a:rPr lang="en-US" sz="1400" b="1" dirty="0">
                    <a:solidFill>
                      <a:schemeClr val="bg1"/>
                    </a:solidFill>
                    <a:latin typeface="Oracle Sans" panose="020B0503020204020204" pitchFamily="34" charset="0"/>
                    <a:cs typeface="Oracle Sans" panose="020B0503020204020204" pitchFamily="34" charset="0"/>
                  </a:rPr>
                </a:br>
                <a:r>
                  <a:rPr lang="en-US" sz="2000" dirty="0">
                    <a:solidFill>
                      <a:schemeClr val="bg1"/>
                    </a:solidFill>
                    <a:latin typeface="Oracle Sans" panose="020B0503020204020204" pitchFamily="34" charset="0"/>
                    <a:cs typeface="Oracle Sans" panose="020B0503020204020204" pitchFamily="34" charset="0"/>
                  </a:rPr>
                  <a:t>ILT/LVC/LS</a:t>
                </a:r>
              </a:p>
            </p:txBody>
          </p:sp>
          <p:sp>
            <p:nvSpPr>
              <p:cNvPr id="44" name="Freeform 23559"/>
              <p:cNvSpPr/>
              <p:nvPr/>
            </p:nvSpPr>
            <p:spPr bwMode="auto">
              <a:xfrm>
                <a:off x="4494212" y="1543755"/>
                <a:ext cx="3030129" cy="609600"/>
              </a:xfrm>
              <a:custGeom>
                <a:avLst/>
                <a:gdLst>
                  <a:gd name="connsiteX0" fmla="*/ 0 w 2113121"/>
                  <a:gd name="connsiteY0" fmla="*/ 71857 h 718571"/>
                  <a:gd name="connsiteX1" fmla="*/ 21047 w 2113121"/>
                  <a:gd name="connsiteY1" fmla="*/ 21046 h 718571"/>
                  <a:gd name="connsiteX2" fmla="*/ 71858 w 2113121"/>
                  <a:gd name="connsiteY2" fmla="*/ 0 h 718571"/>
                  <a:gd name="connsiteX3" fmla="*/ 2041264 w 2113121"/>
                  <a:gd name="connsiteY3" fmla="*/ 0 h 718571"/>
                  <a:gd name="connsiteX4" fmla="*/ 2092075 w 2113121"/>
                  <a:gd name="connsiteY4" fmla="*/ 21047 h 718571"/>
                  <a:gd name="connsiteX5" fmla="*/ 2113121 w 2113121"/>
                  <a:gd name="connsiteY5" fmla="*/ 71858 h 718571"/>
                  <a:gd name="connsiteX6" fmla="*/ 2113121 w 2113121"/>
                  <a:gd name="connsiteY6" fmla="*/ 646714 h 718571"/>
                  <a:gd name="connsiteX7" fmla="*/ 2092075 w 2113121"/>
                  <a:gd name="connsiteY7" fmla="*/ 697525 h 718571"/>
                  <a:gd name="connsiteX8" fmla="*/ 2041264 w 2113121"/>
                  <a:gd name="connsiteY8" fmla="*/ 718571 h 718571"/>
                  <a:gd name="connsiteX9" fmla="*/ 71857 w 2113121"/>
                  <a:gd name="connsiteY9" fmla="*/ 718571 h 718571"/>
                  <a:gd name="connsiteX10" fmla="*/ 21046 w 2113121"/>
                  <a:gd name="connsiteY10" fmla="*/ 697525 h 718571"/>
                  <a:gd name="connsiteX11" fmla="*/ 0 w 2113121"/>
                  <a:gd name="connsiteY11" fmla="*/ 646714 h 718571"/>
                  <a:gd name="connsiteX12" fmla="*/ 0 w 2113121"/>
                  <a:gd name="connsiteY12" fmla="*/ 71857 h 718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13121" h="718571">
                    <a:moveTo>
                      <a:pt x="0" y="71857"/>
                    </a:moveTo>
                    <a:cubicBezTo>
                      <a:pt x="0" y="52799"/>
                      <a:pt x="7571" y="34522"/>
                      <a:pt x="21047" y="21046"/>
                    </a:cubicBezTo>
                    <a:cubicBezTo>
                      <a:pt x="34523" y="7570"/>
                      <a:pt x="52800" y="0"/>
                      <a:pt x="71858" y="0"/>
                    </a:cubicBezTo>
                    <a:lnTo>
                      <a:pt x="2041264" y="0"/>
                    </a:lnTo>
                    <a:cubicBezTo>
                      <a:pt x="2060322" y="0"/>
                      <a:pt x="2078599" y="7571"/>
                      <a:pt x="2092075" y="21047"/>
                    </a:cubicBezTo>
                    <a:cubicBezTo>
                      <a:pt x="2105551" y="34523"/>
                      <a:pt x="2113121" y="52800"/>
                      <a:pt x="2113121" y="71858"/>
                    </a:cubicBezTo>
                    <a:lnTo>
                      <a:pt x="2113121" y="646714"/>
                    </a:lnTo>
                    <a:cubicBezTo>
                      <a:pt x="2113121" y="665772"/>
                      <a:pt x="2105550" y="684049"/>
                      <a:pt x="2092075" y="697525"/>
                    </a:cubicBezTo>
                    <a:cubicBezTo>
                      <a:pt x="2078599" y="711001"/>
                      <a:pt x="2060322" y="718571"/>
                      <a:pt x="2041264" y="718571"/>
                    </a:cubicBezTo>
                    <a:lnTo>
                      <a:pt x="71857" y="718571"/>
                    </a:lnTo>
                    <a:cubicBezTo>
                      <a:pt x="52799" y="718571"/>
                      <a:pt x="34522" y="711000"/>
                      <a:pt x="21046" y="697525"/>
                    </a:cubicBezTo>
                    <a:cubicBezTo>
                      <a:pt x="7570" y="684049"/>
                      <a:pt x="0" y="665772"/>
                      <a:pt x="0" y="646714"/>
                    </a:cubicBezTo>
                    <a:lnTo>
                      <a:pt x="0" y="71857"/>
                    </a:lnTo>
                    <a:close/>
                  </a:path>
                </a:pathLst>
              </a:custGeom>
              <a:solidFill>
                <a:srgbClr val="4479A1"/>
              </a:solidFill>
              <a:ln w="28575">
                <a:solidFill>
                  <a:schemeClr val="tx1"/>
                </a:solidFill>
              </a:ln>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lIns="68580" tIns="68717" rIns="0" bIns="6871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866775">
                  <a:lnSpc>
                    <a:spcPct val="90000"/>
                  </a:lnSpc>
                  <a:spcAft>
                    <a:spcPct val="35000"/>
                  </a:spcAft>
                  <a:defRPr/>
                </a:pPr>
                <a:r>
                  <a:rPr lang="en-US" sz="2000" b="1" dirty="0">
                    <a:solidFill>
                      <a:schemeClr val="bg1"/>
                    </a:solidFill>
                    <a:latin typeface="Oracle Sans" panose="020B0503020204020204" pitchFamily="34" charset="0"/>
                    <a:cs typeface="Oracle Sans" panose="020B0503020204020204" pitchFamily="34" charset="0"/>
                  </a:rPr>
                  <a:t>SQL Workshop</a:t>
                </a:r>
                <a:br>
                  <a:rPr lang="en-US" sz="2000" b="1" dirty="0">
                    <a:solidFill>
                      <a:schemeClr val="bg1"/>
                    </a:solidFill>
                    <a:latin typeface="Oracle Sans" panose="020B0503020204020204" pitchFamily="34" charset="0"/>
                    <a:cs typeface="Oracle Sans" panose="020B0503020204020204" pitchFamily="34" charset="0"/>
                  </a:rPr>
                </a:br>
                <a:r>
                  <a:rPr lang="en-US" sz="1400" b="1" dirty="0">
                    <a:solidFill>
                      <a:schemeClr val="bg1"/>
                    </a:solidFill>
                    <a:latin typeface="Oracle Sans" panose="020B0503020204020204" pitchFamily="34" charset="0"/>
                    <a:cs typeface="Oracle Sans" panose="020B0503020204020204" pitchFamily="34" charset="0"/>
                  </a:rPr>
                  <a:t/>
                </a:r>
                <a:br>
                  <a:rPr lang="en-US" sz="1400" b="1" dirty="0">
                    <a:solidFill>
                      <a:schemeClr val="bg1"/>
                    </a:solidFill>
                    <a:latin typeface="Oracle Sans" panose="020B0503020204020204" pitchFamily="34" charset="0"/>
                    <a:cs typeface="Oracle Sans" panose="020B0503020204020204" pitchFamily="34" charset="0"/>
                  </a:rPr>
                </a:br>
                <a:r>
                  <a:rPr lang="en-US" sz="2000" dirty="0">
                    <a:solidFill>
                      <a:schemeClr val="bg1"/>
                    </a:solidFill>
                    <a:latin typeface="Oracle Sans" panose="020B0503020204020204" pitchFamily="34" charset="0"/>
                    <a:cs typeface="Oracle Sans" panose="020B0503020204020204" pitchFamily="34" charset="0"/>
                  </a:rPr>
                  <a:t>ILT/LVC/LS</a:t>
                </a:r>
              </a:p>
            </p:txBody>
          </p:sp>
        </p:grpSp>
        <p:sp>
          <p:nvSpPr>
            <p:cNvPr id="21" name="Freeform 36"/>
            <p:cNvSpPr>
              <a:spLocks/>
            </p:cNvSpPr>
            <p:nvPr/>
          </p:nvSpPr>
          <p:spPr bwMode="auto">
            <a:xfrm flipH="1">
              <a:off x="8982008" y="6163228"/>
              <a:ext cx="68579" cy="1788584"/>
            </a:xfrm>
            <a:custGeom>
              <a:avLst/>
              <a:gdLst>
                <a:gd name="T0" fmla="*/ 0 h 1352550"/>
                <a:gd name="T1" fmla="*/ 1352550 h 1352550"/>
                <a:gd name="T2" fmla="*/ 0 60000 65536"/>
                <a:gd name="T3" fmla="*/ 0 60000 65536"/>
                <a:gd name="T4" fmla="*/ 0 h 1352550"/>
                <a:gd name="T5" fmla="*/ 1352550 h 1352550"/>
              </a:gdLst>
              <a:ahLst/>
              <a:cxnLst>
                <a:cxn ang="T2">
                  <a:pos x="0" y="T0"/>
                </a:cxn>
                <a:cxn ang="T3">
                  <a:pos x="0" y="T1"/>
                </a:cxn>
              </a:cxnLst>
              <a:rect l="0" t="T4" r="0" b="T5"/>
              <a:pathLst>
                <a:path h="1352550">
                  <a:moveTo>
                    <a:pt x="0" y="0"/>
                  </a:moveTo>
                  <a:lnTo>
                    <a:pt x="0" y="1352550"/>
                  </a:lnTo>
                </a:path>
              </a:pathLst>
            </a:custGeom>
            <a:noFill/>
            <a:ln w="28575" cap="flat" cmpd="sng" algn="ctr">
              <a:solidFill>
                <a:schemeClr val="tx1"/>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grpSp>
    </p:spTree>
    <p:custDataLst>
      <p:tags r:id="rId1"/>
    </p:custDataLst>
    <p:extLst>
      <p:ext uri="{BB962C8B-B14F-4D97-AF65-F5344CB8AC3E}">
        <p14:creationId xmlns:p14="http://schemas.microsoft.com/office/powerpoint/2010/main" val="1122955162"/>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Oracle University: MySQL Training</a:t>
            </a:r>
          </a:p>
        </p:txBody>
      </p:sp>
      <p:grpSp>
        <p:nvGrpSpPr>
          <p:cNvPr id="23" name="Group 22"/>
          <p:cNvGrpSpPr/>
          <p:nvPr/>
        </p:nvGrpSpPr>
        <p:grpSpPr>
          <a:xfrm>
            <a:off x="2718424" y="2079783"/>
            <a:ext cx="12851153" cy="7169727"/>
            <a:chOff x="1810695" y="934155"/>
            <a:chExt cx="8567435" cy="5257800"/>
          </a:xfrm>
        </p:grpSpPr>
        <p:sp>
          <p:nvSpPr>
            <p:cNvPr id="24" name="Rectangle 24"/>
            <p:cNvSpPr>
              <a:spLocks noChangeArrowheads="1"/>
            </p:cNvSpPr>
            <p:nvPr/>
          </p:nvSpPr>
          <p:spPr bwMode="auto">
            <a:xfrm>
              <a:off x="5623870" y="934155"/>
              <a:ext cx="4140000" cy="5257800"/>
            </a:xfrm>
            <a:prstGeom prst="rect">
              <a:avLst/>
            </a:prstGeom>
            <a:gradFill rotWithShape="1">
              <a:gsLst>
                <a:gs pos="0">
                  <a:srgbClr val="F29111"/>
                </a:gs>
                <a:gs pos="100000">
                  <a:srgbClr val="FFFFFF"/>
                </a:gs>
              </a:gsLst>
              <a:lin ang="0" scaled="1"/>
            </a:gradFill>
            <a:ln w="28575" algn="ctr">
              <a:no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endParaRPr lang="en-US" dirty="0">
                <a:latin typeface="Oracle Sans" panose="020B0503020204020204" pitchFamily="34" charset="0"/>
                <a:cs typeface="Oracle Sans" panose="020B0503020204020204" pitchFamily="34" charset="0"/>
              </a:endParaRPr>
            </a:p>
          </p:txBody>
        </p:sp>
        <p:cxnSp>
          <p:nvCxnSpPr>
            <p:cNvPr id="25" name="Straight Connector 4"/>
            <p:cNvCxnSpPr/>
            <p:nvPr/>
          </p:nvCxnSpPr>
          <p:spPr bwMode="auto">
            <a:xfrm>
              <a:off x="1813870" y="2534355"/>
              <a:ext cx="8534400" cy="0"/>
            </a:xfrm>
            <a:prstGeom prst="line">
              <a:avLst/>
            </a:prstGeom>
            <a:noFill/>
            <a:ln w="28575" cap="flat" cmpd="sng" algn="ctr">
              <a:solidFill>
                <a:srgbClr val="F29111"/>
              </a:solidFill>
              <a:prstDash val="solid"/>
              <a:round/>
              <a:headEnd type="none" w="sm" len="sm"/>
              <a:tailEnd type="none" w="sm" len="sm"/>
            </a:ln>
            <a:effectLst/>
          </p:spPr>
        </p:cxnSp>
        <p:cxnSp>
          <p:nvCxnSpPr>
            <p:cNvPr id="26" name="Straight Connector 7"/>
            <p:cNvCxnSpPr/>
            <p:nvPr/>
          </p:nvCxnSpPr>
          <p:spPr bwMode="auto">
            <a:xfrm>
              <a:off x="1810695" y="4439355"/>
              <a:ext cx="8534400" cy="0"/>
            </a:xfrm>
            <a:prstGeom prst="line">
              <a:avLst/>
            </a:prstGeom>
            <a:noFill/>
            <a:ln w="28575" cap="flat" cmpd="sng" algn="ctr">
              <a:solidFill>
                <a:srgbClr val="F29111"/>
              </a:solidFill>
              <a:prstDash val="solid"/>
              <a:round/>
              <a:headEnd type="none" w="sm" len="sm"/>
              <a:tailEnd type="none" w="sm" len="sm"/>
            </a:ln>
            <a:effectLst/>
          </p:spPr>
        </p:cxnSp>
        <p:cxnSp>
          <p:nvCxnSpPr>
            <p:cNvPr id="27" name="Straight Connector 19"/>
            <p:cNvCxnSpPr>
              <a:cxnSpLocks noChangeShapeType="1"/>
            </p:cNvCxnSpPr>
            <p:nvPr/>
          </p:nvCxnSpPr>
          <p:spPr bwMode="auto">
            <a:xfrm rot="5400000">
              <a:off x="2994970" y="3563055"/>
              <a:ext cx="5257800" cy="0"/>
            </a:xfrm>
            <a:prstGeom prst="line">
              <a:avLst/>
            </a:prstGeom>
            <a:noFill/>
            <a:ln w="28575" algn="ctr">
              <a:solidFill>
                <a:schemeClr val="tx1"/>
              </a:solidFill>
              <a:prstDash val="sysDot"/>
              <a:round/>
              <a:headEnd type="none" w="sm" len="sm"/>
              <a:tailEnd type="none" w="sm" len="sm"/>
            </a:ln>
          </p:spPr>
        </p:cxnSp>
        <p:sp>
          <p:nvSpPr>
            <p:cNvPr id="31" name="TextBox 26"/>
            <p:cNvSpPr txBox="1">
              <a:spLocks noChangeArrowheads="1"/>
            </p:cNvSpPr>
            <p:nvPr/>
          </p:nvSpPr>
          <p:spPr bwMode="auto">
            <a:xfrm>
              <a:off x="6614470" y="934155"/>
              <a:ext cx="2383431" cy="338554"/>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400" dirty="0">
                  <a:solidFill>
                    <a:srgbClr val="000000"/>
                  </a:solidFill>
                  <a:latin typeface="Oracle Sans" panose="020B0503020204020204" pitchFamily="34" charset="0"/>
                  <a:cs typeface="Oracle Sans" panose="020B0503020204020204" pitchFamily="34" charset="0"/>
                </a:rPr>
                <a:t>Database administrators</a:t>
              </a:r>
            </a:p>
          </p:txBody>
        </p:sp>
        <p:sp>
          <p:nvSpPr>
            <p:cNvPr id="34" name="TextBox 27"/>
            <p:cNvSpPr txBox="1">
              <a:spLocks noChangeArrowheads="1"/>
            </p:cNvSpPr>
            <p:nvPr/>
          </p:nvSpPr>
          <p:spPr bwMode="auto">
            <a:xfrm>
              <a:off x="2575870" y="934155"/>
              <a:ext cx="2049921" cy="338554"/>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400" dirty="0">
                  <a:solidFill>
                    <a:srgbClr val="000000"/>
                  </a:solidFill>
                  <a:latin typeface="Oracle Sans" panose="020B0503020204020204" pitchFamily="34" charset="0"/>
                  <a:cs typeface="Oracle Sans" panose="020B0503020204020204" pitchFamily="34" charset="0"/>
                </a:rPr>
                <a:t>Database developers</a:t>
              </a:r>
            </a:p>
          </p:txBody>
        </p:sp>
        <p:sp>
          <p:nvSpPr>
            <p:cNvPr id="35" name="TextBox 28"/>
            <p:cNvSpPr txBox="1">
              <a:spLocks noChangeArrowheads="1"/>
            </p:cNvSpPr>
            <p:nvPr/>
          </p:nvSpPr>
          <p:spPr bwMode="auto">
            <a:xfrm>
              <a:off x="9131070" y="1391355"/>
              <a:ext cx="1237838" cy="307777"/>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r"/>
              <a:r>
                <a:rPr lang="en-US" sz="2100" b="1" dirty="0">
                  <a:solidFill>
                    <a:srgbClr val="000000"/>
                  </a:solidFill>
                  <a:latin typeface="Oracle Sans" panose="020B0503020204020204" pitchFamily="34" charset="0"/>
                  <a:cs typeface="Oracle Sans" panose="020B0503020204020204" pitchFamily="34" charset="0"/>
                </a:rPr>
                <a:t>Introductory</a:t>
              </a:r>
            </a:p>
          </p:txBody>
        </p:sp>
        <p:sp>
          <p:nvSpPr>
            <p:cNvPr id="37" name="TextBox 30"/>
            <p:cNvSpPr txBox="1">
              <a:spLocks noChangeArrowheads="1"/>
            </p:cNvSpPr>
            <p:nvPr/>
          </p:nvSpPr>
          <p:spPr bwMode="auto">
            <a:xfrm>
              <a:off x="9129070" y="2534355"/>
              <a:ext cx="1249060" cy="307777"/>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r"/>
              <a:r>
                <a:rPr lang="en-US" sz="2100" b="1" dirty="0">
                  <a:solidFill>
                    <a:srgbClr val="000000"/>
                  </a:solidFill>
                  <a:latin typeface="Oracle Sans" panose="020B0503020204020204" pitchFamily="34" charset="0"/>
                  <a:cs typeface="Oracle Sans" panose="020B0503020204020204" pitchFamily="34" charset="0"/>
                </a:rPr>
                <a:t>Intermediate</a:t>
              </a:r>
            </a:p>
          </p:txBody>
        </p:sp>
        <p:sp>
          <p:nvSpPr>
            <p:cNvPr id="39" name="TextBox 31"/>
            <p:cNvSpPr txBox="1">
              <a:spLocks noChangeArrowheads="1"/>
            </p:cNvSpPr>
            <p:nvPr/>
          </p:nvSpPr>
          <p:spPr bwMode="auto">
            <a:xfrm>
              <a:off x="9395693" y="4436378"/>
              <a:ext cx="973215" cy="304699"/>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r"/>
              <a:r>
                <a:rPr lang="en-US" sz="2100" b="1" dirty="0">
                  <a:solidFill>
                    <a:srgbClr val="000000"/>
                  </a:solidFill>
                  <a:latin typeface="Oracle Sans" panose="020B0503020204020204" pitchFamily="34" charset="0"/>
                  <a:cs typeface="Oracle Sans" panose="020B0503020204020204" pitchFamily="34" charset="0"/>
                </a:rPr>
                <a:t>Advanced</a:t>
              </a:r>
            </a:p>
          </p:txBody>
        </p:sp>
        <p:sp>
          <p:nvSpPr>
            <p:cNvPr id="40" name="Freeform 36"/>
            <p:cNvSpPr>
              <a:spLocks/>
            </p:cNvSpPr>
            <p:nvPr/>
          </p:nvSpPr>
          <p:spPr bwMode="auto">
            <a:xfrm>
              <a:off x="4447040" y="2153355"/>
              <a:ext cx="0" cy="1123950"/>
            </a:xfrm>
            <a:custGeom>
              <a:avLst/>
              <a:gdLst>
                <a:gd name="T0" fmla="*/ 0 h 1352550"/>
                <a:gd name="T1" fmla="*/ 1352550 h 1352550"/>
                <a:gd name="T2" fmla="*/ 0 60000 65536"/>
                <a:gd name="T3" fmla="*/ 0 60000 65536"/>
                <a:gd name="T4" fmla="*/ 0 h 1352550"/>
                <a:gd name="T5" fmla="*/ 1352550 h 1352550"/>
              </a:gdLst>
              <a:ahLst/>
              <a:cxnLst>
                <a:cxn ang="T2">
                  <a:pos x="0" y="T0"/>
                </a:cxn>
                <a:cxn ang="T3">
                  <a:pos x="0" y="T1"/>
                </a:cxn>
              </a:cxnLst>
              <a:rect l="0" t="T4" r="0" b="T5"/>
              <a:pathLst>
                <a:path h="1352550">
                  <a:moveTo>
                    <a:pt x="0" y="0"/>
                  </a:moveTo>
                  <a:lnTo>
                    <a:pt x="0" y="1352550"/>
                  </a:lnTo>
                </a:path>
              </a:pathLst>
            </a:custGeom>
            <a:noFill/>
            <a:ln w="28575" cap="flat" cmpd="sng" algn="ctr">
              <a:solidFill>
                <a:schemeClr val="tx1"/>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41" name="Freeform 23552"/>
            <p:cNvSpPr/>
            <p:nvPr/>
          </p:nvSpPr>
          <p:spPr bwMode="auto">
            <a:xfrm>
              <a:off x="2601948" y="3296355"/>
              <a:ext cx="2082645" cy="609600"/>
            </a:xfrm>
            <a:custGeom>
              <a:avLst/>
              <a:gdLst>
                <a:gd name="connsiteX0" fmla="*/ 0 w 2113121"/>
                <a:gd name="connsiteY0" fmla="*/ 71857 h 718571"/>
                <a:gd name="connsiteX1" fmla="*/ 21047 w 2113121"/>
                <a:gd name="connsiteY1" fmla="*/ 21046 h 718571"/>
                <a:gd name="connsiteX2" fmla="*/ 71858 w 2113121"/>
                <a:gd name="connsiteY2" fmla="*/ 0 h 718571"/>
                <a:gd name="connsiteX3" fmla="*/ 2041264 w 2113121"/>
                <a:gd name="connsiteY3" fmla="*/ 0 h 718571"/>
                <a:gd name="connsiteX4" fmla="*/ 2092075 w 2113121"/>
                <a:gd name="connsiteY4" fmla="*/ 21047 h 718571"/>
                <a:gd name="connsiteX5" fmla="*/ 2113121 w 2113121"/>
                <a:gd name="connsiteY5" fmla="*/ 71858 h 718571"/>
                <a:gd name="connsiteX6" fmla="*/ 2113121 w 2113121"/>
                <a:gd name="connsiteY6" fmla="*/ 646714 h 718571"/>
                <a:gd name="connsiteX7" fmla="*/ 2092075 w 2113121"/>
                <a:gd name="connsiteY7" fmla="*/ 697525 h 718571"/>
                <a:gd name="connsiteX8" fmla="*/ 2041264 w 2113121"/>
                <a:gd name="connsiteY8" fmla="*/ 718571 h 718571"/>
                <a:gd name="connsiteX9" fmla="*/ 71857 w 2113121"/>
                <a:gd name="connsiteY9" fmla="*/ 718571 h 718571"/>
                <a:gd name="connsiteX10" fmla="*/ 21046 w 2113121"/>
                <a:gd name="connsiteY10" fmla="*/ 697525 h 718571"/>
                <a:gd name="connsiteX11" fmla="*/ 0 w 2113121"/>
                <a:gd name="connsiteY11" fmla="*/ 646714 h 718571"/>
                <a:gd name="connsiteX12" fmla="*/ 0 w 2113121"/>
                <a:gd name="connsiteY12" fmla="*/ 71857 h 718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13121" h="718571">
                  <a:moveTo>
                    <a:pt x="0" y="71857"/>
                  </a:moveTo>
                  <a:cubicBezTo>
                    <a:pt x="0" y="52799"/>
                    <a:pt x="7571" y="34522"/>
                    <a:pt x="21047" y="21046"/>
                  </a:cubicBezTo>
                  <a:cubicBezTo>
                    <a:pt x="34523" y="7570"/>
                    <a:pt x="52800" y="0"/>
                    <a:pt x="71858" y="0"/>
                  </a:cubicBezTo>
                  <a:lnTo>
                    <a:pt x="2041264" y="0"/>
                  </a:lnTo>
                  <a:cubicBezTo>
                    <a:pt x="2060322" y="0"/>
                    <a:pt x="2078599" y="7571"/>
                    <a:pt x="2092075" y="21047"/>
                  </a:cubicBezTo>
                  <a:cubicBezTo>
                    <a:pt x="2105551" y="34523"/>
                    <a:pt x="2113121" y="52800"/>
                    <a:pt x="2113121" y="71858"/>
                  </a:cubicBezTo>
                  <a:lnTo>
                    <a:pt x="2113121" y="646714"/>
                  </a:lnTo>
                  <a:cubicBezTo>
                    <a:pt x="2113121" y="665772"/>
                    <a:pt x="2105550" y="684049"/>
                    <a:pt x="2092075" y="697525"/>
                  </a:cubicBezTo>
                  <a:cubicBezTo>
                    <a:pt x="2078599" y="711001"/>
                    <a:pt x="2060322" y="718571"/>
                    <a:pt x="2041264" y="718571"/>
                  </a:cubicBezTo>
                  <a:lnTo>
                    <a:pt x="71857" y="718571"/>
                  </a:lnTo>
                  <a:cubicBezTo>
                    <a:pt x="52799" y="718571"/>
                    <a:pt x="34522" y="711000"/>
                    <a:pt x="21046" y="697525"/>
                  </a:cubicBezTo>
                  <a:cubicBezTo>
                    <a:pt x="7570" y="684049"/>
                    <a:pt x="0" y="665772"/>
                    <a:pt x="0" y="646714"/>
                  </a:cubicBezTo>
                  <a:lnTo>
                    <a:pt x="0" y="71857"/>
                  </a:lnTo>
                  <a:close/>
                </a:path>
              </a:pathLst>
            </a:custGeom>
            <a:solidFill>
              <a:srgbClr val="4479A1"/>
            </a:solidFill>
            <a:ln w="28575">
              <a:solidFill>
                <a:schemeClr val="tx1"/>
              </a:solidFill>
            </a:ln>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lIns="68580" tIns="68717" rIns="0" bIns="6871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866775">
                <a:lnSpc>
                  <a:spcPct val="90000"/>
                </a:lnSpc>
                <a:spcAft>
                  <a:spcPct val="35000"/>
                </a:spcAft>
                <a:defRPr/>
              </a:pPr>
              <a:r>
                <a:rPr lang="en-US" sz="1950" b="1" dirty="0">
                  <a:solidFill>
                    <a:schemeClr val="bg1"/>
                  </a:solidFill>
                  <a:latin typeface="Oracle Sans" panose="020B0503020204020204" pitchFamily="34" charset="0"/>
                  <a:cs typeface="Oracle Sans" panose="020B0503020204020204" pitchFamily="34" charset="0"/>
                </a:rPr>
                <a:t> MySQL for Developers</a:t>
              </a:r>
              <a:br>
                <a:rPr lang="en-US" sz="1950" b="1" dirty="0">
                  <a:solidFill>
                    <a:schemeClr val="bg1"/>
                  </a:solidFill>
                  <a:latin typeface="Oracle Sans" panose="020B0503020204020204" pitchFamily="34" charset="0"/>
                  <a:cs typeface="Oracle Sans" panose="020B0503020204020204" pitchFamily="34" charset="0"/>
                </a:rPr>
              </a:br>
              <a:r>
                <a:rPr lang="en-US" sz="1200" b="1" dirty="0">
                  <a:solidFill>
                    <a:schemeClr val="bg1"/>
                  </a:solidFill>
                  <a:latin typeface="Oracle Sans" panose="020B0503020204020204" pitchFamily="34" charset="0"/>
                  <a:cs typeface="Oracle Sans" panose="020B0503020204020204" pitchFamily="34" charset="0"/>
                </a:rPr>
                <a:t/>
              </a:r>
              <a:br>
                <a:rPr lang="en-US" sz="1200" b="1" dirty="0">
                  <a:solidFill>
                    <a:schemeClr val="bg1"/>
                  </a:solidFill>
                  <a:latin typeface="Oracle Sans" panose="020B0503020204020204" pitchFamily="34" charset="0"/>
                  <a:cs typeface="Oracle Sans" panose="020B0503020204020204" pitchFamily="34" charset="0"/>
                </a:rPr>
              </a:br>
              <a:r>
                <a:rPr lang="en-US" sz="1200" b="1" dirty="0">
                  <a:solidFill>
                    <a:schemeClr val="bg1"/>
                  </a:solidFill>
                  <a:latin typeface="Oracle Sans" panose="020B0503020204020204" pitchFamily="34" charset="0"/>
                  <a:cs typeface="Oracle Sans" panose="020B0503020204020204" pitchFamily="34" charset="0"/>
                </a:rPr>
                <a:t> </a:t>
              </a:r>
              <a:r>
                <a:rPr lang="en-US" sz="1950" dirty="0">
                  <a:solidFill>
                    <a:schemeClr val="bg1"/>
                  </a:solidFill>
                  <a:latin typeface="Oracle Sans" panose="020B0503020204020204" pitchFamily="34" charset="0"/>
                  <a:cs typeface="Oracle Sans" panose="020B0503020204020204" pitchFamily="34" charset="0"/>
                </a:rPr>
                <a:t>ILT/LVC/LS</a:t>
              </a:r>
            </a:p>
          </p:txBody>
        </p:sp>
        <p:sp>
          <p:nvSpPr>
            <p:cNvPr id="42" name="Freeform 23554"/>
            <p:cNvSpPr/>
            <p:nvPr/>
          </p:nvSpPr>
          <p:spPr bwMode="auto">
            <a:xfrm>
              <a:off x="3377177" y="5125155"/>
              <a:ext cx="3030129" cy="762000"/>
            </a:xfrm>
            <a:custGeom>
              <a:avLst/>
              <a:gdLst>
                <a:gd name="connsiteX0" fmla="*/ 0 w 2113121"/>
                <a:gd name="connsiteY0" fmla="*/ 71857 h 718571"/>
                <a:gd name="connsiteX1" fmla="*/ 21047 w 2113121"/>
                <a:gd name="connsiteY1" fmla="*/ 21046 h 718571"/>
                <a:gd name="connsiteX2" fmla="*/ 71858 w 2113121"/>
                <a:gd name="connsiteY2" fmla="*/ 0 h 718571"/>
                <a:gd name="connsiteX3" fmla="*/ 2041264 w 2113121"/>
                <a:gd name="connsiteY3" fmla="*/ 0 h 718571"/>
                <a:gd name="connsiteX4" fmla="*/ 2092075 w 2113121"/>
                <a:gd name="connsiteY4" fmla="*/ 21047 h 718571"/>
                <a:gd name="connsiteX5" fmla="*/ 2113121 w 2113121"/>
                <a:gd name="connsiteY5" fmla="*/ 71858 h 718571"/>
                <a:gd name="connsiteX6" fmla="*/ 2113121 w 2113121"/>
                <a:gd name="connsiteY6" fmla="*/ 646714 h 718571"/>
                <a:gd name="connsiteX7" fmla="*/ 2092075 w 2113121"/>
                <a:gd name="connsiteY7" fmla="*/ 697525 h 718571"/>
                <a:gd name="connsiteX8" fmla="*/ 2041264 w 2113121"/>
                <a:gd name="connsiteY8" fmla="*/ 718571 h 718571"/>
                <a:gd name="connsiteX9" fmla="*/ 71857 w 2113121"/>
                <a:gd name="connsiteY9" fmla="*/ 718571 h 718571"/>
                <a:gd name="connsiteX10" fmla="*/ 21046 w 2113121"/>
                <a:gd name="connsiteY10" fmla="*/ 697525 h 718571"/>
                <a:gd name="connsiteX11" fmla="*/ 0 w 2113121"/>
                <a:gd name="connsiteY11" fmla="*/ 646714 h 718571"/>
                <a:gd name="connsiteX12" fmla="*/ 0 w 2113121"/>
                <a:gd name="connsiteY12" fmla="*/ 71857 h 718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13121" h="718571">
                  <a:moveTo>
                    <a:pt x="0" y="71857"/>
                  </a:moveTo>
                  <a:cubicBezTo>
                    <a:pt x="0" y="52799"/>
                    <a:pt x="7571" y="34522"/>
                    <a:pt x="21047" y="21046"/>
                  </a:cubicBezTo>
                  <a:cubicBezTo>
                    <a:pt x="34523" y="7570"/>
                    <a:pt x="52800" y="0"/>
                    <a:pt x="71858" y="0"/>
                  </a:cubicBezTo>
                  <a:lnTo>
                    <a:pt x="2041264" y="0"/>
                  </a:lnTo>
                  <a:cubicBezTo>
                    <a:pt x="2060322" y="0"/>
                    <a:pt x="2078599" y="7571"/>
                    <a:pt x="2092075" y="21047"/>
                  </a:cubicBezTo>
                  <a:cubicBezTo>
                    <a:pt x="2105551" y="34523"/>
                    <a:pt x="2113121" y="52800"/>
                    <a:pt x="2113121" y="71858"/>
                  </a:cubicBezTo>
                  <a:lnTo>
                    <a:pt x="2113121" y="646714"/>
                  </a:lnTo>
                  <a:cubicBezTo>
                    <a:pt x="2113121" y="665772"/>
                    <a:pt x="2105550" y="684049"/>
                    <a:pt x="2092075" y="697525"/>
                  </a:cubicBezTo>
                  <a:cubicBezTo>
                    <a:pt x="2078599" y="711001"/>
                    <a:pt x="2060322" y="718571"/>
                    <a:pt x="2041264" y="718571"/>
                  </a:cubicBezTo>
                  <a:lnTo>
                    <a:pt x="71857" y="718571"/>
                  </a:lnTo>
                  <a:cubicBezTo>
                    <a:pt x="52799" y="718571"/>
                    <a:pt x="34522" y="711000"/>
                    <a:pt x="21046" y="697525"/>
                  </a:cubicBezTo>
                  <a:cubicBezTo>
                    <a:pt x="7570" y="684049"/>
                    <a:pt x="0" y="665772"/>
                    <a:pt x="0" y="646714"/>
                  </a:cubicBezTo>
                  <a:lnTo>
                    <a:pt x="0" y="71857"/>
                  </a:lnTo>
                  <a:close/>
                </a:path>
              </a:pathLst>
            </a:custGeom>
            <a:solidFill>
              <a:srgbClr val="4479A1"/>
            </a:solidFill>
            <a:ln w="28575">
              <a:solidFill>
                <a:schemeClr val="tx1"/>
              </a:solidFill>
            </a:ln>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lIns="68580" tIns="68717" rIns="0" bIns="6871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866775">
                <a:lnSpc>
                  <a:spcPct val="90000"/>
                </a:lnSpc>
                <a:spcAft>
                  <a:spcPct val="35000"/>
                </a:spcAft>
                <a:defRPr/>
              </a:pPr>
              <a:r>
                <a:rPr lang="en-US" sz="1950" b="1" dirty="0">
                  <a:solidFill>
                    <a:schemeClr val="bg1"/>
                  </a:solidFill>
                  <a:latin typeface="Oracle Sans" panose="020B0503020204020204" pitchFamily="34" charset="0"/>
                  <a:cs typeface="Oracle Sans" panose="020B0503020204020204" pitchFamily="34" charset="0"/>
                </a:rPr>
                <a:t> MySQL Performance Tuning</a:t>
              </a:r>
              <a:br>
                <a:rPr lang="en-US" sz="1950" b="1" dirty="0">
                  <a:solidFill>
                    <a:schemeClr val="bg1"/>
                  </a:solidFill>
                  <a:latin typeface="Oracle Sans" panose="020B0503020204020204" pitchFamily="34" charset="0"/>
                  <a:cs typeface="Oracle Sans" panose="020B0503020204020204" pitchFamily="34" charset="0"/>
                </a:rPr>
              </a:br>
              <a:r>
                <a:rPr lang="en-US" sz="1200" b="1" dirty="0">
                  <a:solidFill>
                    <a:schemeClr val="bg1"/>
                  </a:solidFill>
                  <a:latin typeface="Oracle Sans" panose="020B0503020204020204" pitchFamily="34" charset="0"/>
                  <a:cs typeface="Oracle Sans" panose="020B0503020204020204" pitchFamily="34" charset="0"/>
                </a:rPr>
                <a:t/>
              </a:r>
              <a:br>
                <a:rPr lang="en-US" sz="1200" b="1" dirty="0">
                  <a:solidFill>
                    <a:schemeClr val="bg1"/>
                  </a:solidFill>
                  <a:latin typeface="Oracle Sans" panose="020B0503020204020204" pitchFamily="34" charset="0"/>
                  <a:cs typeface="Oracle Sans" panose="020B0503020204020204" pitchFamily="34" charset="0"/>
                </a:rPr>
              </a:br>
              <a:r>
                <a:rPr lang="en-US" sz="1950" dirty="0">
                  <a:solidFill>
                    <a:schemeClr val="bg1"/>
                  </a:solidFill>
                  <a:latin typeface="Oracle Sans" panose="020B0503020204020204" pitchFamily="34" charset="0"/>
                  <a:cs typeface="Oracle Sans" panose="020B0503020204020204" pitchFamily="34" charset="0"/>
                </a:rPr>
                <a:t>ILT/LVC/LS</a:t>
              </a:r>
            </a:p>
          </p:txBody>
        </p:sp>
        <p:sp>
          <p:nvSpPr>
            <p:cNvPr id="43" name="Freeform 23556"/>
            <p:cNvSpPr/>
            <p:nvPr/>
          </p:nvSpPr>
          <p:spPr bwMode="auto">
            <a:xfrm>
              <a:off x="7681270" y="5125155"/>
              <a:ext cx="1800000" cy="762000"/>
            </a:xfrm>
            <a:custGeom>
              <a:avLst/>
              <a:gdLst>
                <a:gd name="connsiteX0" fmla="*/ 0 w 2113121"/>
                <a:gd name="connsiteY0" fmla="*/ 71857 h 718571"/>
                <a:gd name="connsiteX1" fmla="*/ 21047 w 2113121"/>
                <a:gd name="connsiteY1" fmla="*/ 21046 h 718571"/>
                <a:gd name="connsiteX2" fmla="*/ 71858 w 2113121"/>
                <a:gd name="connsiteY2" fmla="*/ 0 h 718571"/>
                <a:gd name="connsiteX3" fmla="*/ 2041264 w 2113121"/>
                <a:gd name="connsiteY3" fmla="*/ 0 h 718571"/>
                <a:gd name="connsiteX4" fmla="*/ 2092075 w 2113121"/>
                <a:gd name="connsiteY4" fmla="*/ 21047 h 718571"/>
                <a:gd name="connsiteX5" fmla="*/ 2113121 w 2113121"/>
                <a:gd name="connsiteY5" fmla="*/ 71858 h 718571"/>
                <a:gd name="connsiteX6" fmla="*/ 2113121 w 2113121"/>
                <a:gd name="connsiteY6" fmla="*/ 646714 h 718571"/>
                <a:gd name="connsiteX7" fmla="*/ 2092075 w 2113121"/>
                <a:gd name="connsiteY7" fmla="*/ 697525 h 718571"/>
                <a:gd name="connsiteX8" fmla="*/ 2041264 w 2113121"/>
                <a:gd name="connsiteY8" fmla="*/ 718571 h 718571"/>
                <a:gd name="connsiteX9" fmla="*/ 71857 w 2113121"/>
                <a:gd name="connsiteY9" fmla="*/ 718571 h 718571"/>
                <a:gd name="connsiteX10" fmla="*/ 21046 w 2113121"/>
                <a:gd name="connsiteY10" fmla="*/ 697525 h 718571"/>
                <a:gd name="connsiteX11" fmla="*/ 0 w 2113121"/>
                <a:gd name="connsiteY11" fmla="*/ 646714 h 718571"/>
                <a:gd name="connsiteX12" fmla="*/ 0 w 2113121"/>
                <a:gd name="connsiteY12" fmla="*/ 71857 h 718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13121" h="718571">
                  <a:moveTo>
                    <a:pt x="0" y="71857"/>
                  </a:moveTo>
                  <a:cubicBezTo>
                    <a:pt x="0" y="52799"/>
                    <a:pt x="7571" y="34522"/>
                    <a:pt x="21047" y="21046"/>
                  </a:cubicBezTo>
                  <a:cubicBezTo>
                    <a:pt x="34523" y="7570"/>
                    <a:pt x="52800" y="0"/>
                    <a:pt x="71858" y="0"/>
                  </a:cubicBezTo>
                  <a:lnTo>
                    <a:pt x="2041264" y="0"/>
                  </a:lnTo>
                  <a:cubicBezTo>
                    <a:pt x="2060322" y="0"/>
                    <a:pt x="2078599" y="7571"/>
                    <a:pt x="2092075" y="21047"/>
                  </a:cubicBezTo>
                  <a:cubicBezTo>
                    <a:pt x="2105551" y="34523"/>
                    <a:pt x="2113121" y="52800"/>
                    <a:pt x="2113121" y="71858"/>
                  </a:cubicBezTo>
                  <a:lnTo>
                    <a:pt x="2113121" y="646714"/>
                  </a:lnTo>
                  <a:cubicBezTo>
                    <a:pt x="2113121" y="665772"/>
                    <a:pt x="2105550" y="684049"/>
                    <a:pt x="2092075" y="697525"/>
                  </a:cubicBezTo>
                  <a:cubicBezTo>
                    <a:pt x="2078599" y="711001"/>
                    <a:pt x="2060322" y="718571"/>
                    <a:pt x="2041264" y="718571"/>
                  </a:cubicBezTo>
                  <a:lnTo>
                    <a:pt x="71857" y="718571"/>
                  </a:lnTo>
                  <a:cubicBezTo>
                    <a:pt x="52799" y="718571"/>
                    <a:pt x="34522" y="711000"/>
                    <a:pt x="21046" y="697525"/>
                  </a:cubicBezTo>
                  <a:cubicBezTo>
                    <a:pt x="7570" y="684049"/>
                    <a:pt x="0" y="665772"/>
                    <a:pt x="0" y="646714"/>
                  </a:cubicBezTo>
                  <a:lnTo>
                    <a:pt x="0" y="71857"/>
                  </a:lnTo>
                  <a:close/>
                </a:path>
              </a:pathLst>
            </a:custGeom>
            <a:solidFill>
              <a:srgbClr val="4479A1"/>
            </a:solidFill>
            <a:ln w="28575">
              <a:solidFill>
                <a:schemeClr val="tx1"/>
              </a:solidFill>
            </a:ln>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lIns="68580" tIns="68717" rIns="0" bIns="6871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866775">
                <a:lnSpc>
                  <a:spcPct val="90000"/>
                </a:lnSpc>
                <a:spcAft>
                  <a:spcPct val="35000"/>
                </a:spcAft>
                <a:defRPr/>
              </a:pPr>
              <a:r>
                <a:rPr lang="en-US" sz="1950" b="1" dirty="0">
                  <a:solidFill>
                    <a:schemeClr val="bg1"/>
                  </a:solidFill>
                  <a:latin typeface="Oracle Sans" panose="020B0503020204020204" pitchFamily="34" charset="0"/>
                  <a:cs typeface="Oracle Sans" panose="020B0503020204020204" pitchFamily="34" charset="0"/>
                </a:rPr>
                <a:t> MySQL Cluster</a:t>
              </a:r>
              <a:br>
                <a:rPr lang="en-US" sz="1950" b="1" dirty="0">
                  <a:solidFill>
                    <a:schemeClr val="bg1"/>
                  </a:solidFill>
                  <a:latin typeface="Oracle Sans" panose="020B0503020204020204" pitchFamily="34" charset="0"/>
                  <a:cs typeface="Oracle Sans" panose="020B0503020204020204" pitchFamily="34" charset="0"/>
                </a:rPr>
              </a:br>
              <a:r>
                <a:rPr lang="en-US" sz="1200" b="1" dirty="0">
                  <a:solidFill>
                    <a:schemeClr val="bg1"/>
                  </a:solidFill>
                  <a:latin typeface="Oracle Sans" panose="020B0503020204020204" pitchFamily="34" charset="0"/>
                  <a:cs typeface="Oracle Sans" panose="020B0503020204020204" pitchFamily="34" charset="0"/>
                </a:rPr>
                <a:t/>
              </a:r>
              <a:br>
                <a:rPr lang="en-US" sz="1200" b="1" dirty="0">
                  <a:solidFill>
                    <a:schemeClr val="bg1"/>
                  </a:solidFill>
                  <a:latin typeface="Oracle Sans" panose="020B0503020204020204" pitchFamily="34" charset="0"/>
                  <a:cs typeface="Oracle Sans" panose="020B0503020204020204" pitchFamily="34" charset="0"/>
                </a:rPr>
              </a:br>
              <a:r>
                <a:rPr lang="en-US" sz="1950" dirty="0">
                  <a:solidFill>
                    <a:schemeClr val="bg1"/>
                  </a:solidFill>
                  <a:latin typeface="Oracle Sans" panose="020B0503020204020204" pitchFamily="34" charset="0"/>
                  <a:cs typeface="Oracle Sans" panose="020B0503020204020204" pitchFamily="34" charset="0"/>
                </a:rPr>
                <a:t>ILT/LS</a:t>
              </a:r>
            </a:p>
          </p:txBody>
        </p:sp>
        <p:sp>
          <p:nvSpPr>
            <p:cNvPr id="44" name="Freeform 23559"/>
            <p:cNvSpPr/>
            <p:nvPr/>
          </p:nvSpPr>
          <p:spPr bwMode="auto">
            <a:xfrm>
              <a:off x="4299073" y="1543755"/>
              <a:ext cx="2649595" cy="609600"/>
            </a:xfrm>
            <a:custGeom>
              <a:avLst/>
              <a:gdLst>
                <a:gd name="connsiteX0" fmla="*/ 0 w 2113121"/>
                <a:gd name="connsiteY0" fmla="*/ 71857 h 718571"/>
                <a:gd name="connsiteX1" fmla="*/ 21047 w 2113121"/>
                <a:gd name="connsiteY1" fmla="*/ 21046 h 718571"/>
                <a:gd name="connsiteX2" fmla="*/ 71858 w 2113121"/>
                <a:gd name="connsiteY2" fmla="*/ 0 h 718571"/>
                <a:gd name="connsiteX3" fmla="*/ 2041264 w 2113121"/>
                <a:gd name="connsiteY3" fmla="*/ 0 h 718571"/>
                <a:gd name="connsiteX4" fmla="*/ 2092075 w 2113121"/>
                <a:gd name="connsiteY4" fmla="*/ 21047 h 718571"/>
                <a:gd name="connsiteX5" fmla="*/ 2113121 w 2113121"/>
                <a:gd name="connsiteY5" fmla="*/ 71858 h 718571"/>
                <a:gd name="connsiteX6" fmla="*/ 2113121 w 2113121"/>
                <a:gd name="connsiteY6" fmla="*/ 646714 h 718571"/>
                <a:gd name="connsiteX7" fmla="*/ 2092075 w 2113121"/>
                <a:gd name="connsiteY7" fmla="*/ 697525 h 718571"/>
                <a:gd name="connsiteX8" fmla="*/ 2041264 w 2113121"/>
                <a:gd name="connsiteY8" fmla="*/ 718571 h 718571"/>
                <a:gd name="connsiteX9" fmla="*/ 71857 w 2113121"/>
                <a:gd name="connsiteY9" fmla="*/ 718571 h 718571"/>
                <a:gd name="connsiteX10" fmla="*/ 21046 w 2113121"/>
                <a:gd name="connsiteY10" fmla="*/ 697525 h 718571"/>
                <a:gd name="connsiteX11" fmla="*/ 0 w 2113121"/>
                <a:gd name="connsiteY11" fmla="*/ 646714 h 718571"/>
                <a:gd name="connsiteX12" fmla="*/ 0 w 2113121"/>
                <a:gd name="connsiteY12" fmla="*/ 71857 h 718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13121" h="718571">
                  <a:moveTo>
                    <a:pt x="0" y="71857"/>
                  </a:moveTo>
                  <a:cubicBezTo>
                    <a:pt x="0" y="52799"/>
                    <a:pt x="7571" y="34522"/>
                    <a:pt x="21047" y="21046"/>
                  </a:cubicBezTo>
                  <a:cubicBezTo>
                    <a:pt x="34523" y="7570"/>
                    <a:pt x="52800" y="0"/>
                    <a:pt x="71858" y="0"/>
                  </a:cubicBezTo>
                  <a:lnTo>
                    <a:pt x="2041264" y="0"/>
                  </a:lnTo>
                  <a:cubicBezTo>
                    <a:pt x="2060322" y="0"/>
                    <a:pt x="2078599" y="7571"/>
                    <a:pt x="2092075" y="21047"/>
                  </a:cubicBezTo>
                  <a:cubicBezTo>
                    <a:pt x="2105551" y="34523"/>
                    <a:pt x="2113121" y="52800"/>
                    <a:pt x="2113121" y="71858"/>
                  </a:cubicBezTo>
                  <a:lnTo>
                    <a:pt x="2113121" y="646714"/>
                  </a:lnTo>
                  <a:cubicBezTo>
                    <a:pt x="2113121" y="665772"/>
                    <a:pt x="2105550" y="684049"/>
                    <a:pt x="2092075" y="697525"/>
                  </a:cubicBezTo>
                  <a:cubicBezTo>
                    <a:pt x="2078599" y="711001"/>
                    <a:pt x="2060322" y="718571"/>
                    <a:pt x="2041264" y="718571"/>
                  </a:cubicBezTo>
                  <a:lnTo>
                    <a:pt x="71857" y="718571"/>
                  </a:lnTo>
                  <a:cubicBezTo>
                    <a:pt x="52799" y="718571"/>
                    <a:pt x="34522" y="711000"/>
                    <a:pt x="21046" y="697525"/>
                  </a:cubicBezTo>
                  <a:cubicBezTo>
                    <a:pt x="7570" y="684049"/>
                    <a:pt x="0" y="665772"/>
                    <a:pt x="0" y="646714"/>
                  </a:cubicBezTo>
                  <a:lnTo>
                    <a:pt x="0" y="71857"/>
                  </a:lnTo>
                  <a:close/>
                </a:path>
              </a:pathLst>
            </a:custGeom>
            <a:solidFill>
              <a:srgbClr val="4479A1"/>
            </a:solidFill>
            <a:ln w="28575">
              <a:solidFill>
                <a:schemeClr val="tx1"/>
              </a:solidFill>
            </a:ln>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lIns="68580" tIns="68717" rIns="0" bIns="6871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866775">
                <a:lnSpc>
                  <a:spcPct val="90000"/>
                </a:lnSpc>
                <a:spcAft>
                  <a:spcPct val="35000"/>
                </a:spcAft>
                <a:defRPr/>
              </a:pPr>
              <a:r>
                <a:rPr lang="en-US" sz="1950" b="1" dirty="0">
                  <a:solidFill>
                    <a:schemeClr val="bg1"/>
                  </a:solidFill>
                  <a:latin typeface="Oracle Sans" panose="020B0503020204020204" pitchFamily="34" charset="0"/>
                  <a:cs typeface="Oracle Sans" panose="020B0503020204020204" pitchFamily="34" charset="0"/>
                </a:rPr>
                <a:t> MySQL Fundamentals</a:t>
              </a:r>
              <a:br>
                <a:rPr lang="en-US" sz="1950" b="1" dirty="0">
                  <a:solidFill>
                    <a:schemeClr val="bg1"/>
                  </a:solidFill>
                  <a:latin typeface="Oracle Sans" panose="020B0503020204020204" pitchFamily="34" charset="0"/>
                  <a:cs typeface="Oracle Sans" panose="020B0503020204020204" pitchFamily="34" charset="0"/>
                </a:rPr>
              </a:br>
              <a:r>
                <a:rPr lang="en-US" sz="1200" b="1" dirty="0">
                  <a:solidFill>
                    <a:schemeClr val="bg1"/>
                  </a:solidFill>
                  <a:latin typeface="Oracle Sans" panose="020B0503020204020204" pitchFamily="34" charset="0"/>
                  <a:cs typeface="Oracle Sans" panose="020B0503020204020204" pitchFamily="34" charset="0"/>
                </a:rPr>
                <a:t/>
              </a:r>
              <a:br>
                <a:rPr lang="en-US" sz="1200" b="1" dirty="0">
                  <a:solidFill>
                    <a:schemeClr val="bg1"/>
                  </a:solidFill>
                  <a:latin typeface="Oracle Sans" panose="020B0503020204020204" pitchFamily="34" charset="0"/>
                  <a:cs typeface="Oracle Sans" panose="020B0503020204020204" pitchFamily="34" charset="0"/>
                </a:rPr>
              </a:br>
              <a:r>
                <a:rPr lang="en-US" sz="1950" dirty="0">
                  <a:solidFill>
                    <a:schemeClr val="bg1"/>
                  </a:solidFill>
                  <a:latin typeface="Oracle Sans" panose="020B0503020204020204" pitchFamily="34" charset="0"/>
                  <a:cs typeface="Oracle Sans" panose="020B0503020204020204" pitchFamily="34" charset="0"/>
                </a:rPr>
                <a:t>ILT/LVC/LS</a:t>
              </a:r>
            </a:p>
          </p:txBody>
        </p:sp>
        <p:sp>
          <p:nvSpPr>
            <p:cNvPr id="45" name="Freeform 23560"/>
            <p:cNvSpPr/>
            <p:nvPr/>
          </p:nvSpPr>
          <p:spPr bwMode="auto">
            <a:xfrm>
              <a:off x="6104770" y="3296355"/>
              <a:ext cx="3048000" cy="622300"/>
            </a:xfrm>
            <a:custGeom>
              <a:avLst/>
              <a:gdLst>
                <a:gd name="connsiteX0" fmla="*/ 0 w 2113121"/>
                <a:gd name="connsiteY0" fmla="*/ 71857 h 718571"/>
                <a:gd name="connsiteX1" fmla="*/ 21047 w 2113121"/>
                <a:gd name="connsiteY1" fmla="*/ 21046 h 718571"/>
                <a:gd name="connsiteX2" fmla="*/ 71858 w 2113121"/>
                <a:gd name="connsiteY2" fmla="*/ 0 h 718571"/>
                <a:gd name="connsiteX3" fmla="*/ 2041264 w 2113121"/>
                <a:gd name="connsiteY3" fmla="*/ 0 h 718571"/>
                <a:gd name="connsiteX4" fmla="*/ 2092075 w 2113121"/>
                <a:gd name="connsiteY4" fmla="*/ 21047 h 718571"/>
                <a:gd name="connsiteX5" fmla="*/ 2113121 w 2113121"/>
                <a:gd name="connsiteY5" fmla="*/ 71858 h 718571"/>
                <a:gd name="connsiteX6" fmla="*/ 2113121 w 2113121"/>
                <a:gd name="connsiteY6" fmla="*/ 646714 h 718571"/>
                <a:gd name="connsiteX7" fmla="*/ 2092075 w 2113121"/>
                <a:gd name="connsiteY7" fmla="*/ 697525 h 718571"/>
                <a:gd name="connsiteX8" fmla="*/ 2041264 w 2113121"/>
                <a:gd name="connsiteY8" fmla="*/ 718571 h 718571"/>
                <a:gd name="connsiteX9" fmla="*/ 71857 w 2113121"/>
                <a:gd name="connsiteY9" fmla="*/ 718571 h 718571"/>
                <a:gd name="connsiteX10" fmla="*/ 21046 w 2113121"/>
                <a:gd name="connsiteY10" fmla="*/ 697525 h 718571"/>
                <a:gd name="connsiteX11" fmla="*/ 0 w 2113121"/>
                <a:gd name="connsiteY11" fmla="*/ 646714 h 718571"/>
                <a:gd name="connsiteX12" fmla="*/ 0 w 2113121"/>
                <a:gd name="connsiteY12" fmla="*/ 71857 h 718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13121" h="718571">
                  <a:moveTo>
                    <a:pt x="0" y="71857"/>
                  </a:moveTo>
                  <a:cubicBezTo>
                    <a:pt x="0" y="52799"/>
                    <a:pt x="7571" y="34522"/>
                    <a:pt x="21047" y="21046"/>
                  </a:cubicBezTo>
                  <a:cubicBezTo>
                    <a:pt x="34523" y="7570"/>
                    <a:pt x="52800" y="0"/>
                    <a:pt x="71858" y="0"/>
                  </a:cubicBezTo>
                  <a:lnTo>
                    <a:pt x="2041264" y="0"/>
                  </a:lnTo>
                  <a:cubicBezTo>
                    <a:pt x="2060322" y="0"/>
                    <a:pt x="2078599" y="7571"/>
                    <a:pt x="2092075" y="21047"/>
                  </a:cubicBezTo>
                  <a:cubicBezTo>
                    <a:pt x="2105551" y="34523"/>
                    <a:pt x="2113121" y="52800"/>
                    <a:pt x="2113121" y="71858"/>
                  </a:cubicBezTo>
                  <a:lnTo>
                    <a:pt x="2113121" y="646714"/>
                  </a:lnTo>
                  <a:cubicBezTo>
                    <a:pt x="2113121" y="665772"/>
                    <a:pt x="2105550" y="684049"/>
                    <a:pt x="2092075" y="697525"/>
                  </a:cubicBezTo>
                  <a:cubicBezTo>
                    <a:pt x="2078599" y="711001"/>
                    <a:pt x="2060322" y="718571"/>
                    <a:pt x="2041264" y="718571"/>
                  </a:cubicBezTo>
                  <a:lnTo>
                    <a:pt x="71857" y="718571"/>
                  </a:lnTo>
                  <a:cubicBezTo>
                    <a:pt x="52799" y="718571"/>
                    <a:pt x="34522" y="711000"/>
                    <a:pt x="21046" y="697525"/>
                  </a:cubicBezTo>
                  <a:cubicBezTo>
                    <a:pt x="7570" y="684049"/>
                    <a:pt x="0" y="665772"/>
                    <a:pt x="0" y="646714"/>
                  </a:cubicBezTo>
                  <a:lnTo>
                    <a:pt x="0" y="71857"/>
                  </a:lnTo>
                  <a:close/>
                </a:path>
              </a:pathLst>
            </a:custGeom>
            <a:solidFill>
              <a:srgbClr val="4479A1"/>
            </a:solidFill>
            <a:ln w="28575">
              <a:solidFill>
                <a:schemeClr val="tx1"/>
              </a:solidFill>
            </a:ln>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lIns="68580" tIns="68717" rIns="0" bIns="6871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866775">
                <a:lnSpc>
                  <a:spcPct val="90000"/>
                </a:lnSpc>
                <a:spcAft>
                  <a:spcPct val="35000"/>
                </a:spcAft>
                <a:defRPr/>
              </a:pPr>
              <a:r>
                <a:rPr lang="en-US" sz="1950" b="1" dirty="0">
                  <a:solidFill>
                    <a:schemeClr val="bg1"/>
                  </a:solidFill>
                  <a:latin typeface="Oracle Sans" panose="020B0503020204020204" pitchFamily="34" charset="0"/>
                  <a:cs typeface="Oracle Sans" panose="020B0503020204020204" pitchFamily="34" charset="0"/>
                </a:rPr>
                <a:t> MySQL for Database Administrators</a:t>
              </a:r>
              <a:br>
                <a:rPr lang="en-US" sz="1950" b="1" dirty="0">
                  <a:solidFill>
                    <a:schemeClr val="bg1"/>
                  </a:solidFill>
                  <a:latin typeface="Oracle Sans" panose="020B0503020204020204" pitchFamily="34" charset="0"/>
                  <a:cs typeface="Oracle Sans" panose="020B0503020204020204" pitchFamily="34" charset="0"/>
                </a:rPr>
              </a:br>
              <a:r>
                <a:rPr lang="en-US" sz="1200" b="1" dirty="0">
                  <a:solidFill>
                    <a:schemeClr val="bg1"/>
                  </a:solidFill>
                  <a:latin typeface="Oracle Sans" panose="020B0503020204020204" pitchFamily="34" charset="0"/>
                  <a:cs typeface="Oracle Sans" panose="020B0503020204020204" pitchFamily="34" charset="0"/>
                </a:rPr>
                <a:t/>
              </a:r>
              <a:br>
                <a:rPr lang="en-US" sz="1200" b="1" dirty="0">
                  <a:solidFill>
                    <a:schemeClr val="bg1"/>
                  </a:solidFill>
                  <a:latin typeface="Oracle Sans" panose="020B0503020204020204" pitchFamily="34" charset="0"/>
                  <a:cs typeface="Oracle Sans" panose="020B0503020204020204" pitchFamily="34" charset="0"/>
                </a:rPr>
              </a:br>
              <a:r>
                <a:rPr lang="en-US" sz="1200" b="1" dirty="0">
                  <a:solidFill>
                    <a:schemeClr val="bg1"/>
                  </a:solidFill>
                  <a:latin typeface="Oracle Sans" panose="020B0503020204020204" pitchFamily="34" charset="0"/>
                  <a:cs typeface="Oracle Sans" panose="020B0503020204020204" pitchFamily="34" charset="0"/>
                </a:rPr>
                <a:t>  </a:t>
              </a:r>
              <a:r>
                <a:rPr lang="en-US" sz="1950" dirty="0">
                  <a:solidFill>
                    <a:schemeClr val="bg1"/>
                  </a:solidFill>
                  <a:latin typeface="Oracle Sans" panose="020B0503020204020204" pitchFamily="34" charset="0"/>
                  <a:cs typeface="Oracle Sans" panose="020B0503020204020204" pitchFamily="34" charset="0"/>
                </a:rPr>
                <a:t>ILT/LVC/LS</a:t>
              </a:r>
            </a:p>
          </p:txBody>
        </p:sp>
        <p:cxnSp>
          <p:nvCxnSpPr>
            <p:cNvPr id="46" name="Straight Arrow Connector 45"/>
            <p:cNvCxnSpPr/>
            <p:nvPr/>
          </p:nvCxnSpPr>
          <p:spPr bwMode="auto">
            <a:xfrm flipH="1">
              <a:off x="6704011" y="2153355"/>
              <a:ext cx="0" cy="1143000"/>
            </a:xfrm>
            <a:prstGeom prst="straightConnector1">
              <a:avLst/>
            </a:prstGeom>
            <a:noFill/>
            <a:ln w="28575" cap="flat" cmpd="sng" algn="ctr">
              <a:solidFill>
                <a:schemeClr val="tx1"/>
              </a:solidFill>
              <a:prstDash val="solid"/>
              <a:round/>
              <a:headEnd type="none" w="sm" len="sm"/>
              <a:tailEnd type="triangle" w="lg" len="lg"/>
            </a:ln>
            <a:effectLst/>
          </p:spPr>
        </p:cxnSp>
        <p:cxnSp>
          <p:nvCxnSpPr>
            <p:cNvPr id="47" name="Elbow Connector 46"/>
            <p:cNvCxnSpPr/>
            <p:nvPr/>
          </p:nvCxnSpPr>
          <p:spPr bwMode="auto">
            <a:xfrm rot="5400000" flipH="1" flipV="1">
              <a:off x="6027725" y="3882108"/>
              <a:ext cx="1197192" cy="1244886"/>
            </a:xfrm>
            <a:prstGeom prst="bentConnector3">
              <a:avLst>
                <a:gd name="adj1" fmla="val 55747"/>
              </a:avLst>
            </a:prstGeom>
            <a:noFill/>
            <a:ln w="28575" cap="flat" cmpd="sng" algn="ctr">
              <a:solidFill>
                <a:schemeClr val="tx1"/>
              </a:solidFill>
              <a:prstDash val="solid"/>
              <a:round/>
              <a:headEnd type="triangle" w="lg" len="lg"/>
              <a:tailEnd type="none"/>
            </a:ln>
            <a:effectLst/>
          </p:spPr>
        </p:cxnSp>
        <p:cxnSp>
          <p:nvCxnSpPr>
            <p:cNvPr id="49" name="Elbow Connector 48"/>
            <p:cNvCxnSpPr/>
            <p:nvPr/>
          </p:nvCxnSpPr>
          <p:spPr bwMode="auto">
            <a:xfrm rot="16200000" flipV="1">
              <a:off x="7501770" y="4045653"/>
              <a:ext cx="1206500" cy="952503"/>
            </a:xfrm>
            <a:prstGeom prst="bentConnector3">
              <a:avLst>
                <a:gd name="adj1" fmla="val 57485"/>
              </a:avLst>
            </a:prstGeom>
            <a:noFill/>
            <a:ln w="28575" cap="flat" cmpd="sng" algn="ctr">
              <a:solidFill>
                <a:schemeClr val="tx1"/>
              </a:solidFill>
              <a:prstDash val="solid"/>
              <a:round/>
              <a:headEnd type="triangle" w="lg" len="lg"/>
              <a:tailEnd type="none"/>
            </a:ln>
            <a:effectLst/>
          </p:spPr>
        </p:cxnSp>
        <p:sp>
          <p:nvSpPr>
            <p:cNvPr id="50" name="Freeform 36"/>
            <p:cNvSpPr>
              <a:spLocks/>
            </p:cNvSpPr>
            <p:nvPr/>
          </p:nvSpPr>
          <p:spPr bwMode="auto">
            <a:xfrm>
              <a:off x="4459782" y="3917244"/>
              <a:ext cx="45719" cy="1219200"/>
            </a:xfrm>
            <a:custGeom>
              <a:avLst/>
              <a:gdLst>
                <a:gd name="T0" fmla="*/ 0 h 1352550"/>
                <a:gd name="T1" fmla="*/ 1352550 h 1352550"/>
                <a:gd name="T2" fmla="*/ 0 60000 65536"/>
                <a:gd name="T3" fmla="*/ 0 60000 65536"/>
                <a:gd name="T4" fmla="*/ 0 h 1352550"/>
                <a:gd name="T5" fmla="*/ 1352550 h 1352550"/>
              </a:gdLst>
              <a:ahLst/>
              <a:cxnLst>
                <a:cxn ang="T2">
                  <a:pos x="0" y="T0"/>
                </a:cxn>
                <a:cxn ang="T3">
                  <a:pos x="0" y="T1"/>
                </a:cxn>
              </a:cxnLst>
              <a:rect l="0" t="T4" r="0" b="T5"/>
              <a:pathLst>
                <a:path h="1352550">
                  <a:moveTo>
                    <a:pt x="0" y="0"/>
                  </a:moveTo>
                  <a:lnTo>
                    <a:pt x="0" y="1352550"/>
                  </a:lnTo>
                </a:path>
              </a:pathLst>
            </a:custGeom>
            <a:noFill/>
            <a:ln w="28575" cap="flat" cmpd="sng" algn="ctr">
              <a:solidFill>
                <a:schemeClr val="tx1"/>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grpSp>
    </p:spTree>
    <p:custDataLst>
      <p:tags r:id="rId1"/>
    </p:custDataLst>
    <p:extLst>
      <p:ext uri="{BB962C8B-B14F-4D97-AF65-F5344CB8AC3E}">
        <p14:creationId xmlns:p14="http://schemas.microsoft.com/office/powerpoint/2010/main" val="1417584335"/>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Oracle SQL References</a:t>
            </a:r>
          </a:p>
        </p:txBody>
      </p:sp>
      <p:sp>
        <p:nvSpPr>
          <p:cNvPr id="6" name="Content Placeholder 2">
            <a:extLst>
              <a:ext uri="{FF2B5EF4-FFF2-40B4-BE49-F238E27FC236}">
                <a16:creationId xmlns="" xmlns:a16="http://schemas.microsoft.com/office/drawing/2014/main" id="{13C8B0BE-2268-4532-A967-8337BAB07F61}"/>
              </a:ext>
            </a:extLst>
          </p:cNvPr>
          <p:cNvSpPr>
            <a:spLocks noGrp="1"/>
          </p:cNvSpPr>
          <p:nvPr>
            <p:ph idx="1"/>
          </p:nvPr>
        </p:nvSpPr>
        <p:spPr>
          <a:xfrm>
            <a:off x="933450" y="2273300"/>
            <a:ext cx="14835286" cy="4620684"/>
          </a:xfrm>
        </p:spPr>
        <p:txBody>
          <a:bodyPr wrap="square"/>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indent="0"/>
            <a:r>
              <a:rPr lang="en-US" altLang="en-US" dirty="0">
                <a:latin typeface="Oracle Sans" panose="020B0503020204020204" pitchFamily="34" charset="0"/>
                <a:cs typeface="Oracle Sans" panose="020B0503020204020204" pitchFamily="34" charset="0"/>
              </a:rPr>
              <a:t>For additional information about Oracle Database 19c, refer to the following:</a:t>
            </a:r>
            <a:endParaRPr lang="en-US" altLang="en-US" i="1" dirty="0">
              <a:latin typeface="Oracle Sans" panose="020B0503020204020204" pitchFamily="34" charset="0"/>
              <a:cs typeface="Oracle Sans" panose="020B0503020204020204" pitchFamily="34" charset="0"/>
            </a:endParaRPr>
          </a:p>
          <a:p>
            <a:pPr lvl="1"/>
            <a:r>
              <a:rPr lang="en-US" altLang="en-US" i="1" dirty="0">
                <a:latin typeface="Oracle Sans" panose="020B0503020204020204" pitchFamily="34" charset="0"/>
                <a:cs typeface="Oracle Sans" panose="020B0503020204020204" pitchFamily="34" charset="0"/>
              </a:rPr>
              <a:t>Oracle Learning Library:</a:t>
            </a:r>
          </a:p>
          <a:p>
            <a:pPr lvl="2"/>
            <a:r>
              <a:rPr lang="en-US" altLang="en-US" dirty="0">
                <a:latin typeface="Oracle Sans" panose="020B0503020204020204" pitchFamily="34" charset="0"/>
                <a:cs typeface="Oracle Sans" panose="020B0503020204020204" pitchFamily="34" charset="0"/>
              </a:rPr>
              <a:t>http://www.oracle.com/goto/oll</a:t>
            </a:r>
          </a:p>
          <a:p>
            <a:pPr lvl="1"/>
            <a:r>
              <a:rPr lang="en-US" altLang="en-US" i="1" dirty="0">
                <a:latin typeface="Oracle Sans" panose="020B0503020204020204" pitchFamily="34" charset="0"/>
                <a:cs typeface="Oracle Sans" panose="020B0503020204020204" pitchFamily="34" charset="0"/>
              </a:rPr>
              <a:t>Oracle Cloud: </a:t>
            </a:r>
          </a:p>
          <a:p>
            <a:pPr lvl="2"/>
            <a:r>
              <a:rPr lang="en-US" altLang="en-US" sz="2700" dirty="0">
                <a:latin typeface="Oracle Sans" panose="020B0503020204020204" pitchFamily="34" charset="0"/>
                <a:cs typeface="Oracle Sans" panose="020B0503020204020204" pitchFamily="34" charset="0"/>
                <a:hlinkClick r:id="rId4"/>
              </a:rPr>
              <a:t>cloud.oracle.com</a:t>
            </a:r>
            <a:endParaRPr lang="en-US" altLang="en-US" sz="2700" dirty="0">
              <a:latin typeface="Oracle Sans" panose="020B0503020204020204" pitchFamily="34" charset="0"/>
              <a:cs typeface="Oracle Sans" panose="020B0503020204020204" pitchFamily="34" charset="0"/>
            </a:endParaRPr>
          </a:p>
          <a:p>
            <a:pPr lvl="1"/>
            <a:r>
              <a:rPr lang="en-US" altLang="en-US" dirty="0">
                <a:latin typeface="Oracle Sans" panose="020B0503020204020204" pitchFamily="34" charset="0"/>
                <a:cs typeface="Oracle Sans" panose="020B0503020204020204" pitchFamily="34" charset="0"/>
              </a:rPr>
              <a:t>The online SQL Developer Home Page, which is available at:</a:t>
            </a:r>
          </a:p>
          <a:p>
            <a:pPr lvl="2"/>
            <a:r>
              <a:rPr lang="en-US" altLang="en-US" sz="2700" dirty="0">
                <a:latin typeface="Oracle Sans" panose="020B0503020204020204" pitchFamily="34" charset="0"/>
                <a:cs typeface="Oracle Sans" panose="020B0503020204020204" pitchFamily="34" charset="0"/>
                <a:hlinkClick r:id="rId5"/>
              </a:rPr>
              <a:t>http://www.oracle.com/technology/products/database/sql_developer/index.html</a:t>
            </a:r>
            <a:endParaRPr lang="en-US" altLang="en-US" sz="2700" dirty="0">
              <a:latin typeface="Oracle Sans" panose="020B0503020204020204" pitchFamily="34" charset="0"/>
              <a:cs typeface="Oracle Sans" panose="020B0503020204020204" pitchFamily="34" charset="0"/>
            </a:endParaRPr>
          </a:p>
          <a:p>
            <a:pPr lvl="1"/>
            <a:r>
              <a:rPr lang="en-US" altLang="en-US" dirty="0">
                <a:latin typeface="Oracle Sans" panose="020B0503020204020204" pitchFamily="34" charset="0"/>
                <a:cs typeface="Oracle Sans" panose="020B0503020204020204" pitchFamily="34" charset="0"/>
              </a:rPr>
              <a:t>The SQL Developer tutorial, which is available online at:</a:t>
            </a:r>
          </a:p>
          <a:p>
            <a:pPr lvl="2"/>
            <a:r>
              <a:rPr lang="en-US" altLang="en-US" sz="2700" dirty="0">
                <a:latin typeface="Oracle Sans" panose="020B0503020204020204" pitchFamily="34" charset="0"/>
                <a:cs typeface="Oracle Sans" panose="020B0503020204020204" pitchFamily="34" charset="0"/>
              </a:rPr>
              <a:t>http://download.oracle.com/oll/tutorials/SQLDeveloper/index.htm</a:t>
            </a:r>
          </a:p>
        </p:txBody>
      </p:sp>
    </p:spTree>
    <p:custDataLst>
      <p:tags r:id="rId1"/>
    </p:custDataLst>
    <p:extLst>
      <p:ext uri="{BB962C8B-B14F-4D97-AF65-F5344CB8AC3E}">
        <p14:creationId xmlns:p14="http://schemas.microsoft.com/office/powerpoint/2010/main" val="4169497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MySQL Websites</a:t>
            </a:r>
          </a:p>
        </p:txBody>
      </p:sp>
      <p:sp>
        <p:nvSpPr>
          <p:cNvPr id="8" name="Content Placeholder 2">
            <a:extLst>
              <a:ext uri="{FF2B5EF4-FFF2-40B4-BE49-F238E27FC236}">
                <a16:creationId xmlns="" xmlns:a16="http://schemas.microsoft.com/office/drawing/2014/main" id="{6AFEFCAC-DF88-4F7A-95E8-471C6DAD6B37}"/>
              </a:ext>
            </a:extLst>
          </p:cNvPr>
          <p:cNvSpPr>
            <a:spLocks noGrp="1"/>
          </p:cNvSpPr>
          <p:nvPr>
            <p:ph idx="1"/>
          </p:nvPr>
        </p:nvSpPr>
        <p:spPr>
          <a:xfrm>
            <a:off x="933450" y="2273300"/>
            <a:ext cx="16635486" cy="7290774"/>
          </a:xfrm>
        </p:spPr>
        <p:txBody>
          <a:bodyPr wrap="square"/>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dirty="0">
                <a:latin typeface="Oracle Sans" panose="020B0503020204020204" pitchFamily="34" charset="0"/>
                <a:cs typeface="Oracle Sans" panose="020B0503020204020204" pitchFamily="34" charset="0"/>
                <a:hlinkClick r:id="rId4"/>
              </a:rPr>
              <a:t>http://www.mysql.com</a:t>
            </a:r>
            <a:r>
              <a:rPr lang="en-US" dirty="0">
                <a:latin typeface="Oracle Sans" panose="020B0503020204020204" pitchFamily="34" charset="0"/>
                <a:cs typeface="Oracle Sans" panose="020B0503020204020204" pitchFamily="34" charset="0"/>
              </a:rPr>
              <a:t> includes:</a:t>
            </a:r>
          </a:p>
          <a:p>
            <a:pPr lvl="2"/>
            <a:r>
              <a:rPr lang="en-GB" dirty="0">
                <a:latin typeface="Oracle Sans" panose="020B0503020204020204" pitchFamily="34" charset="0"/>
                <a:cs typeface="Oracle Sans" panose="020B0503020204020204" pitchFamily="34" charset="0"/>
              </a:rPr>
              <a:t>Product information, w</a:t>
            </a:r>
            <a:r>
              <a:rPr lang="en-US" dirty="0">
                <a:latin typeface="Oracle Sans" panose="020B0503020204020204" pitchFamily="34" charset="0"/>
                <a:cs typeface="Oracle Sans" panose="020B0503020204020204" pitchFamily="34" charset="0"/>
              </a:rPr>
              <a:t>hite papers, webinars, and other resources</a:t>
            </a:r>
          </a:p>
          <a:p>
            <a:pPr lvl="2"/>
            <a:r>
              <a:rPr lang="en-US" dirty="0">
                <a:latin typeface="Oracle Sans" panose="020B0503020204020204" pitchFamily="34" charset="0"/>
                <a:cs typeface="Oracle Sans" panose="020B0503020204020204" pitchFamily="34" charset="0"/>
              </a:rPr>
              <a:t>Services (Training, Certification, Consulting, and Support)</a:t>
            </a:r>
          </a:p>
          <a:p>
            <a:pPr lvl="2"/>
            <a:r>
              <a:rPr lang="en-US" dirty="0">
                <a:latin typeface="Oracle Sans" panose="020B0503020204020204" pitchFamily="34" charset="0"/>
                <a:cs typeface="Oracle Sans" panose="020B0503020204020204" pitchFamily="34" charset="0"/>
              </a:rPr>
              <a:t>MySQL Enterprise Edition downloads (trial versions)</a:t>
            </a:r>
          </a:p>
          <a:p>
            <a:pPr lvl="1"/>
            <a:r>
              <a:rPr lang="en-US" dirty="0">
                <a:latin typeface="Oracle Sans" panose="020B0503020204020204" pitchFamily="34" charset="0"/>
                <a:cs typeface="Oracle Sans" panose="020B0503020204020204" pitchFamily="34" charset="0"/>
                <a:hlinkClick r:id="rId5"/>
              </a:rPr>
              <a:t>http://dev.mysql.com</a:t>
            </a:r>
            <a:r>
              <a:rPr lang="en-US" dirty="0">
                <a:latin typeface="Oracle Sans" panose="020B0503020204020204" pitchFamily="34" charset="0"/>
                <a:cs typeface="Oracle Sans" panose="020B0503020204020204" pitchFamily="34" charset="0"/>
              </a:rPr>
              <a:t> includes:</a:t>
            </a:r>
          </a:p>
          <a:p>
            <a:pPr lvl="2"/>
            <a:r>
              <a:rPr lang="en-US" dirty="0">
                <a:latin typeface="Oracle Sans" panose="020B0503020204020204" pitchFamily="34" charset="0"/>
                <a:cs typeface="Oracle Sans" panose="020B0503020204020204" pitchFamily="34" charset="0"/>
              </a:rPr>
              <a:t>Developer Zone (forums, articles, Planet MySQL, and more)</a:t>
            </a:r>
          </a:p>
          <a:p>
            <a:pPr lvl="2"/>
            <a:r>
              <a:rPr lang="en-GB" dirty="0">
                <a:latin typeface="Oracle Sans" panose="020B0503020204020204" pitchFamily="34" charset="0"/>
                <a:cs typeface="Oracle Sans" panose="020B0503020204020204" pitchFamily="34" charset="0"/>
              </a:rPr>
              <a:t>Documentation and </a:t>
            </a:r>
            <a:r>
              <a:rPr lang="en-US" dirty="0">
                <a:latin typeface="Oracle Sans" panose="020B0503020204020204" pitchFamily="34" charset="0"/>
                <a:cs typeface="Oracle Sans" panose="020B0503020204020204" pitchFamily="34" charset="0"/>
              </a:rPr>
              <a:t>downloads</a:t>
            </a:r>
          </a:p>
          <a:p>
            <a:pPr lvl="1"/>
            <a:r>
              <a:rPr lang="en-US" dirty="0">
                <a:latin typeface="Oracle Sans" panose="020B0503020204020204" pitchFamily="34" charset="0"/>
                <a:cs typeface="Oracle Sans" panose="020B0503020204020204" pitchFamily="34" charset="0"/>
                <a:hlinkClick r:id="rId6"/>
              </a:rPr>
              <a:t>https://github.com/mysql</a:t>
            </a:r>
            <a:r>
              <a:rPr lang="en-US" dirty="0">
                <a:latin typeface="Oracle Sans" panose="020B0503020204020204" pitchFamily="34" charset="0"/>
                <a:cs typeface="Oracle Sans" panose="020B0503020204020204" pitchFamily="34" charset="0"/>
              </a:rPr>
              <a:t> </a:t>
            </a:r>
            <a:endParaRPr lang="en-US" dirty="0">
              <a:latin typeface="Oracle Sans" panose="020B0503020204020204" pitchFamily="34" charset="0"/>
              <a:cs typeface="Oracle Sans" panose="020B0503020204020204" pitchFamily="34" charset="0"/>
              <a:hlinkClick r:id="rId4"/>
            </a:endParaRPr>
          </a:p>
          <a:p>
            <a:pPr lvl="2"/>
            <a:r>
              <a:rPr lang="en-US" dirty="0">
                <a:latin typeface="Oracle Sans" panose="020B0503020204020204" pitchFamily="34" charset="0"/>
                <a:cs typeface="Oracle Sans" panose="020B0503020204020204" pitchFamily="34" charset="0"/>
              </a:rPr>
              <a:t>Source code for MySQL Server and other MySQL products</a:t>
            </a:r>
          </a:p>
          <a:p>
            <a:pPr lvl="1"/>
            <a:r>
              <a:rPr lang="en-US" dirty="0">
                <a:latin typeface="Oracle Sans" panose="020B0503020204020204" pitchFamily="34" charset="0"/>
                <a:cs typeface="Oracle Sans" panose="020B0503020204020204" pitchFamily="34" charset="0"/>
                <a:hlinkClick r:id="rId7"/>
              </a:rPr>
              <a:t>https://cloud.oracle.com/mysql</a:t>
            </a:r>
            <a:r>
              <a:rPr lang="en-US" dirty="0">
                <a:latin typeface="Oracle Sans" panose="020B0503020204020204" pitchFamily="34" charset="0"/>
                <a:cs typeface="Oracle Sans" panose="020B0503020204020204" pitchFamily="34" charset="0"/>
              </a:rPr>
              <a:t> </a:t>
            </a:r>
          </a:p>
          <a:p>
            <a:pPr lvl="2"/>
            <a:r>
              <a:rPr lang="en-US" dirty="0">
                <a:latin typeface="Oracle Sans" panose="020B0503020204020204" pitchFamily="34" charset="0"/>
                <a:cs typeface="Oracle Sans" panose="020B0503020204020204" pitchFamily="34" charset="0"/>
              </a:rPr>
              <a:t>MySQL cloud website</a:t>
            </a:r>
          </a:p>
          <a:p>
            <a:pPr lvl="1"/>
            <a:r>
              <a:rPr lang="en-US" dirty="0">
                <a:latin typeface="Oracle Sans" panose="020B0503020204020204" pitchFamily="34" charset="0"/>
                <a:cs typeface="Oracle Sans" panose="020B0503020204020204" pitchFamily="34" charset="0"/>
                <a:hlinkClick r:id="rId8"/>
              </a:rPr>
              <a:t>https://docs.oracle.com/cloud/latest/mysql-cloud</a:t>
            </a:r>
            <a:r>
              <a:rPr lang="en-US" dirty="0">
                <a:latin typeface="Oracle Sans" panose="020B0503020204020204" pitchFamily="34" charset="0"/>
                <a:cs typeface="Oracle Sans" panose="020B0503020204020204" pitchFamily="34" charset="0"/>
              </a:rPr>
              <a:t> </a:t>
            </a:r>
          </a:p>
          <a:p>
            <a:pPr lvl="2"/>
            <a:r>
              <a:rPr lang="en-US" dirty="0">
                <a:latin typeface="Oracle Sans" panose="020B0503020204020204" pitchFamily="34" charset="0"/>
                <a:cs typeface="Oracle Sans" panose="020B0503020204020204" pitchFamily="34" charset="0"/>
              </a:rPr>
              <a:t>Documentation for MySQL Cloud Service</a:t>
            </a:r>
          </a:p>
        </p:txBody>
      </p:sp>
    </p:spTree>
    <p:custDataLst>
      <p:tags r:id="rId1"/>
    </p:custDataLst>
    <p:extLst>
      <p:ext uri="{BB962C8B-B14F-4D97-AF65-F5344CB8AC3E}">
        <p14:creationId xmlns:p14="http://schemas.microsoft.com/office/powerpoint/2010/main" val="2015982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Your Evaluation</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67594" y="6648398"/>
            <a:ext cx="2498189" cy="2498189"/>
          </a:xfrm>
          <a:prstGeom prst="rect">
            <a:avLst/>
          </a:prstGeom>
        </p:spPr>
      </p:pic>
      <p:sp>
        <p:nvSpPr>
          <p:cNvPr id="7" name="Content Placeholder 2">
            <a:extLst>
              <a:ext uri="{FF2B5EF4-FFF2-40B4-BE49-F238E27FC236}">
                <a16:creationId xmlns="" xmlns:a16="http://schemas.microsoft.com/office/drawing/2014/main" id="{A73789D7-D594-4206-B8BE-437A86AA4404}"/>
              </a:ext>
            </a:extLst>
          </p:cNvPr>
          <p:cNvSpPr>
            <a:spLocks noGrp="1"/>
          </p:cNvSpPr>
          <p:nvPr>
            <p:ph idx="1"/>
          </p:nvPr>
        </p:nvSpPr>
        <p:spPr>
          <a:xfrm>
            <a:off x="933450" y="2273300"/>
            <a:ext cx="16421100" cy="1092667"/>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dirty="0">
                <a:latin typeface="Oracle Sans" panose="020B0503020204020204" pitchFamily="34" charset="0"/>
                <a:cs typeface="Oracle Sans" panose="020B0503020204020204" pitchFamily="34" charset="0"/>
              </a:rPr>
              <a:t>Courses are continually updated, so your feedback is invaluable</a:t>
            </a:r>
          </a:p>
          <a:p>
            <a:pPr lvl="1"/>
            <a:r>
              <a:rPr lang="en-US" dirty="0">
                <a:latin typeface="Oracle Sans" panose="020B0503020204020204" pitchFamily="34" charset="0"/>
                <a:cs typeface="Oracle Sans" panose="020B0503020204020204" pitchFamily="34" charset="0"/>
              </a:rPr>
              <a:t>Thank you for taking the time to give your opinions</a:t>
            </a:r>
          </a:p>
        </p:txBody>
      </p:sp>
    </p:spTree>
    <p:custDataLst>
      <p:tags r:id="rId1"/>
    </p:custDataLst>
    <p:extLst>
      <p:ext uri="{BB962C8B-B14F-4D97-AF65-F5344CB8AC3E}">
        <p14:creationId xmlns:p14="http://schemas.microsoft.com/office/powerpoint/2010/main" val="739247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Thank You</a:t>
            </a: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363165" y="6515101"/>
            <a:ext cx="2933243" cy="2092619"/>
          </a:xfrm>
          <a:prstGeom prst="rect">
            <a:avLst/>
          </a:prstGeom>
          <a:effectLst>
            <a:glow rad="279400">
              <a:schemeClr val="bg1">
                <a:alpha val="87000"/>
              </a:schemeClr>
            </a:glow>
          </a:effectLst>
        </p:spPr>
      </p:pic>
      <p:sp>
        <p:nvSpPr>
          <p:cNvPr id="7" name="Content Placeholder 2">
            <a:extLst>
              <a:ext uri="{FF2B5EF4-FFF2-40B4-BE49-F238E27FC236}">
                <a16:creationId xmlns="" xmlns:a16="http://schemas.microsoft.com/office/drawing/2014/main" id="{8CF10C74-5F55-49E2-A3A2-2E30F613A169}"/>
              </a:ext>
            </a:extLst>
          </p:cNvPr>
          <p:cNvSpPr>
            <a:spLocks noGrp="1"/>
          </p:cNvSpPr>
          <p:nvPr>
            <p:ph idx="1"/>
          </p:nvPr>
        </p:nvSpPr>
        <p:spPr>
          <a:xfrm>
            <a:off x="933450" y="2273300"/>
            <a:ext cx="16421100" cy="2176041"/>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dirty="0">
                <a:latin typeface="Oracle Sans" panose="020B0503020204020204" pitchFamily="34" charset="0"/>
                <a:cs typeface="Oracle Sans" panose="020B0503020204020204" pitchFamily="34" charset="0"/>
              </a:rPr>
              <a:t>Congratulations on completing this course!</a:t>
            </a:r>
          </a:p>
          <a:p>
            <a:pPr lvl="1"/>
            <a:r>
              <a:rPr lang="en-US" dirty="0">
                <a:latin typeface="Oracle Sans" panose="020B0503020204020204" pitchFamily="34" charset="0"/>
                <a:cs typeface="Oracle Sans" panose="020B0503020204020204" pitchFamily="34" charset="0"/>
              </a:rPr>
              <a:t>Your attendance and participation are appreciated.</a:t>
            </a:r>
          </a:p>
          <a:p>
            <a:pPr lvl="1"/>
            <a:r>
              <a:rPr lang="en-US" dirty="0">
                <a:latin typeface="Oracle Sans" panose="020B0503020204020204" pitchFamily="34" charset="0"/>
                <a:cs typeface="Oracle Sans" panose="020B0503020204020204" pitchFamily="34" charset="0"/>
              </a:rPr>
              <a:t>For training and contact information, see the Oracle University website at </a:t>
            </a:r>
            <a:r>
              <a:rPr lang="en-US" dirty="0">
                <a:latin typeface="Oracle Sans" panose="020B0503020204020204" pitchFamily="34" charset="0"/>
                <a:cs typeface="Oracle Sans" panose="020B0503020204020204" pitchFamily="34" charset="0"/>
                <a:hlinkClick r:id="rId5"/>
              </a:rPr>
              <a:t>http://www.oracle.com/education</a:t>
            </a:r>
            <a:r>
              <a:rPr lang="en-US" dirty="0">
                <a:latin typeface="Oracle Sans" panose="020B0503020204020204" pitchFamily="34" charset="0"/>
                <a:cs typeface="Oracle Sans" panose="020B0503020204020204" pitchFamily="34" charset="0"/>
              </a:rPr>
              <a:t>.</a:t>
            </a:r>
          </a:p>
        </p:txBody>
      </p:sp>
    </p:spTree>
    <p:custDataLst>
      <p:tags r:id="rId1"/>
    </p:custDataLst>
    <p:extLst>
      <p:ext uri="{BB962C8B-B14F-4D97-AF65-F5344CB8AC3E}">
        <p14:creationId xmlns:p14="http://schemas.microsoft.com/office/powerpoint/2010/main" val="3335745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Q&amp;A Session</a:t>
            </a:r>
            <a:endParaRPr lang="en-US" dirty="0">
              <a:latin typeface="+mj-lt"/>
              <a:cs typeface="Oracle Sans" panose="020B0503020204020204" pitchFamily="34" charset="0"/>
            </a:endParaRP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672399" y="6863668"/>
            <a:ext cx="2931320" cy="182165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
            <a:extLst>
              <a:ext uri="{FF2B5EF4-FFF2-40B4-BE49-F238E27FC236}">
                <a16:creationId xmlns="" xmlns:a16="http://schemas.microsoft.com/office/drawing/2014/main" id="{427D806E-75DD-41BC-A0DF-20A1C5385982}"/>
              </a:ext>
            </a:extLst>
          </p:cNvPr>
          <p:cNvSpPr>
            <a:spLocks noGrp="1"/>
          </p:cNvSpPr>
          <p:nvPr>
            <p:ph idx="1"/>
          </p:nvPr>
        </p:nvSpPr>
        <p:spPr>
          <a:xfrm>
            <a:off x="933450" y="2273300"/>
            <a:ext cx="16421100" cy="366567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dirty="0">
                <a:latin typeface="Oracle Sans" panose="020B0503020204020204" pitchFamily="34" charset="0"/>
                <a:cs typeface="Oracle Sans" panose="020B0503020204020204" pitchFamily="34" charset="0"/>
              </a:rPr>
              <a:t>Questions and answers</a:t>
            </a:r>
          </a:p>
          <a:p>
            <a:pPr lvl="1"/>
            <a:r>
              <a:rPr lang="en-US" dirty="0">
                <a:latin typeface="Oracle Sans" panose="020B0503020204020204" pitchFamily="34" charset="0"/>
                <a:cs typeface="Oracle Sans" panose="020B0503020204020204" pitchFamily="34" charset="0"/>
              </a:rPr>
              <a:t>Questions after class</a:t>
            </a:r>
          </a:p>
          <a:p>
            <a:pPr lvl="2"/>
            <a:r>
              <a:rPr lang="en-US" dirty="0">
                <a:latin typeface="Oracle Sans" panose="020B0503020204020204" pitchFamily="34" charset="0"/>
                <a:cs typeface="Oracle Sans" panose="020B0503020204020204" pitchFamily="34" charset="0"/>
              </a:rPr>
              <a:t>Get answers about Oracle SQL from </a:t>
            </a:r>
            <a:r>
              <a:rPr lang="en-US" dirty="0">
                <a:latin typeface="Oracle Sans" panose="020B0503020204020204" pitchFamily="34" charset="0"/>
                <a:cs typeface="Oracle Sans" panose="020B0503020204020204" pitchFamily="34" charset="0"/>
                <a:hlinkClick r:id="rId5"/>
              </a:rPr>
              <a:t>https://www.oracle.com/database/technologies/appdev/sql.html</a:t>
            </a:r>
            <a:endParaRPr lang="en-US" dirty="0">
              <a:latin typeface="Oracle Sans" panose="020B0503020204020204" pitchFamily="34" charset="0"/>
              <a:cs typeface="Oracle Sans" panose="020B0503020204020204" pitchFamily="34" charset="0"/>
            </a:endParaRPr>
          </a:p>
          <a:p>
            <a:pPr lvl="2"/>
            <a:r>
              <a:rPr lang="en-US" dirty="0">
                <a:latin typeface="Oracle Sans" panose="020B0503020204020204" pitchFamily="34" charset="0"/>
                <a:cs typeface="Oracle Sans" panose="020B0503020204020204" pitchFamily="34" charset="0"/>
              </a:rPr>
              <a:t>Get answers about MySQL from the online reference manual at </a:t>
            </a:r>
            <a:r>
              <a:rPr lang="en-US" dirty="0">
                <a:latin typeface="Oracle Sans" panose="020B0503020204020204" pitchFamily="34" charset="0"/>
                <a:cs typeface="Oracle Sans" panose="020B0503020204020204" pitchFamily="34" charset="0"/>
                <a:hlinkClick r:id="rId6"/>
              </a:rPr>
              <a:t>http://dev.mysql.com/doc/mysql/en/faqs.html</a:t>
            </a:r>
            <a:r>
              <a:rPr lang="en-US" dirty="0">
                <a:latin typeface="Oracle Sans" panose="020B0503020204020204" pitchFamily="34" charset="0"/>
                <a:cs typeface="Oracle Sans" panose="020B0503020204020204" pitchFamily="34" charset="0"/>
              </a:rPr>
              <a:t>.</a:t>
            </a:r>
          </a:p>
          <a:p>
            <a:pPr lvl="1"/>
            <a:endParaRPr 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1192055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e5b71d97abbf78e6157b6cb7b590e0393b44c6"/>
  <p:tag name="ARTICULATE_SLIDE_COUNT" val="1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NOTEHDR" val="Reasons to Use Option Files"/>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NOTEHDR" val="Reasons to Use Option Files"/>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NOTEHDR" val="MySQL Websites"/>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NOTEHDR" val="MySQL Websites"/>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 Redwood PowerPoint Template">
  <a:themeElements>
    <a:clrScheme name="Redwood Theme">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FACD62"/>
      </a:folHlink>
    </a:clrScheme>
    <a:fontScheme name="Redwood Fonts">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U Redwood PowerPoint Template.potx" id="{E268B603-5D0A-4A64-89C3-10B088DC216C}" vid="{A85A9E7E-81CB-495B-98B2-24FED83F9CA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 Redwood PowerPoint Template</Template>
  <TotalTime>494</TotalTime>
  <Words>796</Words>
  <Application>Microsoft Office PowerPoint</Application>
  <PresentationFormat>Custom</PresentationFormat>
  <Paragraphs>85</Paragraphs>
  <Slides>10</Slides>
  <Notes>10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Courier New</vt:lpstr>
      <vt:lpstr>Georgia</vt:lpstr>
      <vt:lpstr>Oracle Sans</vt:lpstr>
      <vt:lpstr>Times New Roman</vt:lpstr>
      <vt:lpstr>OU Redwood PowerPoint Template</vt:lpstr>
      <vt:lpstr>Conclusion</vt:lpstr>
      <vt:lpstr>Course Goals</vt:lpstr>
      <vt:lpstr>Oracle University: Oracle SQL Training</vt:lpstr>
      <vt:lpstr>Oracle University: MySQL Training</vt:lpstr>
      <vt:lpstr>Oracle SQL References</vt:lpstr>
      <vt:lpstr>MySQL Websites</vt:lpstr>
      <vt:lpstr>Your Evaluation</vt:lpstr>
      <vt:lpstr>Thank You</vt:lpstr>
      <vt:lpstr>Q&amp;A Session</vt:lpstr>
      <vt:lpstr>PowerPoint Presentation</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 Redwood 2020</dc:subject>
  <dc:creator>Bhargavi</dc:creator>
  <cp:keywords>OU Redwood PowerPoint Template</cp:keywords>
  <dc:description>Oracle University Production Services PowerPoint Template</dc:description>
  <cp:lastModifiedBy>Pavithran Adka</cp:lastModifiedBy>
  <cp:revision>29</cp:revision>
  <cp:lastPrinted>2002-03-28T23:57:22Z</cp:lastPrinted>
  <dcterms:created xsi:type="dcterms:W3CDTF">2020-05-19T10:52:38Z</dcterms:created>
  <dcterms:modified xsi:type="dcterms:W3CDTF">2020-06-21T07:17:02Z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