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18288000" cy="10287000"/>
  <p:notesSz cx="7772400" cy="100584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91436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8287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27430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365744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4571810" algn="l" defTabSz="182872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5486171" algn="l" defTabSz="182872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6400533" algn="l" defTabSz="182872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7314896" algn="l" defTabSz="182872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4" orient="horz" pos="3240">
          <p15:clr>
            <a:srgbClr val="A4A3A4"/>
          </p15:clr>
        </p15:guide>
        <p15:guide id="6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orient="horz" pos="283">
          <p15:clr>
            <a:srgbClr val="A4A3A4"/>
          </p15:clr>
        </p15:guide>
        <p15:guide id="3" pos="24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634"/>
    <a:srgbClr val="D1350F"/>
    <a:srgbClr val="FFFFFF"/>
    <a:srgbClr val="FDE8E3"/>
    <a:srgbClr val="572B16"/>
    <a:srgbClr val="A6A6A6"/>
    <a:srgbClr val="E0E2E1"/>
    <a:srgbClr val="D8E1E6"/>
    <a:srgbClr val="5A869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4995" autoAdjust="0"/>
    <p:restoredTop sz="81316" autoAdjust="0"/>
  </p:normalViewPr>
  <p:slideViewPr>
    <p:cSldViewPr showGuides="1">
      <p:cViewPr varScale="1">
        <p:scale>
          <a:sx n="38" d="100"/>
          <a:sy n="38" d="100"/>
        </p:scale>
        <p:origin x="1176" y="66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2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2766" y="60"/>
      </p:cViewPr>
      <p:guideLst>
        <p:guide orient="horz" pos="2923"/>
        <p:guide orient="horz" pos="283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Oracle Sans" panose="020B0503020204020204" pitchFamily="34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Oracle Sans" panose="020B0503020204020204" pitchFamily="34" charset="0"/>
            </a:endParaRP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latin typeface="Oracle Sans" panose="020B0503020204020204" pitchFamily="34" charset="0"/>
              </a:rPr>
              <a:t>Oracle Database 19c: SQL Workshop   A - ‹#›</a:t>
            </a:r>
            <a:endParaRPr lang="en-US" dirty="0">
              <a:latin typeface="Oracle Sans" panose="020B0503020204020204" pitchFamily="34" charset="0"/>
            </a:endParaRP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017113E-EE52-418C-876D-51A57B740EFE}" type="slidenum">
              <a:rPr lang="en-US">
                <a:latin typeface="Oracle Sans" panose="020B0503020204020204" pitchFamily="34" charset="0"/>
              </a:rPr>
              <a:pPr>
                <a:defRPr/>
              </a:pPr>
              <a:t>‹#›</a:t>
            </a:fld>
            <a:endParaRPr lang="en-US" dirty="0">
              <a:latin typeface="Oracle Sans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3198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457200"/>
            <a:ext cx="6858000" cy="3859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617720"/>
            <a:ext cx="6858000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7200" y="9555480"/>
            <a:ext cx="6858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100" b="1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Oracle Database 19c: SQL Workshop  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- </a:t>
            </a:r>
            <a:fld id="{7C951E65-0BAA-4B24-AD87-683F8269D8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5582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914361" rtl="0" eaLnBrk="0" fontAlgn="base" hangingPunct="0">
      <a:lnSpc>
        <a:spcPct val="110000"/>
      </a:lnSpc>
      <a:spcBef>
        <a:spcPts val="800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Oracle Sans" panose="020B0503020204020204" pitchFamily="34" charset="0"/>
        <a:ea typeface="+mn-ea"/>
        <a:cs typeface="Oracle Sans" panose="020B0503020204020204" pitchFamily="34" charset="0"/>
      </a:defRPr>
    </a:lvl1pPr>
    <a:lvl2pPr marL="225425" indent="0" algn="l" defTabSz="914361" rtl="0" eaLnBrk="0" fontAlgn="base" hangingPunct="0">
      <a:lnSpc>
        <a:spcPct val="110000"/>
      </a:lnSpc>
      <a:spcBef>
        <a:spcPts val="8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Oracle Sans" panose="020B0503020204020204" pitchFamily="34" charset="0"/>
        <a:ea typeface="+mn-ea"/>
        <a:cs typeface="Oracle Sans" panose="020B0503020204020204" pitchFamily="34" charset="0"/>
      </a:defRPr>
    </a:lvl2pPr>
    <a:lvl3pPr marL="688975" indent="-225425" algn="l" defTabSz="914361" rtl="0" eaLnBrk="0" fontAlgn="base" hangingPunct="0">
      <a:lnSpc>
        <a:spcPct val="110000"/>
      </a:lnSpc>
      <a:spcBef>
        <a:spcPts val="600"/>
      </a:spcBef>
      <a:spcAft>
        <a:spcPct val="0"/>
      </a:spcAft>
      <a:buSzPct val="100000"/>
      <a:buFont typeface="Times New Roman" pitchFamily="18" charset="0"/>
      <a:buChar char="•"/>
      <a:defRPr sz="1100" kern="1200">
        <a:solidFill>
          <a:srgbClr val="000000"/>
        </a:solidFill>
        <a:latin typeface="Oracle Sans" panose="020B0503020204020204" pitchFamily="34" charset="0"/>
        <a:ea typeface="+mn-ea"/>
        <a:cs typeface="Oracle Sans" panose="020B0503020204020204" pitchFamily="34" charset="0"/>
      </a:defRPr>
    </a:lvl3pPr>
    <a:lvl4pPr marL="1027113" indent="-225425" algn="l" defTabSz="914361" rtl="0" eaLnBrk="0" fontAlgn="base" hangingPunct="0">
      <a:lnSpc>
        <a:spcPct val="110000"/>
      </a:lnSpc>
      <a:spcBef>
        <a:spcPts val="600"/>
      </a:spcBef>
      <a:spcAft>
        <a:spcPct val="0"/>
      </a:spcAft>
      <a:buSzPct val="100000"/>
      <a:buFont typeface="Times New Roman" pitchFamily="18" charset="0"/>
      <a:buChar char="-"/>
      <a:defRPr sz="1100" kern="1200">
        <a:solidFill>
          <a:srgbClr val="000000"/>
        </a:solidFill>
        <a:latin typeface="Oracle Sans" panose="020B0503020204020204" pitchFamily="34" charset="0"/>
        <a:ea typeface="+mn-ea"/>
        <a:cs typeface="Oracle Sans" panose="020B0503020204020204" pitchFamily="34" charset="0"/>
      </a:defRPr>
    </a:lvl4pPr>
    <a:lvl5pPr marL="225425" indent="0" algn="l" defTabSz="914361" rtl="0" eaLnBrk="0" fontAlgn="base" hangingPunct="0">
      <a:lnSpc>
        <a:spcPct val="110000"/>
      </a:lnSpc>
      <a:spcBef>
        <a:spcPts val="8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4571810" algn="l" defTabSz="182872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71" algn="l" defTabSz="182872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533" algn="l" defTabSz="182872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96" algn="l" defTabSz="182872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22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589" userDrawn="1">
          <p15:clr>
            <a:srgbClr val="F26B43"/>
          </p15:clr>
        </p15:guide>
        <p15:guide id="5" pos="725" userDrawn="1">
          <p15:clr>
            <a:srgbClr val="F26B43"/>
          </p15:clr>
        </p15:guide>
        <p15:guide id="6" orient="horz" pos="29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6.png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4.png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6.png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8.png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0.png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2.png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4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457200"/>
            <a:ext cx="6858000" cy="3859213"/>
          </a:xfrm>
          <a:ln/>
        </p:spPr>
      </p:sp>
      <p:sp>
        <p:nvSpPr>
          <p:cNvPr id="6147" name="Notes Placeholder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62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9816" y="486837"/>
            <a:ext cx="6605834" cy="8699388"/>
          </a:xfrm>
          <a:noFill/>
          <a:ln/>
        </p:spPr>
        <p:txBody>
          <a:bodyPr/>
          <a:lstStyle/>
          <a:p>
            <a:pPr lvl="1" eaLnBrk="1" hangingPunct="1"/>
            <a:r>
              <a:rPr lang="en-GB" dirty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regions</a:t>
            </a: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GB" dirty="0">
                <a:latin typeface="Courier New" pitchFamily="49" charset="0"/>
                <a:cs typeface="Times New Roman" pitchFamily="18" charset="0"/>
              </a:rPr>
              <a:t>SELECT * FROM regions</a:t>
            </a:r>
            <a:endParaRPr lang="en-GB" dirty="0">
              <a:cs typeface="Times New Roman" pitchFamily="18" charset="0"/>
            </a:endParaRPr>
          </a:p>
        </p:txBody>
      </p:sp>
      <p:pic>
        <p:nvPicPr>
          <p:cNvPr id="15363" name="Picture 3" descr="C:\salome_official\projects\11gR2_SQL 1\screenshots\appb_8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1" y="982273"/>
            <a:ext cx="4652145" cy="82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1827" y="2798875"/>
            <a:ext cx="3081428" cy="112505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19c: SQL Workshop   A - </a:t>
            </a:r>
            <a:fld id="{7C951E65-0BAA-4B24-AD87-683F8269D8D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7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es Placeholder 5"/>
          <p:cNvSpPr>
            <a:spLocks noGrp="1"/>
          </p:cNvSpPr>
          <p:nvPr>
            <p:ph type="body" idx="1"/>
          </p:nvPr>
        </p:nvSpPr>
        <p:spPr>
          <a:xfrm>
            <a:off x="457200" y="449263"/>
            <a:ext cx="6858000" cy="9014777"/>
          </a:xfrm>
        </p:spPr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Schema Description</a:t>
            </a:r>
          </a:p>
          <a:p>
            <a:pPr lvl="1" eaLnBrk="1" hangingPunct="1"/>
            <a:r>
              <a:rPr lang="en-GB" b="1" dirty="0">
                <a:cs typeface="Times New Roman" pitchFamily="18" charset="0"/>
              </a:rPr>
              <a:t>Overall Description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The Oracle Database sample schemas portray a sample company that operates worldwide to fill orders for several different products. The company has three divisions:</a:t>
            </a:r>
          </a:p>
          <a:p>
            <a:pPr lvl="2" eaLnBrk="1" hangingPunct="1"/>
            <a:r>
              <a:rPr lang="en-GB" b="1" dirty="0">
                <a:cs typeface="Times New Roman" pitchFamily="18" charset="0"/>
              </a:rPr>
              <a:t>Human Resources:</a:t>
            </a:r>
            <a:r>
              <a:rPr lang="en-GB" dirty="0">
                <a:cs typeface="Times New Roman" pitchFamily="18" charset="0"/>
              </a:rPr>
              <a:t> Tracks information about employees and facilities</a:t>
            </a:r>
          </a:p>
          <a:p>
            <a:pPr lvl="2" eaLnBrk="1" hangingPunct="1"/>
            <a:r>
              <a:rPr lang="en-GB" b="1" dirty="0">
                <a:cs typeface="Times New Roman" pitchFamily="18" charset="0"/>
              </a:rPr>
              <a:t>Order Entry:</a:t>
            </a:r>
            <a:r>
              <a:rPr lang="en-GB" dirty="0">
                <a:cs typeface="Times New Roman" pitchFamily="18" charset="0"/>
              </a:rPr>
              <a:t> Tracks product inventories and sales through various channels</a:t>
            </a:r>
          </a:p>
          <a:p>
            <a:pPr lvl="2" eaLnBrk="1" hangingPunct="1"/>
            <a:r>
              <a:rPr lang="en-GB" b="1" dirty="0">
                <a:solidFill>
                  <a:schemeClr val="tx1"/>
                </a:solidFill>
              </a:rPr>
              <a:t>Sales History:</a:t>
            </a:r>
            <a:r>
              <a:rPr lang="en-GB" dirty="0">
                <a:solidFill>
                  <a:schemeClr val="tx1"/>
                </a:solidFill>
              </a:rPr>
              <a:t> Tracks business statistics to facilitate business decisions</a:t>
            </a:r>
            <a:endParaRPr lang="en-GB" dirty="0">
              <a:cs typeface="Times New Roman" pitchFamily="18" charset="0"/>
            </a:endParaRPr>
          </a:p>
          <a:p>
            <a:pPr lvl="1" eaLnBrk="1" hangingPunct="1"/>
            <a:r>
              <a:rPr lang="en-GB" dirty="0">
                <a:cs typeface="Times New Roman" pitchFamily="18" charset="0"/>
              </a:rPr>
              <a:t>Each of these divisions is represented by a schema. In this course, you have access to the objects in all the schemas. However, the emphasis of the examples, demonstrations, and practices is on the 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Human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Resources</a:t>
            </a:r>
            <a:r>
              <a:rPr lang="en-GB" dirty="0">
                <a:cs typeface="Times New Roman" pitchFamily="18" charset="0"/>
              </a:rPr>
              <a:t> (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HR</a:t>
            </a:r>
            <a:r>
              <a:rPr lang="en-GB" dirty="0">
                <a:cs typeface="Times New Roman" pitchFamily="18" charset="0"/>
              </a:rPr>
              <a:t>) schema.</a:t>
            </a:r>
          </a:p>
          <a:p>
            <a:pPr lvl="1" eaLnBrk="1" hangingPunct="1"/>
            <a:r>
              <a:rPr lang="en-GB" dirty="0"/>
              <a:t>All scripts necessary to create the sample schemas reside in the </a:t>
            </a:r>
            <a:br>
              <a:rPr lang="en-GB" dirty="0"/>
            </a:br>
            <a:r>
              <a:rPr lang="en-GB" dirty="0">
                <a:latin typeface="Courier New" pitchFamily="49" charset="0"/>
              </a:rPr>
              <a:t>$ORACLE_HOME/demo/schema/</a:t>
            </a:r>
            <a:r>
              <a:rPr lang="en-GB" dirty="0"/>
              <a:t> folder.</a:t>
            </a:r>
          </a:p>
          <a:p>
            <a:pPr lvl="1" eaLnBrk="1" hangingPunct="1"/>
            <a:r>
              <a:rPr lang="en-GB" b="1" dirty="0"/>
              <a:t>Human</a:t>
            </a:r>
            <a:r>
              <a:rPr lang="en-GB" dirty="0"/>
              <a:t> </a:t>
            </a:r>
            <a:r>
              <a:rPr lang="en-GB" b="1" dirty="0"/>
              <a:t>Resources</a:t>
            </a:r>
            <a:r>
              <a:rPr lang="en-GB" dirty="0"/>
              <a:t> </a:t>
            </a:r>
            <a:r>
              <a:rPr lang="en-GB" b="1" dirty="0">
                <a:cs typeface="Times New Roman" pitchFamily="18" charset="0"/>
              </a:rPr>
              <a:t>(</a:t>
            </a:r>
            <a:r>
              <a:rPr lang="en-GB" b="1" dirty="0">
                <a:latin typeface="Courier New" pitchFamily="49" charset="0"/>
                <a:cs typeface="Times New Roman" pitchFamily="18" charset="0"/>
              </a:rPr>
              <a:t>HR</a:t>
            </a:r>
            <a:r>
              <a:rPr lang="en-GB" b="1" dirty="0">
                <a:cs typeface="Times New Roman" pitchFamily="18" charset="0"/>
              </a:rPr>
              <a:t>)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This is the schema that is used in this course. In the Human Resource (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HR</a:t>
            </a:r>
            <a:r>
              <a:rPr lang="en-GB" dirty="0">
                <a:cs typeface="Times New Roman" pitchFamily="18" charset="0"/>
              </a:rPr>
              <a:t>) records, each employee has an identification number, email address, job identification code, salary, and manager. Some employees earn commissions in addition to their salary.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The company also tracks information about the jobs within the organization. Each job has an identification code, job title, and a minimum and maximum salary range for the job. Some employees have been with the company for a long time and have held different positions within the company. When an employee resigns, the duration the employee was working for, the job identification number, and the department are recorded. 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The sample company is regionally diverse, so it tracks the locations of its warehouses and departments. Each employee is assigned to a department, and each department is identified either by a unique department number or a short name. Each department is associated with one location, and each location has a full address that includes the street name, postal code, city, state or province, and the country code.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In places where the departments and warehouses are located, the company records details such as the country name, currency symbol, currency name, and the region where the country is located geographically.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19c: SQL Workshop   A - </a:t>
            </a:r>
            <a:fld id="{7C951E65-0BAA-4B24-AD87-683F8269D8D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8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"/>
          <p:cNvGrpSpPr>
            <a:grpSpLocks/>
          </p:cNvGrpSpPr>
          <p:nvPr/>
        </p:nvGrpSpPr>
        <p:grpSpPr bwMode="auto">
          <a:xfrm>
            <a:off x="5838124" y="3567834"/>
            <a:ext cx="312379" cy="149664"/>
            <a:chOff x="4968" y="1240"/>
            <a:chExt cx="136" cy="66"/>
          </a:xfrm>
        </p:grpSpPr>
        <p:sp>
          <p:nvSpPr>
            <p:cNvPr id="8261" name="Line 4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8262" name="Line 5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  <p:sp>
        <p:nvSpPr>
          <p:cNvPr id="8195" name="Line 6"/>
          <p:cNvSpPr>
            <a:spLocks noChangeShapeType="1"/>
          </p:cNvSpPr>
          <p:nvPr/>
        </p:nvSpPr>
        <p:spPr bwMode="auto">
          <a:xfrm rot="5400000">
            <a:off x="2302269" y="819255"/>
            <a:ext cx="1721" cy="139776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983811" y="1057965"/>
            <a:ext cx="511993" cy="37670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98739" tIns="49370" rIns="98739" bIns="49370">
            <a:spAutoFit/>
          </a:bodyPr>
          <a:lstStyle/>
          <a:p>
            <a:pPr algn="ctr" defTabSz="245237"/>
            <a:r>
              <a:rPr lang="en-US" dirty="0">
                <a:solidFill>
                  <a:srgbClr val="0000F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HR</a:t>
            </a: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blackWhite">
          <a:xfrm>
            <a:off x="3019660" y="1116454"/>
            <a:ext cx="1330697" cy="8171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9426" tIns="49713" rIns="99426" bIns="49713"/>
          <a:lstStyle/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300" dirty="0">
                <a:latin typeface="Oracle Sans" panose="020B0503020204020204" pitchFamily="34" charset="0"/>
                <a:cs typeface="Oracle Sans" panose="020B0503020204020204" pitchFamily="34" charset="0"/>
              </a:rPr>
              <a:t>DEPARTMENTS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solidFill>
                  <a:srgbClr val="0000F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department_id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department_name</a:t>
            </a:r>
            <a:endParaRPr lang="en-US" sz="1100" dirty="0">
              <a:latin typeface="Oracle Sans" panose="020B0503020204020204" pitchFamily="34" charset="0"/>
              <a:cs typeface="Times New Roman" pitchFamily="18" charset="0"/>
            </a:endParaRP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manager_id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location_id</a:t>
            </a:r>
            <a:endParaRPr lang="en-US" sz="1100" dirty="0">
              <a:latin typeface="Oracle Sans" panose="020B0503020204020204" pitchFamily="34" charset="0"/>
              <a:cs typeface="Times New Roman" pitchFamily="18" charset="0"/>
            </a:endParaRPr>
          </a:p>
        </p:txBody>
      </p:sp>
      <p:sp>
        <p:nvSpPr>
          <p:cNvPr id="8198" name="AutoShape 9"/>
          <p:cNvSpPr>
            <a:spLocks noChangeArrowheads="1"/>
          </p:cNvSpPr>
          <p:nvPr/>
        </p:nvSpPr>
        <p:spPr bwMode="blackWhite">
          <a:xfrm>
            <a:off x="2993186" y="1090649"/>
            <a:ext cx="1397761" cy="867014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9713" tIns="49713" rIns="49713" bIns="49713" anchor="ctr"/>
          <a:lstStyle/>
          <a:p>
            <a:pPr algn="ctr" defTabSz="245237" eaLnBrk="0" hangingPunct="0">
              <a:lnSpc>
                <a:spcPct val="95000"/>
              </a:lnSpc>
            </a:pPr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199" name="AutoShape 11"/>
          <p:cNvSpPr>
            <a:spLocks noChangeArrowheads="1"/>
          </p:cNvSpPr>
          <p:nvPr/>
        </p:nvSpPr>
        <p:spPr bwMode="blackWhite">
          <a:xfrm>
            <a:off x="5391618" y="1090649"/>
            <a:ext cx="1201862" cy="1183543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9713" tIns="49713" rIns="49713" bIns="49713" anchor="ctr"/>
          <a:lstStyle/>
          <a:p>
            <a:pPr algn="ctr" defTabSz="245237" eaLnBrk="0" hangingPunct="0">
              <a:lnSpc>
                <a:spcPct val="95000"/>
              </a:lnSpc>
            </a:pPr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00" name="AutoShape 12"/>
          <p:cNvSpPr>
            <a:spLocks noChangeArrowheads="1"/>
          </p:cNvSpPr>
          <p:nvPr/>
        </p:nvSpPr>
        <p:spPr bwMode="blackWhite">
          <a:xfrm>
            <a:off x="5391618" y="2852202"/>
            <a:ext cx="1201862" cy="724233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9713" tIns="49713" rIns="49713" bIns="49713" anchor="ctr"/>
          <a:lstStyle/>
          <a:p>
            <a:pPr algn="ctr" defTabSz="245237" eaLnBrk="0" hangingPunct="0">
              <a:lnSpc>
                <a:spcPct val="95000"/>
              </a:lnSpc>
            </a:pPr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01" name="Rectangle 13"/>
          <p:cNvSpPr>
            <a:spLocks noChangeArrowheads="1"/>
          </p:cNvSpPr>
          <p:nvPr/>
        </p:nvSpPr>
        <p:spPr bwMode="blackWhite">
          <a:xfrm>
            <a:off x="5493980" y="2862524"/>
            <a:ext cx="998905" cy="67090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9426" tIns="49713" rIns="99426" bIns="49713"/>
          <a:lstStyle/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300" dirty="0">
                <a:latin typeface="Oracle Sans" panose="020B0503020204020204" pitchFamily="34" charset="0"/>
                <a:cs typeface="Oracle Sans" panose="020B0503020204020204" pitchFamily="34" charset="0"/>
              </a:rPr>
              <a:t>COUNTRIES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solidFill>
                  <a:srgbClr val="0000F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country_id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country_name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region_id</a:t>
            </a:r>
          </a:p>
        </p:txBody>
      </p:sp>
      <p:sp>
        <p:nvSpPr>
          <p:cNvPr id="8202" name="Rectangle 14"/>
          <p:cNvSpPr>
            <a:spLocks noChangeArrowheads="1"/>
          </p:cNvSpPr>
          <p:nvPr/>
        </p:nvSpPr>
        <p:spPr bwMode="blackWhite">
          <a:xfrm>
            <a:off x="5534570" y="4121759"/>
            <a:ext cx="915958" cy="47651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9426" tIns="49713" rIns="99426" bIns="49713"/>
          <a:lstStyle/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300" dirty="0">
                <a:latin typeface="Oracle Sans" panose="020B0503020204020204" pitchFamily="34" charset="0"/>
                <a:cs typeface="Oracle Sans" panose="020B0503020204020204" pitchFamily="34" charset="0"/>
              </a:rPr>
              <a:t>REGIONS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solidFill>
                  <a:srgbClr val="0000F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region_id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region_name</a:t>
            </a:r>
          </a:p>
        </p:txBody>
      </p:sp>
      <p:sp>
        <p:nvSpPr>
          <p:cNvPr id="8203" name="AutoShape 15"/>
          <p:cNvSpPr>
            <a:spLocks noChangeArrowheads="1"/>
          </p:cNvSpPr>
          <p:nvPr/>
        </p:nvSpPr>
        <p:spPr bwMode="blackWhite">
          <a:xfrm>
            <a:off x="5391618" y="4099396"/>
            <a:ext cx="1201862" cy="600373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9713" tIns="49713" rIns="49713" bIns="49713" anchor="ctr"/>
          <a:lstStyle/>
          <a:p>
            <a:pPr algn="ctr" defTabSz="245237" eaLnBrk="0" hangingPunct="0">
              <a:lnSpc>
                <a:spcPct val="95000"/>
              </a:lnSpc>
            </a:pPr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blackWhite">
          <a:xfrm>
            <a:off x="2850233" y="2482346"/>
            <a:ext cx="1666019" cy="250814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9426" tIns="49713" rIns="99426" bIns="49713"/>
          <a:lstStyle/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300" dirty="0">
                <a:latin typeface="Oracle Sans" panose="020B0503020204020204" pitchFamily="34" charset="0"/>
                <a:cs typeface="Oracle Sans" panose="020B0503020204020204" pitchFamily="34" charset="0"/>
              </a:rPr>
              <a:t>EMPLOYEES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solidFill>
                  <a:srgbClr val="0000F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employee_id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first_name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last_name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email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phone_number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hire_date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job_id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salary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commission_pct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manager_id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department_id</a:t>
            </a:r>
          </a:p>
        </p:txBody>
      </p:sp>
      <p:sp>
        <p:nvSpPr>
          <p:cNvPr id="8205" name="Rectangle 17"/>
          <p:cNvSpPr>
            <a:spLocks noChangeArrowheads="1"/>
          </p:cNvSpPr>
          <p:nvPr/>
        </p:nvSpPr>
        <p:spPr bwMode="blackWhite">
          <a:xfrm>
            <a:off x="1108326" y="3714057"/>
            <a:ext cx="917722" cy="81540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9426" tIns="49713" rIns="99426" bIns="49713"/>
          <a:lstStyle/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300" dirty="0">
                <a:latin typeface="Oracle Sans" panose="020B0503020204020204" pitchFamily="34" charset="0"/>
                <a:cs typeface="Oracle Sans" panose="020B0503020204020204" pitchFamily="34" charset="0"/>
              </a:rPr>
              <a:t>JOBS</a:t>
            </a:r>
            <a:br>
              <a:rPr lang="en-US" sz="1300" dirty="0">
                <a:latin typeface="Oracle Sans" panose="020B0503020204020204" pitchFamily="34" charset="0"/>
                <a:cs typeface="Oracle Sans" panose="020B0503020204020204" pitchFamily="34" charset="0"/>
              </a:rPr>
            </a:br>
            <a:r>
              <a:rPr lang="en-US" sz="1100" dirty="0">
                <a:solidFill>
                  <a:srgbClr val="0000F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job_id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job_title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min_salary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max_salary</a:t>
            </a:r>
          </a:p>
        </p:txBody>
      </p:sp>
      <p:sp>
        <p:nvSpPr>
          <p:cNvPr id="8206" name="AutoShape 18"/>
          <p:cNvSpPr>
            <a:spLocks noChangeArrowheads="1"/>
          </p:cNvSpPr>
          <p:nvPr/>
        </p:nvSpPr>
        <p:spPr bwMode="blackWhite">
          <a:xfrm>
            <a:off x="2994952" y="2473744"/>
            <a:ext cx="1399526" cy="1998950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9713" tIns="49713" rIns="49713" bIns="49713" anchor="ctr"/>
          <a:lstStyle/>
          <a:p>
            <a:pPr algn="ctr" defTabSz="245237" eaLnBrk="0" hangingPunct="0">
              <a:lnSpc>
                <a:spcPct val="95000"/>
              </a:lnSpc>
            </a:pPr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07" name="AutoShape 19"/>
          <p:cNvSpPr>
            <a:spLocks noChangeArrowheads="1"/>
          </p:cNvSpPr>
          <p:nvPr/>
        </p:nvSpPr>
        <p:spPr bwMode="blackWhite">
          <a:xfrm>
            <a:off x="917722" y="2141733"/>
            <a:ext cx="1298930" cy="1059684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9713" tIns="49713" rIns="49713" bIns="49713" anchor="ctr"/>
          <a:lstStyle/>
          <a:p>
            <a:pPr algn="ctr" defTabSz="245237" eaLnBrk="0" hangingPunct="0">
              <a:lnSpc>
                <a:spcPct val="95000"/>
              </a:lnSpc>
            </a:pPr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08" name="AutoShape 20"/>
          <p:cNvSpPr>
            <a:spLocks noChangeArrowheads="1"/>
          </p:cNvSpPr>
          <p:nvPr/>
        </p:nvSpPr>
        <p:spPr bwMode="blackWhite">
          <a:xfrm>
            <a:off x="900073" y="3703735"/>
            <a:ext cx="1298930" cy="830888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9713" tIns="49713" rIns="49713" bIns="49713" anchor="ctr"/>
          <a:lstStyle/>
          <a:p>
            <a:pPr algn="ctr" defTabSz="245237" eaLnBrk="0" hangingPunct="0">
              <a:lnSpc>
                <a:spcPct val="95000"/>
              </a:lnSpc>
            </a:pPr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grpSp>
        <p:nvGrpSpPr>
          <p:cNvPr id="8209" name="Group 21"/>
          <p:cNvGrpSpPr>
            <a:grpSpLocks/>
          </p:cNvGrpSpPr>
          <p:nvPr/>
        </p:nvGrpSpPr>
        <p:grpSpPr bwMode="auto">
          <a:xfrm rot="-5400000">
            <a:off x="4317262" y="1448269"/>
            <a:ext cx="306207" cy="151777"/>
            <a:chOff x="4968" y="1240"/>
            <a:chExt cx="136" cy="66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8260" name="Line 23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  <p:sp>
        <p:nvSpPr>
          <p:cNvPr id="8210" name="Rectangle 24"/>
          <p:cNvSpPr>
            <a:spLocks noChangeArrowheads="1"/>
          </p:cNvSpPr>
          <p:nvPr/>
        </p:nvSpPr>
        <p:spPr bwMode="blackWhite">
          <a:xfrm>
            <a:off x="1025379" y="2121090"/>
            <a:ext cx="1083618" cy="10596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9426" tIns="49713" rIns="99426" bIns="49713"/>
          <a:lstStyle/>
          <a:p>
            <a:pPr marL="135663" indent="-135663" algn="ctr" defTabSz="987903">
              <a:buClr>
                <a:srgbClr val="FF3300"/>
              </a:buClr>
              <a:buSzPct val="125000"/>
            </a:pPr>
            <a:r>
              <a:rPr lang="en-US" sz="1300" dirty="0">
                <a:latin typeface="Oracle Sans" panose="020B0503020204020204" pitchFamily="34" charset="0"/>
                <a:cs typeface="Oracle Sans" panose="020B0503020204020204" pitchFamily="34" charset="0"/>
              </a:rPr>
              <a:t>JOB_HISTORY</a:t>
            </a:r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/>
            </a:r>
            <a:b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</a:br>
            <a:r>
              <a:rPr lang="en-US" sz="1100" dirty="0">
                <a:solidFill>
                  <a:srgbClr val="0000F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employee_id</a:t>
            </a:r>
          </a:p>
          <a:p>
            <a:pPr marL="135663" indent="-135663" algn="ctr" defTabSz="987903">
              <a:lnSpc>
                <a:spcPct val="80000"/>
              </a:lnSpc>
              <a:buClr>
                <a:srgbClr val="FF3300"/>
              </a:buClr>
              <a:buSzPct val="125000"/>
            </a:pPr>
            <a:r>
              <a:rPr lang="en-US" sz="1100" dirty="0">
                <a:solidFill>
                  <a:srgbClr val="0000F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start_date</a:t>
            </a:r>
          </a:p>
          <a:p>
            <a:pPr marL="135663" indent="-135663" algn="ctr" defTabSz="987903">
              <a:lnSpc>
                <a:spcPct val="80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end_date</a:t>
            </a:r>
          </a:p>
          <a:p>
            <a:pPr marL="135663" indent="-135663" algn="ctr" defTabSz="987903">
              <a:lnSpc>
                <a:spcPct val="80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job_id</a:t>
            </a:r>
          </a:p>
          <a:p>
            <a:pPr marL="135663" indent="-135663" algn="ctr" defTabSz="987903">
              <a:lnSpc>
                <a:spcPct val="80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department_id</a:t>
            </a:r>
          </a:p>
        </p:txBody>
      </p:sp>
      <p:grpSp>
        <p:nvGrpSpPr>
          <p:cNvPr id="8211" name="Group 25"/>
          <p:cNvGrpSpPr>
            <a:grpSpLocks/>
          </p:cNvGrpSpPr>
          <p:nvPr/>
        </p:nvGrpSpPr>
        <p:grpSpPr bwMode="auto">
          <a:xfrm>
            <a:off x="1390702" y="1508675"/>
            <a:ext cx="300025" cy="636499"/>
            <a:chOff x="795" y="887"/>
            <a:chExt cx="173" cy="375"/>
          </a:xfrm>
        </p:grpSpPr>
        <p:grpSp>
          <p:nvGrpSpPr>
            <p:cNvPr id="8255" name="Group 26"/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8257" name="Line 27"/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endParaRPr lang="en-US" dirty="0">
                  <a:latin typeface="Oracle Sans" panose="020B0503020204020204" pitchFamily="34" charset="0"/>
                  <a:cs typeface="Oracle Sans" panose="020B0503020204020204" pitchFamily="34" charset="0"/>
                </a:endParaRPr>
              </a:p>
            </p:txBody>
          </p:sp>
          <p:sp>
            <p:nvSpPr>
              <p:cNvPr id="8258" name="Line 28"/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endParaRPr lang="en-US" dirty="0">
                  <a:latin typeface="Oracle Sans" panose="020B0503020204020204" pitchFamily="34" charset="0"/>
                  <a:cs typeface="Oracle Sans" panose="020B0503020204020204" pitchFamily="34" charset="0"/>
                </a:endParaRPr>
              </a:p>
            </p:txBody>
          </p:sp>
        </p:grpSp>
        <p:sp>
          <p:nvSpPr>
            <p:cNvPr id="8256" name="Freeform 29"/>
            <p:cNvSpPr>
              <a:spLocks/>
            </p:cNvSpPr>
            <p:nvPr/>
          </p:nvSpPr>
          <p:spPr bwMode="auto">
            <a:xfrm>
              <a:off x="875" y="887"/>
              <a:ext cx="1" cy="374"/>
            </a:xfrm>
            <a:custGeom>
              <a:avLst/>
              <a:gdLst>
                <a:gd name="T0" fmla="*/ 0 w 1"/>
                <a:gd name="T1" fmla="*/ 25 h 417"/>
                <a:gd name="T2" fmla="*/ 1 w 1"/>
                <a:gd name="T3" fmla="*/ 0 h 417"/>
                <a:gd name="T4" fmla="*/ 0 60000 65536"/>
                <a:gd name="T5" fmla="*/ 0 60000 65536"/>
                <a:gd name="T6" fmla="*/ 0 w 1"/>
                <a:gd name="T7" fmla="*/ 0 h 417"/>
                <a:gd name="T8" fmla="*/ 1 w 1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  <p:grpSp>
        <p:nvGrpSpPr>
          <p:cNvPr id="8212" name="Group 30"/>
          <p:cNvGrpSpPr>
            <a:grpSpLocks/>
          </p:cNvGrpSpPr>
          <p:nvPr/>
        </p:nvGrpSpPr>
        <p:grpSpPr bwMode="auto">
          <a:xfrm>
            <a:off x="3776779" y="1969706"/>
            <a:ext cx="305320" cy="147943"/>
            <a:chOff x="2150" y="1152"/>
            <a:chExt cx="175" cy="88"/>
          </a:xfrm>
        </p:grpSpPr>
        <p:sp>
          <p:nvSpPr>
            <p:cNvPr id="8253" name="Line 31"/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8254" name="Line 32"/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  <p:grpSp>
        <p:nvGrpSpPr>
          <p:cNvPr id="8213" name="Group 33"/>
          <p:cNvGrpSpPr>
            <a:grpSpLocks/>
          </p:cNvGrpSpPr>
          <p:nvPr/>
        </p:nvGrpSpPr>
        <p:grpSpPr bwMode="auto">
          <a:xfrm>
            <a:off x="3312625" y="2310319"/>
            <a:ext cx="300025" cy="147943"/>
            <a:chOff x="1882" y="1283"/>
            <a:chExt cx="173" cy="87"/>
          </a:xfrm>
        </p:grpSpPr>
        <p:sp>
          <p:nvSpPr>
            <p:cNvPr id="8251" name="Line 34"/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8252" name="Line 35"/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  <p:grpSp>
        <p:nvGrpSpPr>
          <p:cNvPr id="8214" name="Group 36"/>
          <p:cNvGrpSpPr>
            <a:grpSpLocks/>
          </p:cNvGrpSpPr>
          <p:nvPr/>
        </p:nvGrpSpPr>
        <p:grpSpPr bwMode="auto">
          <a:xfrm>
            <a:off x="2220182" y="2523632"/>
            <a:ext cx="137658" cy="295886"/>
            <a:chOff x="1303" y="1497"/>
            <a:chExt cx="87" cy="174"/>
          </a:xfrm>
        </p:grpSpPr>
        <p:sp>
          <p:nvSpPr>
            <p:cNvPr id="8249" name="Line 37"/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8250" name="Line 38"/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  <p:sp>
        <p:nvSpPr>
          <p:cNvPr id="8215" name="Freeform 39"/>
          <p:cNvSpPr>
            <a:spLocks/>
          </p:cNvSpPr>
          <p:nvPr/>
        </p:nvSpPr>
        <p:spPr bwMode="auto">
          <a:xfrm flipH="1">
            <a:off x="1452473" y="3189374"/>
            <a:ext cx="123540" cy="178908"/>
          </a:xfrm>
          <a:custGeom>
            <a:avLst/>
            <a:gdLst>
              <a:gd name="T0" fmla="*/ 0 w 1"/>
              <a:gd name="T1" fmla="*/ 0 h 233"/>
              <a:gd name="T2" fmla="*/ 0 w 1"/>
              <a:gd name="T3" fmla="*/ 2147483647 h 233"/>
              <a:gd name="T4" fmla="*/ 0 60000 65536"/>
              <a:gd name="T5" fmla="*/ 0 60000 65536"/>
              <a:gd name="T6" fmla="*/ 0 w 1"/>
              <a:gd name="T7" fmla="*/ 0 h 233"/>
              <a:gd name="T8" fmla="*/ 1 w 1"/>
              <a:gd name="T9" fmla="*/ 233 h 2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grpSp>
        <p:nvGrpSpPr>
          <p:cNvPr id="8216" name="Group 40"/>
          <p:cNvGrpSpPr>
            <a:grpSpLocks/>
          </p:cNvGrpSpPr>
          <p:nvPr/>
        </p:nvGrpSpPr>
        <p:grpSpPr bwMode="auto">
          <a:xfrm>
            <a:off x="1415410" y="3201417"/>
            <a:ext cx="301790" cy="149663"/>
            <a:chOff x="2150" y="1152"/>
            <a:chExt cx="175" cy="88"/>
          </a:xfrm>
        </p:grpSpPr>
        <p:sp>
          <p:nvSpPr>
            <p:cNvPr id="8247" name="Line 41"/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8248" name="Line 42"/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  <p:grpSp>
        <p:nvGrpSpPr>
          <p:cNvPr id="8217" name="Group 43"/>
          <p:cNvGrpSpPr>
            <a:grpSpLocks/>
          </p:cNvGrpSpPr>
          <p:nvPr/>
        </p:nvGrpSpPr>
        <p:grpSpPr bwMode="auto">
          <a:xfrm>
            <a:off x="5836360" y="2284515"/>
            <a:ext cx="312378" cy="147943"/>
            <a:chOff x="4968" y="1240"/>
            <a:chExt cx="136" cy="66"/>
          </a:xfrm>
        </p:grpSpPr>
        <p:sp>
          <p:nvSpPr>
            <p:cNvPr id="8245" name="Line 44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8246" name="Line 45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  <p:grpSp>
        <p:nvGrpSpPr>
          <p:cNvPr id="8218" name="Group 46"/>
          <p:cNvGrpSpPr>
            <a:grpSpLocks/>
          </p:cNvGrpSpPr>
          <p:nvPr/>
        </p:nvGrpSpPr>
        <p:grpSpPr bwMode="auto">
          <a:xfrm flipH="1">
            <a:off x="2846704" y="3750182"/>
            <a:ext cx="151777" cy="294166"/>
            <a:chOff x="1303" y="1497"/>
            <a:chExt cx="87" cy="174"/>
          </a:xfrm>
        </p:grpSpPr>
        <p:sp>
          <p:nvSpPr>
            <p:cNvPr id="8243" name="Line 47"/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8244" name="Line 48"/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  <p:grpSp>
        <p:nvGrpSpPr>
          <p:cNvPr id="8219" name="Group 49"/>
          <p:cNvGrpSpPr>
            <a:grpSpLocks/>
          </p:cNvGrpSpPr>
          <p:nvPr/>
        </p:nvGrpSpPr>
        <p:grpSpPr bwMode="auto">
          <a:xfrm>
            <a:off x="4394477" y="2974341"/>
            <a:ext cx="388267" cy="571129"/>
            <a:chOff x="2460" y="1482"/>
            <a:chExt cx="225" cy="336"/>
          </a:xfrm>
        </p:grpSpPr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3633 w 192"/>
                <a:gd name="T3" fmla="*/ 0 h 336"/>
                <a:gd name="T4" fmla="*/ 3633 w 192"/>
                <a:gd name="T5" fmla="*/ 1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8239" name="Line 51"/>
            <p:cNvSpPr>
              <a:spLocks noChangeShapeType="1"/>
            </p:cNvSpPr>
            <p:nvPr/>
          </p:nvSpPr>
          <p:spPr bwMode="auto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grpSp>
          <p:nvGrpSpPr>
            <p:cNvPr id="8240" name="Group 52"/>
            <p:cNvGrpSpPr>
              <a:grpSpLocks/>
            </p:cNvGrpSpPr>
            <p:nvPr/>
          </p:nvGrpSpPr>
          <p:grpSpPr bwMode="auto">
            <a:xfrm rot="-5400000">
              <a:off x="2420" y="1528"/>
              <a:ext cx="180" cy="88"/>
              <a:chOff x="4968" y="1240"/>
              <a:chExt cx="136" cy="66"/>
            </a:xfrm>
          </p:grpSpPr>
          <p:sp>
            <p:nvSpPr>
              <p:cNvPr id="8241" name="Line 53"/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endParaRPr lang="en-US" dirty="0">
                  <a:latin typeface="Oracle Sans" panose="020B0503020204020204" pitchFamily="34" charset="0"/>
                  <a:cs typeface="Oracle Sans" panose="020B0503020204020204" pitchFamily="34" charset="0"/>
                </a:endParaRPr>
              </a:p>
            </p:txBody>
          </p:sp>
          <p:sp>
            <p:nvSpPr>
              <p:cNvPr id="8242" name="Line 54"/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endParaRPr lang="en-US" dirty="0">
                  <a:latin typeface="Oracle Sans" panose="020B0503020204020204" pitchFamily="34" charset="0"/>
                  <a:cs typeface="Oracle Sans" panose="020B0503020204020204" pitchFamily="34" charset="0"/>
                </a:endParaRPr>
              </a:p>
            </p:txBody>
          </p:sp>
        </p:grpSp>
      </p:grpSp>
      <p:sp>
        <p:nvSpPr>
          <p:cNvPr id="8220" name="Line 55"/>
          <p:cNvSpPr>
            <a:spLocks noChangeShapeType="1"/>
          </p:cNvSpPr>
          <p:nvPr/>
        </p:nvSpPr>
        <p:spPr bwMode="auto">
          <a:xfrm>
            <a:off x="1574246" y="3437093"/>
            <a:ext cx="0" cy="245999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21" name="Line 56"/>
          <p:cNvSpPr>
            <a:spLocks noChangeShapeType="1"/>
          </p:cNvSpPr>
          <p:nvPr/>
        </p:nvSpPr>
        <p:spPr bwMode="auto">
          <a:xfrm>
            <a:off x="2839644" y="3894684"/>
            <a:ext cx="1694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22" name="Line 57"/>
          <p:cNvSpPr>
            <a:spLocks noChangeShapeType="1"/>
          </p:cNvSpPr>
          <p:nvPr/>
        </p:nvSpPr>
        <p:spPr bwMode="auto">
          <a:xfrm flipH="1">
            <a:off x="2190180" y="3889524"/>
            <a:ext cx="67770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23" name="Line 58"/>
          <p:cNvSpPr>
            <a:spLocks noChangeShapeType="1"/>
          </p:cNvSpPr>
          <p:nvPr/>
        </p:nvSpPr>
        <p:spPr bwMode="auto">
          <a:xfrm>
            <a:off x="2207828" y="2669854"/>
            <a:ext cx="1694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24" name="Line 59"/>
          <p:cNvSpPr>
            <a:spLocks noChangeShapeType="1"/>
          </p:cNvSpPr>
          <p:nvPr/>
        </p:nvSpPr>
        <p:spPr bwMode="auto">
          <a:xfrm>
            <a:off x="2407256" y="2669854"/>
            <a:ext cx="5912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25" name="Line 60"/>
          <p:cNvSpPr>
            <a:spLocks noChangeShapeType="1"/>
          </p:cNvSpPr>
          <p:nvPr/>
        </p:nvSpPr>
        <p:spPr bwMode="auto">
          <a:xfrm flipH="1">
            <a:off x="4394478" y="1520716"/>
            <a:ext cx="16766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26" name="Line 61"/>
          <p:cNvSpPr>
            <a:spLocks noChangeShapeType="1"/>
          </p:cNvSpPr>
          <p:nvPr/>
        </p:nvSpPr>
        <p:spPr bwMode="auto">
          <a:xfrm>
            <a:off x="4551550" y="1525877"/>
            <a:ext cx="84359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27" name="Line 62"/>
          <p:cNvSpPr>
            <a:spLocks noChangeShapeType="1"/>
          </p:cNvSpPr>
          <p:nvPr/>
        </p:nvSpPr>
        <p:spPr bwMode="auto">
          <a:xfrm flipV="1">
            <a:off x="3928556" y="1957664"/>
            <a:ext cx="0" cy="1668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28" name="Line 63"/>
          <p:cNvSpPr>
            <a:spLocks noChangeShapeType="1"/>
          </p:cNvSpPr>
          <p:nvPr/>
        </p:nvSpPr>
        <p:spPr bwMode="auto">
          <a:xfrm flipV="1">
            <a:off x="3464401" y="2308598"/>
            <a:ext cx="0" cy="1651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29" name="Line 64"/>
          <p:cNvSpPr>
            <a:spLocks noChangeShapeType="1"/>
          </p:cNvSpPr>
          <p:nvPr/>
        </p:nvSpPr>
        <p:spPr bwMode="auto">
          <a:xfrm flipV="1">
            <a:off x="3464401" y="1952503"/>
            <a:ext cx="0" cy="33029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30" name="Line 65"/>
          <p:cNvSpPr>
            <a:spLocks noChangeShapeType="1"/>
          </p:cNvSpPr>
          <p:nvPr/>
        </p:nvSpPr>
        <p:spPr bwMode="auto">
          <a:xfrm flipV="1">
            <a:off x="3928556" y="2117649"/>
            <a:ext cx="0" cy="33029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31" name="Line 66"/>
          <p:cNvSpPr>
            <a:spLocks noChangeShapeType="1"/>
          </p:cNvSpPr>
          <p:nvPr/>
        </p:nvSpPr>
        <p:spPr bwMode="auto">
          <a:xfrm flipV="1">
            <a:off x="5993431" y="2267312"/>
            <a:ext cx="0" cy="1634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32" name="Line 67"/>
          <p:cNvSpPr>
            <a:spLocks noChangeShapeType="1"/>
          </p:cNvSpPr>
          <p:nvPr/>
        </p:nvSpPr>
        <p:spPr bwMode="auto">
          <a:xfrm flipV="1">
            <a:off x="5993431" y="2482346"/>
            <a:ext cx="0" cy="33201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33" name="Line 68"/>
          <p:cNvSpPr>
            <a:spLocks noChangeShapeType="1"/>
          </p:cNvSpPr>
          <p:nvPr/>
        </p:nvSpPr>
        <p:spPr bwMode="auto">
          <a:xfrm flipV="1">
            <a:off x="5993431" y="3566113"/>
            <a:ext cx="0" cy="163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34" name="Line 69"/>
          <p:cNvSpPr>
            <a:spLocks noChangeShapeType="1"/>
          </p:cNvSpPr>
          <p:nvPr/>
        </p:nvSpPr>
        <p:spPr bwMode="auto">
          <a:xfrm flipV="1">
            <a:off x="5998726" y="3757063"/>
            <a:ext cx="0" cy="32857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lIns="100182" tIns="50091" rIns="100182" bIns="50091"/>
          <a:lstStyle/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235" name="Rectangle 8"/>
          <p:cNvSpPr>
            <a:spLocks noChangeArrowheads="1"/>
          </p:cNvSpPr>
          <p:nvPr/>
        </p:nvSpPr>
        <p:spPr bwMode="blackWhite">
          <a:xfrm>
            <a:off x="5326318" y="1157740"/>
            <a:ext cx="1330697" cy="1063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9426" tIns="49713" rIns="99426" bIns="49713"/>
          <a:lstStyle/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300" dirty="0">
                <a:latin typeface="Oracle Sans" panose="020B0503020204020204" pitchFamily="34" charset="0"/>
                <a:cs typeface="Oracle Sans" panose="020B0503020204020204" pitchFamily="34" charset="0"/>
              </a:rPr>
              <a:t>LOCATIONS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solidFill>
                  <a:srgbClr val="0000F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location_id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street_address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postal_code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city</a:t>
            </a:r>
          </a:p>
          <a:p>
            <a:pPr marL="135663" indent="-135663" algn="ctr" defTabSz="987903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100" dirty="0">
                <a:latin typeface="Oracle Sans" panose="020B0503020204020204" pitchFamily="34" charset="0"/>
                <a:cs typeface="Oracle Sans" panose="020B0503020204020204" pitchFamily="34" charset="0"/>
              </a:rPr>
              <a:t>state_province</a:t>
            </a:r>
            <a:endParaRPr lang="en-US" sz="1100" dirty="0">
              <a:latin typeface="Oracle Sans" panose="020B0503020204020204" pitchFamily="34" charset="0"/>
              <a:cs typeface="Times New Roman" pitchFamily="18" charset="0"/>
            </a:endParaRPr>
          </a:p>
        </p:txBody>
      </p:sp>
      <p:sp>
        <p:nvSpPr>
          <p:cNvPr id="8236" name="Notes Placeholder 76"/>
          <p:cNvSpPr>
            <a:spLocks noGrp="1"/>
          </p:cNvSpPr>
          <p:nvPr>
            <p:ph type="body" idx="1"/>
          </p:nvPr>
        </p:nvSpPr>
        <p:spPr>
          <a:xfrm>
            <a:off x="429816" y="486837"/>
            <a:ext cx="6605834" cy="869938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Courier New" pitchFamily="49" charset="0"/>
              </a:rPr>
              <a:t>HR</a:t>
            </a:r>
            <a:r>
              <a:rPr lang="en-US" dirty="0"/>
              <a:t> Entity Relationship Diagram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19c: SQL Workshop   A - </a:t>
            </a:r>
            <a:fld id="{7C951E65-0BAA-4B24-AD87-683F8269D8D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5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9816" y="485116"/>
            <a:ext cx="6777025" cy="9017638"/>
          </a:xfrm>
          <a:noFill/>
          <a:ln/>
        </p:spPr>
        <p:txBody>
          <a:bodyPr lIns="9637" tIns="9637" rIns="9637" bIns="9637"/>
          <a:lstStyle/>
          <a:p>
            <a:pPr eaLnBrk="1" hangingPunct="1"/>
            <a:r>
              <a:rPr lang="en-GB" dirty="0"/>
              <a:t>Human</a:t>
            </a:r>
            <a:r>
              <a:rPr lang="en-GB" b="0" dirty="0">
                <a:solidFill>
                  <a:srgbClr val="000000"/>
                </a:solidFill>
              </a:rPr>
              <a:t> </a:t>
            </a:r>
            <a:r>
              <a:rPr lang="en-GB" dirty="0"/>
              <a:t>Resources</a:t>
            </a:r>
            <a:r>
              <a:rPr lang="en-GB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(HR)</a:t>
            </a:r>
            <a:r>
              <a:rPr lang="en-GB" dirty="0">
                <a:cs typeface="Times New Roman" pitchFamily="18" charset="0"/>
              </a:rPr>
              <a:t> Table Descriptions</a:t>
            </a:r>
            <a:endParaRPr lang="en-GB" b="0" dirty="0">
              <a:cs typeface="Times New Roman" pitchFamily="18" charset="0"/>
            </a:endParaRPr>
          </a:p>
          <a:p>
            <a:pPr lvl="1" eaLnBrk="1" hangingPunct="1"/>
            <a:r>
              <a:rPr lang="en-GB" dirty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countries</a:t>
            </a: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r>
              <a:rPr lang="en-GB" dirty="0">
                <a:latin typeface="Courier New" pitchFamily="49" charset="0"/>
                <a:cs typeface="Times New Roman" pitchFamily="18" charset="0"/>
              </a:rPr>
              <a:t>SELECT * FROM countries</a:t>
            </a: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</p:txBody>
      </p:sp>
      <p:pic>
        <p:nvPicPr>
          <p:cNvPr id="9219" name="Picture 3" descr="C:\salome_official\projects\11gR2_SQL 1\screenshots\appb_1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1" y="1014958"/>
            <a:ext cx="4652145" cy="98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7114" y="2964021"/>
            <a:ext cx="4203873" cy="108376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19c: SQL Workshop   A - </a:t>
            </a:r>
            <a:fld id="{7C951E65-0BAA-4B24-AD87-683F8269D8D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78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9816" y="486837"/>
            <a:ext cx="6605834" cy="8699388"/>
          </a:xfrm>
          <a:noFill/>
          <a:ln/>
        </p:spPr>
        <p:txBody>
          <a:bodyPr/>
          <a:lstStyle/>
          <a:p>
            <a:pPr lvl="1" eaLnBrk="1" hangingPunct="1"/>
            <a:r>
              <a:rPr lang="en-GB" dirty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departments</a:t>
            </a: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r>
              <a:rPr lang="en-GB" dirty="0">
                <a:latin typeface="Courier New" pitchFamily="49" charset="0"/>
                <a:cs typeface="Times New Roman" pitchFamily="18" charset="0"/>
              </a:rPr>
              <a:t>SELECT * FROM departments</a:t>
            </a:r>
            <a:endParaRPr lang="en-GB" dirty="0">
              <a:cs typeface="Times New Roman" pitchFamily="18" charset="0"/>
            </a:endParaRPr>
          </a:p>
        </p:txBody>
      </p:sp>
      <p:pic>
        <p:nvPicPr>
          <p:cNvPr id="10243" name="Picture 3" descr="C:\salome_official\projects\11gR2_SQL 1\screenshots\appb_2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1" y="1014958"/>
            <a:ext cx="4652145" cy="116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1826" y="3046593"/>
            <a:ext cx="6157563" cy="222258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19c: SQL Workshop   A - </a:t>
            </a:r>
            <a:fld id="{7C951E65-0BAA-4B24-AD87-683F8269D8D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45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9816" y="486837"/>
            <a:ext cx="6605834" cy="8699388"/>
          </a:xfrm>
          <a:noFill/>
          <a:ln/>
        </p:spPr>
        <p:txBody>
          <a:bodyPr/>
          <a:lstStyle/>
          <a:p>
            <a:pPr lvl="1" eaLnBrk="1" hangingPunct="1"/>
            <a:r>
              <a:rPr lang="en-GB" dirty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employees</a:t>
            </a:r>
          </a:p>
          <a:p>
            <a:pPr lvl="4" eaLnBrk="1" hangingPunct="1"/>
            <a:endParaRPr lang="en-GB" dirty="0">
              <a:cs typeface="Times New Roman" pitchFamily="18" charset="0"/>
            </a:endParaRPr>
          </a:p>
          <a:p>
            <a:pPr lvl="1" eaLnBrk="1" hangingPunct="1"/>
            <a:endParaRPr lang="en-GB" dirty="0"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r>
              <a:rPr lang="en-GB" dirty="0">
                <a:latin typeface="Courier New" pitchFamily="49" charset="0"/>
                <a:cs typeface="Times New Roman" pitchFamily="18" charset="0"/>
              </a:rPr>
              <a:t>SELECT * FROM employees</a:t>
            </a: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Courier New" pitchFamily="49" charset="0"/>
              <a:cs typeface="Times New Roman" pitchFamily="18" charset="0"/>
            </a:endParaRPr>
          </a:p>
        </p:txBody>
      </p:sp>
      <p:pic>
        <p:nvPicPr>
          <p:cNvPr id="11267" name="Picture 3" descr="C:\salome_official\projects\11gR2_SQL 1\screenshots\appb_3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1826" y="734554"/>
            <a:ext cx="4809217" cy="240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262" y="3954894"/>
            <a:ext cx="7115876" cy="30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19c: SQL Workshop   A - </a:t>
            </a:r>
            <a:fld id="{7C951E65-0BAA-4B24-AD87-683F8269D8D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9816" y="486837"/>
            <a:ext cx="6605834" cy="8699388"/>
          </a:xfrm>
          <a:noFill/>
          <a:ln/>
        </p:spPr>
        <p:txBody>
          <a:bodyPr/>
          <a:lstStyle/>
          <a:p>
            <a:pPr lvl="1" eaLnBrk="1" hangingPunct="1"/>
            <a:r>
              <a:rPr lang="en-GB" dirty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job_history</a:t>
            </a: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GB" dirty="0">
                <a:latin typeface="Courier New" pitchFamily="49" charset="0"/>
                <a:cs typeface="Times New Roman" pitchFamily="18" charset="0"/>
              </a:rPr>
              <a:t>SELECT * FROM job_history</a:t>
            </a:r>
          </a:p>
        </p:txBody>
      </p:sp>
      <p:pic>
        <p:nvPicPr>
          <p:cNvPr id="12291" name="Picture 3" descr="C:\salome_official\projects\11gR2_SQL 1\screenshots\appb_5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1" y="958189"/>
            <a:ext cx="4652145" cy="132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1826" y="3046593"/>
            <a:ext cx="5296316" cy="247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19c: SQL Workshop   A - </a:t>
            </a:r>
            <a:fld id="{7C951E65-0BAA-4B24-AD87-683F8269D8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0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9816" y="486837"/>
            <a:ext cx="6605834" cy="8699388"/>
          </a:xfrm>
          <a:noFill/>
          <a:ln/>
        </p:spPr>
        <p:txBody>
          <a:bodyPr/>
          <a:lstStyle/>
          <a:p>
            <a:pPr lvl="1" eaLnBrk="1" hangingPunct="1"/>
            <a:r>
              <a:rPr lang="en-GB" dirty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jobs</a:t>
            </a: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GB" dirty="0">
                <a:latin typeface="Courier New" pitchFamily="49" charset="0"/>
                <a:cs typeface="Times New Roman" pitchFamily="18" charset="0"/>
              </a:rPr>
              <a:t>SELECT * FROM jobs</a:t>
            </a:r>
          </a:p>
        </p:txBody>
      </p:sp>
      <p:pic>
        <p:nvPicPr>
          <p:cNvPr id="13315" name="Picture 3" descr="C:\salome_official\projects\11gR2_SQL 1\screenshots\appb_6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1" y="958189"/>
            <a:ext cx="4652145" cy="114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7113" y="2881448"/>
            <a:ext cx="5548689" cy="275586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19c: SQL Workshop   A - </a:t>
            </a:r>
            <a:fld id="{7C951E65-0BAA-4B24-AD87-683F8269D8D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75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9816" y="486837"/>
            <a:ext cx="6605834" cy="8699388"/>
          </a:xfrm>
          <a:noFill/>
          <a:ln/>
        </p:spPr>
        <p:txBody>
          <a:bodyPr/>
          <a:lstStyle/>
          <a:p>
            <a:pPr lvl="1" eaLnBrk="1" hangingPunct="1"/>
            <a:r>
              <a:rPr lang="en-GB" dirty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locations</a:t>
            </a: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dirty="0"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GB" dirty="0">
                <a:latin typeface="Courier New" pitchFamily="49" charset="0"/>
                <a:cs typeface="Times New Roman" pitchFamily="18" charset="0"/>
              </a:rPr>
              <a:t>SELECT * FROM locations</a:t>
            </a:r>
          </a:p>
        </p:txBody>
      </p:sp>
      <p:pic>
        <p:nvPicPr>
          <p:cNvPr id="14339" name="Picture 3" descr="C:\salome_official\projects\11gR2_SQL 1\screenshots\appb_7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1" y="958190"/>
            <a:ext cx="4724503" cy="150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2976" y="3294311"/>
            <a:ext cx="7107052" cy="14037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19c: SQL Workshop   A - </a:t>
            </a:r>
            <a:fld id="{7C951E65-0BAA-4B24-AD87-683F8269D8D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1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otched Right Arrow 1"/>
          <p:cNvSpPr/>
          <p:nvPr userDrawn="1"/>
        </p:nvSpPr>
        <p:spPr>
          <a:xfrm rot="16200000">
            <a:off x="14672427" y="986616"/>
            <a:ext cx="2127655" cy="1907022"/>
          </a:xfrm>
          <a:custGeom>
            <a:avLst/>
            <a:gdLst>
              <a:gd name="connsiteX0" fmla="*/ 0 w 2691828"/>
              <a:gd name="connsiteY0" fmla="*/ 619018 h 2476072"/>
              <a:gd name="connsiteX1" fmla="*/ 1453792 w 2691828"/>
              <a:gd name="connsiteY1" fmla="*/ 619018 h 2476072"/>
              <a:gd name="connsiteX2" fmla="*/ 1453792 w 2691828"/>
              <a:gd name="connsiteY2" fmla="*/ 0 h 2476072"/>
              <a:gd name="connsiteX3" fmla="*/ 2691828 w 2691828"/>
              <a:gd name="connsiteY3" fmla="*/ 1238036 h 2476072"/>
              <a:gd name="connsiteX4" fmla="*/ 1453792 w 2691828"/>
              <a:gd name="connsiteY4" fmla="*/ 2476072 h 2476072"/>
              <a:gd name="connsiteX5" fmla="*/ 1453792 w 2691828"/>
              <a:gd name="connsiteY5" fmla="*/ 1857054 h 2476072"/>
              <a:gd name="connsiteX6" fmla="*/ 0 w 2691828"/>
              <a:gd name="connsiteY6" fmla="*/ 1857054 h 2476072"/>
              <a:gd name="connsiteX7" fmla="*/ 619018 w 2691828"/>
              <a:gd name="connsiteY7" fmla="*/ 1238036 h 2476072"/>
              <a:gd name="connsiteX8" fmla="*/ 0 w 2691828"/>
              <a:gd name="connsiteY8" fmla="*/ 619018 h 2476072"/>
              <a:gd name="connsiteX0" fmla="*/ 0 w 2691828"/>
              <a:gd name="connsiteY0" fmla="*/ 0 h 1857054"/>
              <a:gd name="connsiteX1" fmla="*/ 1453792 w 2691828"/>
              <a:gd name="connsiteY1" fmla="*/ 0 h 1857054"/>
              <a:gd name="connsiteX2" fmla="*/ 2691828 w 2691828"/>
              <a:gd name="connsiteY2" fmla="*/ 619018 h 1857054"/>
              <a:gd name="connsiteX3" fmla="*/ 1453792 w 2691828"/>
              <a:gd name="connsiteY3" fmla="*/ 1857054 h 1857054"/>
              <a:gd name="connsiteX4" fmla="*/ 1453792 w 2691828"/>
              <a:gd name="connsiteY4" fmla="*/ 1238036 h 1857054"/>
              <a:gd name="connsiteX5" fmla="*/ 0 w 2691828"/>
              <a:gd name="connsiteY5" fmla="*/ 1238036 h 1857054"/>
              <a:gd name="connsiteX6" fmla="*/ 619018 w 2691828"/>
              <a:gd name="connsiteY6" fmla="*/ 619018 h 1857054"/>
              <a:gd name="connsiteX7" fmla="*/ 0 w 2691828"/>
              <a:gd name="connsiteY7" fmla="*/ 0 h 1857054"/>
              <a:gd name="connsiteX0" fmla="*/ 0 w 2691828"/>
              <a:gd name="connsiteY0" fmla="*/ 0 h 1238036"/>
              <a:gd name="connsiteX1" fmla="*/ 1453792 w 2691828"/>
              <a:gd name="connsiteY1" fmla="*/ 0 h 1238036"/>
              <a:gd name="connsiteX2" fmla="*/ 2691828 w 2691828"/>
              <a:gd name="connsiteY2" fmla="*/ 619018 h 1238036"/>
              <a:gd name="connsiteX3" fmla="*/ 1453792 w 2691828"/>
              <a:gd name="connsiteY3" fmla="*/ 1238036 h 1238036"/>
              <a:gd name="connsiteX4" fmla="*/ 0 w 2691828"/>
              <a:gd name="connsiteY4" fmla="*/ 1238036 h 1238036"/>
              <a:gd name="connsiteX5" fmla="*/ 619018 w 2691828"/>
              <a:gd name="connsiteY5" fmla="*/ 619018 h 1238036"/>
              <a:gd name="connsiteX6" fmla="*/ 0 w 2691828"/>
              <a:gd name="connsiteY6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619018 w 1453792"/>
              <a:gd name="connsiteY4" fmla="*/ 619018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451238 w 1453792"/>
              <a:gd name="connsiteY4" fmla="*/ 610852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350629 w 1453792"/>
              <a:gd name="connsiteY4" fmla="*/ 632631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408204 w 1453792"/>
              <a:gd name="connsiteY4" fmla="*/ 626554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480705 w 1453792"/>
              <a:gd name="connsiteY4" fmla="*/ 626556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442322 w 1453792"/>
              <a:gd name="connsiteY4" fmla="*/ 620480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440189 w 1453792"/>
              <a:gd name="connsiteY4" fmla="*/ 622508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459380 w 1453792"/>
              <a:gd name="connsiteY4" fmla="*/ 610354 h 1238036"/>
              <a:gd name="connsiteX5" fmla="*/ 0 w 1453792"/>
              <a:gd name="connsiteY5" fmla="*/ 0 h 1238036"/>
              <a:gd name="connsiteX0" fmla="*/ 0 w 1453792"/>
              <a:gd name="connsiteY0" fmla="*/ 0 h 1238036"/>
              <a:gd name="connsiteX1" fmla="*/ 1453792 w 1453792"/>
              <a:gd name="connsiteY1" fmla="*/ 0 h 1238036"/>
              <a:gd name="connsiteX2" fmla="*/ 1453792 w 1453792"/>
              <a:gd name="connsiteY2" fmla="*/ 1238036 h 1238036"/>
              <a:gd name="connsiteX3" fmla="*/ 0 w 1453792"/>
              <a:gd name="connsiteY3" fmla="*/ 1238036 h 1238036"/>
              <a:gd name="connsiteX4" fmla="*/ 435923 w 1453792"/>
              <a:gd name="connsiteY4" fmla="*/ 618459 h 1238036"/>
              <a:gd name="connsiteX5" fmla="*/ 0 w 1453792"/>
              <a:gd name="connsiteY5" fmla="*/ 0 h 123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3792" h="1238036">
                <a:moveTo>
                  <a:pt x="0" y="0"/>
                </a:moveTo>
                <a:lnTo>
                  <a:pt x="1453792" y="0"/>
                </a:lnTo>
                <a:lnTo>
                  <a:pt x="1453792" y="1238036"/>
                </a:lnTo>
                <a:lnTo>
                  <a:pt x="0" y="1238036"/>
                </a:lnTo>
                <a:lnTo>
                  <a:pt x="435923" y="618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itle_Gray_Number"/>
          <p:cNvSpPr>
            <a:spLocks noChangeArrowheads="1"/>
          </p:cNvSpPr>
          <p:nvPr userDrawn="1"/>
        </p:nvSpPr>
        <p:spPr bwMode="gray">
          <a:xfrm>
            <a:off x="14870996" y="993444"/>
            <a:ext cx="1740604" cy="115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398" tIns="25398" rIns="25398" bIns="25398" anchor="b"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7200" b="1" baseline="0" dirty="0">
                <a:solidFill>
                  <a:srgbClr val="FFFFF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A</a:t>
            </a: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408177" y="4152900"/>
            <a:ext cx="15471648" cy="1042416"/>
          </a:xfrm>
        </p:spPr>
        <p:txBody>
          <a:bodyPr anchor="b"/>
          <a:lstStyle>
            <a:lvl1pPr>
              <a:spcBef>
                <a:spcPct val="0"/>
              </a:spcBef>
              <a:defRPr sz="6000" b="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26465" y="5483353"/>
            <a:ext cx="15435072" cy="660690"/>
          </a:xfrm>
        </p:spPr>
        <p:txBody>
          <a:bodyPr/>
          <a:lstStyle>
            <a:lvl1pPr algn="l"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96" y="9554272"/>
            <a:ext cx="749873" cy="7498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27048" y="1252728"/>
            <a:ext cx="2103120" cy="2764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932689" y="2311724"/>
            <a:ext cx="5315712" cy="3107513"/>
          </a:xfrm>
        </p:spPr>
        <p:txBody>
          <a:bodyPr/>
          <a:lstStyle>
            <a:lvl1pPr>
              <a:defRPr sz="2700"/>
            </a:lvl1pPr>
            <a:lvl2pPr marL="692122" indent="-463530">
              <a:defRPr sz="2700"/>
            </a:lvl2pPr>
            <a:lvl3pPr marL="1143000" indent="-457200">
              <a:defRPr sz="2400"/>
            </a:lvl3pPr>
            <a:lvl4pPr marL="1596960" indent="-460357">
              <a:defRPr sz="2400"/>
            </a:lvl4pPr>
            <a:lvl5pPr marL="2060490" indent="-463530"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6777156" y="2314673"/>
            <a:ext cx="5315712" cy="3107513"/>
          </a:xfrm>
        </p:spPr>
        <p:txBody>
          <a:bodyPr/>
          <a:lstStyle>
            <a:lvl1pPr>
              <a:defRPr sz="2700"/>
            </a:lvl1pPr>
            <a:lvl2pPr marL="685771" indent="-457181">
              <a:defRPr sz="2700"/>
            </a:lvl2pPr>
            <a:lvl3pPr marL="1143000" indent="-457200">
              <a:defRPr sz="2400"/>
            </a:lvl3pPr>
            <a:lvl4pPr marL="1596960" indent="-460357">
              <a:defRPr sz="2400"/>
            </a:lvl4pPr>
            <a:lvl5pPr marL="2060490" indent="-463530"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12611085" y="2317621"/>
            <a:ext cx="5315712" cy="3107513"/>
          </a:xfrm>
        </p:spPr>
        <p:txBody>
          <a:bodyPr/>
          <a:lstStyle>
            <a:lvl1pPr>
              <a:defRPr sz="2700"/>
            </a:lvl1pPr>
            <a:lvl2pPr marL="685771" indent="-457181">
              <a:defRPr sz="2700"/>
            </a:lvl2pPr>
            <a:lvl3pPr marL="1143000" indent="-457200">
              <a:defRPr sz="2400"/>
            </a:lvl3pPr>
            <a:lvl4pPr marL="1596960" indent="-460357">
              <a:defRPr sz="2400"/>
            </a:lvl4pPr>
            <a:lvl5pPr marL="2060490" indent="-463530"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FFD898F-103C-F14D-85A5-5DFDF32D1E06}"/>
              </a:ext>
            </a:extLst>
          </p:cNvPr>
          <p:cNvSpPr/>
          <p:nvPr userDrawn="1"/>
        </p:nvSpPr>
        <p:spPr>
          <a:xfrm>
            <a:off x="1036320" y="18882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Oracle Sans" panose="020B0503020204020204" pitchFamily="34" charset="0"/>
            </a:endParaRPr>
          </a:p>
        </p:txBody>
      </p:sp>
      <p:sp>
        <p:nvSpPr>
          <p:cNvPr id="7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1" y="2840432"/>
            <a:ext cx="16421100" cy="3446068"/>
          </a:xfrm>
        </p:spPr>
        <p:txBody>
          <a:bodyPr/>
          <a:lstStyle>
            <a:lvl1pPr>
              <a:spcBef>
                <a:spcPts val="1350"/>
              </a:spcBef>
              <a:defRPr/>
            </a:lvl1pPr>
            <a:lvl2pPr>
              <a:spcBef>
                <a:spcPts val="1800"/>
              </a:spcBef>
              <a:defRPr/>
            </a:lvl2pPr>
            <a:lvl3pPr marL="1943100" indent="-571500"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FFD898F-103C-F14D-85A5-5DFDF32D1E06}"/>
              </a:ext>
            </a:extLst>
          </p:cNvPr>
          <p:cNvSpPr/>
          <p:nvPr userDrawn="1"/>
        </p:nvSpPr>
        <p:spPr>
          <a:xfrm>
            <a:off x="1036320" y="24216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Oracle Sans" panose="020B0503020204020204" pitchFamily="34" charset="0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2" y="1790700"/>
            <a:ext cx="16459201" cy="609907"/>
          </a:xfrm>
        </p:spPr>
        <p:txBody>
          <a:bodyPr/>
          <a:lstStyle>
            <a:lvl1pPr>
              <a:defRPr baseline="0">
                <a:solidFill>
                  <a:srgbClr val="312D2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446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2"/>
          <a:stretch/>
        </p:blipFill>
        <p:spPr>
          <a:xfrm>
            <a:off x="0" y="1676400"/>
            <a:ext cx="4368582" cy="2476500"/>
          </a:xfrm>
          <a:prstGeom prst="rect">
            <a:avLst/>
          </a:prstGeom>
        </p:spPr>
      </p:pic>
      <p:pic>
        <p:nvPicPr>
          <p:cNvPr id="12" name="Picture 11" descr="A picture containing music, black&#10;&#10;Description automatically generated">
            <a:extLst>
              <a:ext uri="{FF2B5EF4-FFF2-40B4-BE49-F238E27FC236}">
                <a16:creationId xmlns:a16="http://schemas.microsoft.com/office/drawing/2014/main" xmlns="" id="{5F7F53D4-47BD-9145-A247-BCC9EDCB7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2" r="12497" b="27845"/>
          <a:stretch/>
        </p:blipFill>
        <p:spPr>
          <a:xfrm>
            <a:off x="10771300" y="8039101"/>
            <a:ext cx="75167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1" y="4121597"/>
            <a:ext cx="16421100" cy="11743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2" y="5295900"/>
            <a:ext cx="16459201" cy="609907"/>
          </a:xfrm>
        </p:spPr>
        <p:txBody>
          <a:bodyPr/>
          <a:lstStyle>
            <a:lvl1pPr>
              <a:defRPr b="1" baseline="0">
                <a:solidFill>
                  <a:srgbClr val="312D2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96" y="9554272"/>
            <a:ext cx="749873" cy="749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381000"/>
          </a:xfrm>
          <a:prstGeom prst="rect">
            <a:avLst/>
          </a:prstGeom>
        </p:spPr>
      </p:pic>
      <p:sp>
        <p:nvSpPr>
          <p:cNvPr id="10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794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or 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1" y="2688032"/>
            <a:ext cx="16421100" cy="3446068"/>
          </a:xfrm>
        </p:spPr>
        <p:txBody>
          <a:bodyPr/>
          <a:lstStyle>
            <a:lvl1pPr>
              <a:spcBef>
                <a:spcPts val="1350"/>
              </a:spcBef>
              <a:defRPr/>
            </a:lvl1pPr>
            <a:lvl2pPr>
              <a:spcBef>
                <a:spcPts val="1800"/>
              </a:spcBef>
              <a:defRPr/>
            </a:lvl2pPr>
            <a:lvl3pPr marL="1943100" indent="-571500"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63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ayout for 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9" y="2688032"/>
            <a:ext cx="16422624" cy="3446068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943100" indent="-571500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88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Alpha Layout for 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9" y="2688032"/>
            <a:ext cx="16422624" cy="3446068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943100" indent="-571500">
              <a:buFont typeface="+mj-lt"/>
              <a:buAutoNum type="alphaLcPeriod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95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for 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E362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5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for 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932689" y="2736058"/>
            <a:ext cx="7906511" cy="3206002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000"/>
            </a:lvl3pPr>
            <a:lvl4pPr>
              <a:defRPr sz="27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9448799" y="2736058"/>
            <a:ext cx="8077200" cy="3398042"/>
          </a:xfrm>
        </p:spPr>
        <p:txBody>
          <a:bodyPr/>
          <a:lstStyle>
            <a:lvl1pPr>
              <a:defRPr sz="3200" baseline="0">
                <a:solidFill>
                  <a:srgbClr val="312D2A"/>
                </a:solidFill>
              </a:defRPr>
            </a:lvl1pPr>
            <a:lvl2pPr>
              <a:defRPr sz="3200"/>
            </a:lvl2pPr>
            <a:lvl3pPr>
              <a:defRPr sz="3000"/>
            </a:lvl3pPr>
            <a:lvl4pPr>
              <a:defRPr sz="27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6730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for Thre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932689" y="2715890"/>
            <a:ext cx="5315712" cy="3107513"/>
          </a:xfrm>
        </p:spPr>
        <p:txBody>
          <a:bodyPr/>
          <a:lstStyle>
            <a:lvl1pPr>
              <a:defRPr sz="2700"/>
            </a:lvl1pPr>
            <a:lvl2pPr marL="692122" indent="-463530">
              <a:defRPr sz="2700"/>
            </a:lvl2pPr>
            <a:lvl3pPr marL="1143000" indent="-457200">
              <a:defRPr sz="2400"/>
            </a:lvl3pPr>
            <a:lvl4pPr marL="1596960" indent="-460357">
              <a:defRPr sz="2400"/>
            </a:lvl4pPr>
            <a:lvl5pPr marL="2060490" indent="-463530"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6777156" y="2718839"/>
            <a:ext cx="5315712" cy="3107513"/>
          </a:xfrm>
        </p:spPr>
        <p:txBody>
          <a:bodyPr/>
          <a:lstStyle>
            <a:lvl1pPr>
              <a:defRPr sz="2700"/>
            </a:lvl1pPr>
            <a:lvl2pPr marL="685771" indent="-457181">
              <a:defRPr sz="2700"/>
            </a:lvl2pPr>
            <a:lvl3pPr marL="1143000" indent="-457200">
              <a:defRPr sz="2400"/>
            </a:lvl3pPr>
            <a:lvl4pPr marL="1596960" indent="-460357">
              <a:defRPr sz="2400"/>
            </a:lvl4pPr>
            <a:lvl5pPr marL="2060490" indent="-463530"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12611085" y="2721787"/>
            <a:ext cx="5315712" cy="3107513"/>
          </a:xfrm>
        </p:spPr>
        <p:txBody>
          <a:bodyPr/>
          <a:lstStyle>
            <a:lvl1pPr>
              <a:defRPr sz="2700"/>
            </a:lvl1pPr>
            <a:lvl2pPr marL="685771" indent="-457181">
              <a:defRPr sz="2700"/>
            </a:lvl2pPr>
            <a:lvl3pPr marL="1143000" indent="-457200">
              <a:defRPr sz="2400"/>
            </a:lvl3pPr>
            <a:lvl4pPr marL="1596960" indent="-460357">
              <a:defRPr sz="2400"/>
            </a:lvl4pPr>
            <a:lvl5pPr marL="2060490" indent="-463530"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003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B9E9CD-D1E8-2941-B6E9-04C71E3BFC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FFFFFF">
                <a:lumMod val="7500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144000" y="6619875"/>
            <a:ext cx="9144000" cy="3667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96" y="9554272"/>
            <a:ext cx="749873" cy="749873"/>
          </a:xfrm>
          <a:prstGeom prst="rect">
            <a:avLst/>
          </a:prstGeom>
        </p:spPr>
      </p:pic>
      <p:sp>
        <p:nvSpPr>
          <p:cNvPr id="5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70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FB9E9CD-D1E8-2941-B6E9-04C71E3BFC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FFFFFF">
                <a:lumMod val="7500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01400" y="7416403"/>
            <a:ext cx="7086600" cy="2842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1" y="616397"/>
            <a:ext cx="16421100" cy="1314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1" y="2272710"/>
            <a:ext cx="16421100" cy="3446068"/>
          </a:xfrm>
        </p:spPr>
        <p:txBody>
          <a:bodyPr/>
          <a:lstStyle>
            <a:lvl1pPr>
              <a:spcBef>
                <a:spcPts val="1350"/>
              </a:spcBef>
              <a:defRPr/>
            </a:lvl1pPr>
            <a:lvl2pPr>
              <a:spcBef>
                <a:spcPts val="1800"/>
              </a:spcBef>
              <a:defRPr/>
            </a:lvl2pPr>
            <a:lvl3pPr marL="1943100" indent="-571500"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FFD898F-103C-F14D-85A5-5DFDF32D1E06}"/>
              </a:ext>
            </a:extLst>
          </p:cNvPr>
          <p:cNvSpPr/>
          <p:nvPr userDrawn="1"/>
        </p:nvSpPr>
        <p:spPr>
          <a:xfrm>
            <a:off x="1036320" y="18882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Oracle Sans" panose="020B0503020204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96" y="9554272"/>
            <a:ext cx="749873" cy="7498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0" t="-6389" r="-9348" b="-2544"/>
          <a:stretch/>
        </p:blipFill>
        <p:spPr>
          <a:xfrm>
            <a:off x="14324875" y="5986906"/>
            <a:ext cx="3576274" cy="3601882"/>
          </a:xfrm>
          <a:prstGeom prst="ellipse">
            <a:avLst/>
          </a:prstGeom>
        </p:spPr>
      </p:pic>
      <p:sp>
        <p:nvSpPr>
          <p:cNvPr id="16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758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19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EFB9E9CD-D1E8-2941-B6E9-04C71E3BFC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FFFFFF">
                <a:lumMod val="7500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01400" y="7457968"/>
            <a:ext cx="7086600" cy="2842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1" y="2272710"/>
            <a:ext cx="16421100" cy="3446068"/>
          </a:xfrm>
        </p:spPr>
        <p:txBody>
          <a:bodyPr/>
          <a:lstStyle>
            <a:lvl1pPr>
              <a:spcBef>
                <a:spcPts val="1350"/>
              </a:spcBef>
              <a:defRPr/>
            </a:lvl1pPr>
            <a:lvl2pPr>
              <a:spcBef>
                <a:spcPts val="1800"/>
              </a:spcBef>
              <a:defRPr/>
            </a:lvl2pPr>
            <a:lvl3pPr marL="1943100" indent="-571500"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38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96" y="9554272"/>
            <a:ext cx="749873" cy="74987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FFD898F-103C-F14D-85A5-5DFDF32D1E06}"/>
              </a:ext>
            </a:extLst>
          </p:cNvPr>
          <p:cNvSpPr/>
          <p:nvPr userDrawn="1"/>
        </p:nvSpPr>
        <p:spPr>
          <a:xfrm>
            <a:off x="1036320" y="18882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Oracle Sans" panose="020B0503020204020204" pitchFamily="34" charset="0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14497049" y="6407578"/>
            <a:ext cx="3257551" cy="3126948"/>
            <a:chOff x="351303" y="1475626"/>
            <a:chExt cx="4296904" cy="4124630"/>
          </a:xfrm>
        </p:grpSpPr>
        <p:grpSp>
          <p:nvGrpSpPr>
            <p:cNvPr id="39" name="Group 38"/>
            <p:cNvGrpSpPr/>
            <p:nvPr/>
          </p:nvGrpSpPr>
          <p:grpSpPr>
            <a:xfrm>
              <a:off x="744570" y="1475626"/>
              <a:ext cx="3074258" cy="4124630"/>
              <a:chOff x="241618" y="1591738"/>
              <a:chExt cx="3577210" cy="479942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618" y="1591738"/>
                <a:ext cx="3577210" cy="4799424"/>
              </a:xfrm>
              <a:prstGeom prst="rect">
                <a:avLst/>
              </a:prstGeom>
            </p:spPr>
          </p:pic>
          <p:grpSp>
            <p:nvGrpSpPr>
              <p:cNvPr id="44" name="Group 43"/>
              <p:cNvGrpSpPr/>
              <p:nvPr/>
            </p:nvGrpSpPr>
            <p:grpSpPr>
              <a:xfrm>
                <a:off x="1076326" y="2968176"/>
                <a:ext cx="1943100" cy="2077207"/>
                <a:chOff x="1076326" y="2968176"/>
                <a:chExt cx="1943100" cy="2077207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076326" y="2968176"/>
                  <a:ext cx="1943100" cy="290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076326" y="3676909"/>
                  <a:ext cx="1943100" cy="290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076326" y="4216103"/>
                  <a:ext cx="1943100" cy="290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076326" y="4755295"/>
                  <a:ext cx="1943100" cy="290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0" name="Picture 39"/>
            <p:cNvPicPr preferRelativeResize="0"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1" t="11895" r="11141" b="11895"/>
            <a:stretch/>
          </p:blipFill>
          <p:spPr>
            <a:xfrm>
              <a:off x="2186372" y="1978845"/>
              <a:ext cx="2461835" cy="140820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22" t="14110" r="46190" b="46243"/>
            <a:stretch/>
          </p:blipFill>
          <p:spPr>
            <a:xfrm>
              <a:off x="351303" y="3065038"/>
              <a:ext cx="1578041" cy="1572444"/>
            </a:xfrm>
            <a:prstGeom prst="ellipse">
              <a:avLst/>
            </a:prstGeom>
          </p:spPr>
        </p:pic>
        <p:sp>
          <p:nvSpPr>
            <p:cNvPr id="42" name="Freeform 8"/>
            <p:cNvSpPr>
              <a:spLocks noChangeAspect="1" noChangeArrowheads="1"/>
            </p:cNvSpPr>
            <p:nvPr/>
          </p:nvSpPr>
          <p:spPr bwMode="auto">
            <a:xfrm>
              <a:off x="559739" y="3413895"/>
              <a:ext cx="1106424" cy="842373"/>
            </a:xfrm>
            <a:custGeom>
              <a:avLst/>
              <a:gdLst>
                <a:gd name="T0" fmla="*/ 717 w 3011"/>
                <a:gd name="T1" fmla="*/ 1817 h 2293"/>
                <a:gd name="T2" fmla="*/ 81 w 3011"/>
                <a:gd name="T3" fmla="*/ 1192 h 2293"/>
                <a:gd name="T4" fmla="*/ 81 w 3011"/>
                <a:gd name="T5" fmla="*/ 880 h 2293"/>
                <a:gd name="T6" fmla="*/ 242 w 3011"/>
                <a:gd name="T7" fmla="*/ 718 h 2293"/>
                <a:gd name="T8" fmla="*/ 555 w 3011"/>
                <a:gd name="T9" fmla="*/ 718 h 2293"/>
                <a:gd name="T10" fmla="*/ 1192 w 3011"/>
                <a:gd name="T11" fmla="*/ 1342 h 2293"/>
                <a:gd name="T12" fmla="*/ 2454 w 3011"/>
                <a:gd name="T13" fmla="*/ 81 h 2293"/>
                <a:gd name="T14" fmla="*/ 2766 w 3011"/>
                <a:gd name="T15" fmla="*/ 81 h 2293"/>
                <a:gd name="T16" fmla="*/ 2928 w 3011"/>
                <a:gd name="T17" fmla="*/ 243 h 2293"/>
                <a:gd name="T18" fmla="*/ 2928 w 3011"/>
                <a:gd name="T19" fmla="*/ 556 h 2293"/>
                <a:gd name="T20" fmla="*/ 1667 w 3011"/>
                <a:gd name="T21" fmla="*/ 1817 h 2293"/>
                <a:gd name="T22" fmla="*/ 1192 w 3011"/>
                <a:gd name="T23" fmla="*/ 2292 h 2293"/>
                <a:gd name="T24" fmla="*/ 717 w 3011"/>
                <a:gd name="T25" fmla="*/ 1817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11" h="2293">
                  <a:moveTo>
                    <a:pt x="717" y="1817"/>
                  </a:moveTo>
                  <a:cubicBezTo>
                    <a:pt x="81" y="1192"/>
                    <a:pt x="81" y="1192"/>
                    <a:pt x="81" y="1192"/>
                  </a:cubicBezTo>
                  <a:cubicBezTo>
                    <a:pt x="0" y="1100"/>
                    <a:pt x="0" y="961"/>
                    <a:pt x="81" y="880"/>
                  </a:cubicBezTo>
                  <a:cubicBezTo>
                    <a:pt x="242" y="718"/>
                    <a:pt x="242" y="718"/>
                    <a:pt x="242" y="718"/>
                  </a:cubicBezTo>
                  <a:cubicBezTo>
                    <a:pt x="324" y="625"/>
                    <a:pt x="474" y="625"/>
                    <a:pt x="555" y="718"/>
                  </a:cubicBezTo>
                  <a:cubicBezTo>
                    <a:pt x="1192" y="1342"/>
                    <a:pt x="1192" y="1342"/>
                    <a:pt x="1192" y="1342"/>
                  </a:cubicBezTo>
                  <a:cubicBezTo>
                    <a:pt x="2454" y="81"/>
                    <a:pt x="2454" y="81"/>
                    <a:pt x="2454" y="81"/>
                  </a:cubicBezTo>
                  <a:cubicBezTo>
                    <a:pt x="2535" y="0"/>
                    <a:pt x="2685" y="0"/>
                    <a:pt x="2766" y="81"/>
                  </a:cubicBezTo>
                  <a:cubicBezTo>
                    <a:pt x="2928" y="243"/>
                    <a:pt x="2928" y="243"/>
                    <a:pt x="2928" y="243"/>
                  </a:cubicBezTo>
                  <a:cubicBezTo>
                    <a:pt x="3010" y="324"/>
                    <a:pt x="3010" y="475"/>
                    <a:pt x="2928" y="556"/>
                  </a:cubicBezTo>
                  <a:cubicBezTo>
                    <a:pt x="1667" y="1817"/>
                    <a:pt x="1667" y="1817"/>
                    <a:pt x="1667" y="1817"/>
                  </a:cubicBezTo>
                  <a:cubicBezTo>
                    <a:pt x="1192" y="2292"/>
                    <a:pt x="1192" y="2292"/>
                    <a:pt x="1192" y="2292"/>
                  </a:cubicBezTo>
                  <a:lnTo>
                    <a:pt x="717" y="18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  <p:sp>
        <p:nvSpPr>
          <p:cNvPr id="20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49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1" y="2272710"/>
            <a:ext cx="16421100" cy="3446068"/>
          </a:xfrm>
        </p:spPr>
        <p:txBody>
          <a:bodyPr/>
          <a:lstStyle>
            <a:lvl1pPr>
              <a:spcBef>
                <a:spcPts val="1350"/>
              </a:spcBef>
              <a:defRPr/>
            </a:lvl1pPr>
            <a:lvl2pPr>
              <a:spcBef>
                <a:spcPts val="1800"/>
              </a:spcBef>
              <a:buClr>
                <a:schemeClr val="accent1"/>
              </a:buClr>
              <a:defRPr/>
            </a:lvl2pPr>
            <a:lvl3pPr marL="1943100" indent="-571500">
              <a:spcBef>
                <a:spcPts val="1800"/>
              </a:spcBef>
              <a:buClr>
                <a:schemeClr val="accent1"/>
              </a:buClr>
              <a:defRPr/>
            </a:lvl3pPr>
            <a:lvl4pPr>
              <a:spcBef>
                <a:spcPts val="1800"/>
              </a:spcBef>
              <a:buClr>
                <a:schemeClr val="accent1"/>
              </a:buClr>
              <a:defRPr/>
            </a:lvl4pPr>
            <a:lvl5pPr>
              <a:spcBef>
                <a:spcPts val="1800"/>
              </a:spcBef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FFD898F-103C-F14D-85A5-5DFDF32D1E06}"/>
              </a:ext>
            </a:extLst>
          </p:cNvPr>
          <p:cNvSpPr/>
          <p:nvPr userDrawn="1"/>
        </p:nvSpPr>
        <p:spPr>
          <a:xfrm>
            <a:off x="1036320" y="18882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Oracle Sans" panose="020B0503020204020204" pitchFamily="34" charset="0"/>
            </a:endParaRPr>
          </a:p>
        </p:txBody>
      </p:sp>
      <p:sp>
        <p:nvSpPr>
          <p:cNvPr id="5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9" y="2265654"/>
            <a:ext cx="16422624" cy="3446068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943100" indent="-571500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FFD898F-103C-F14D-85A5-5DFDF32D1E06}"/>
              </a:ext>
            </a:extLst>
          </p:cNvPr>
          <p:cNvSpPr/>
          <p:nvPr userDrawn="1"/>
        </p:nvSpPr>
        <p:spPr>
          <a:xfrm>
            <a:off x="1036320" y="18882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Oracle Sans" panose="020B0503020204020204" pitchFamily="34" charset="0"/>
            </a:endParaRPr>
          </a:p>
        </p:txBody>
      </p:sp>
      <p:sp>
        <p:nvSpPr>
          <p:cNvPr id="5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Alph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9" y="2265654"/>
            <a:ext cx="16422624" cy="3446068"/>
          </a:xfrm>
        </p:spPr>
        <p:txBody>
          <a:bodyPr/>
          <a:lstStyle>
            <a:lvl2pPr>
              <a:buClr>
                <a:schemeClr val="accent1"/>
              </a:buClr>
              <a:buFont typeface="+mj-lt"/>
              <a:buAutoNum type="arabicPeriod"/>
              <a:defRPr/>
            </a:lvl2pPr>
            <a:lvl3pPr marL="1943100" indent="-571500">
              <a:buClr>
                <a:schemeClr val="accent1"/>
              </a:buClr>
              <a:buFont typeface="+mj-lt"/>
              <a:buAutoNum type="alphaLcPeriod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FFD898F-103C-F14D-85A5-5DFDF32D1E06}"/>
              </a:ext>
            </a:extLst>
          </p:cNvPr>
          <p:cNvSpPr/>
          <p:nvPr userDrawn="1"/>
        </p:nvSpPr>
        <p:spPr>
          <a:xfrm>
            <a:off x="1036320" y="18882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Oracle Sans" panose="020B0503020204020204" pitchFamily="34" charset="0"/>
            </a:endParaRPr>
          </a:p>
        </p:txBody>
      </p:sp>
      <p:sp>
        <p:nvSpPr>
          <p:cNvPr id="5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FB9E9CD-D1E8-2941-B6E9-04C71E3BFC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FFFFFF">
                <a:lumMod val="7500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144000" y="6619875"/>
            <a:ext cx="9144000" cy="36671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9" y="2267712"/>
            <a:ext cx="16422624" cy="1382426"/>
          </a:xfrm>
        </p:spPr>
        <p:txBody>
          <a:bodyPr/>
          <a:lstStyle>
            <a:lvl1pPr marL="0" indent="-14289">
              <a:defRPr/>
            </a:lvl1pPr>
            <a:lvl2pPr marL="685800" indent="-571500">
              <a:buFont typeface="+mj-lt"/>
              <a:buAutoNum type="alphaLcPeriod"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38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96" y="9554272"/>
            <a:ext cx="749873" cy="7498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FFD898F-103C-F14D-85A5-5DFDF32D1E06}"/>
              </a:ext>
            </a:extLst>
          </p:cNvPr>
          <p:cNvSpPr/>
          <p:nvPr userDrawn="1"/>
        </p:nvSpPr>
        <p:spPr>
          <a:xfrm>
            <a:off x="1036320" y="18882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Oracle Sans" panose="020B0503020204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860" y="355291"/>
            <a:ext cx="1141751" cy="1719305"/>
          </a:xfrm>
          <a:prstGeom prst="rect">
            <a:avLst/>
          </a:prstGeom>
        </p:spPr>
      </p:pic>
      <p:sp>
        <p:nvSpPr>
          <p:cNvPr id="22" name="Title_Gray_Number"/>
          <p:cNvSpPr>
            <a:spLocks noChangeArrowheads="1"/>
          </p:cNvSpPr>
          <p:nvPr userDrawn="1"/>
        </p:nvSpPr>
        <p:spPr bwMode="gray">
          <a:xfrm>
            <a:off x="16840200" y="352865"/>
            <a:ext cx="968250" cy="115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25395" tIns="25395" rIns="25395" bIns="25395" anchor="b"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7200" b="1" dirty="0">
                <a:solidFill>
                  <a:schemeClr val="bg1"/>
                </a:solidFill>
                <a:latin typeface="+mn-lt"/>
                <a:cs typeface="Calibri" pitchFamily="34" charset="0"/>
              </a:rPr>
              <a:t>Q</a:t>
            </a:r>
          </a:p>
        </p:txBody>
      </p:sp>
      <p:sp>
        <p:nvSpPr>
          <p:cNvPr id="11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15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E362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FD898F-103C-F14D-85A5-5DFDF32D1E06}"/>
              </a:ext>
            </a:extLst>
          </p:cNvPr>
          <p:cNvSpPr/>
          <p:nvPr userDrawn="1"/>
        </p:nvSpPr>
        <p:spPr>
          <a:xfrm>
            <a:off x="1036320" y="18882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Oracle Sans" panose="020B0503020204020204" pitchFamily="34" charset="0"/>
            </a:endParaRPr>
          </a:p>
        </p:txBody>
      </p:sp>
      <p:sp>
        <p:nvSpPr>
          <p:cNvPr id="4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932689" y="2312991"/>
            <a:ext cx="7906511" cy="3206002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000"/>
            </a:lvl3pPr>
            <a:lvl4pPr>
              <a:defRPr sz="27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9448799" y="2312991"/>
            <a:ext cx="8077200" cy="3398042"/>
          </a:xfrm>
        </p:spPr>
        <p:txBody>
          <a:bodyPr/>
          <a:lstStyle>
            <a:lvl1pPr>
              <a:defRPr sz="3200" baseline="0">
                <a:solidFill>
                  <a:srgbClr val="312D2A"/>
                </a:solidFill>
              </a:defRPr>
            </a:lvl1pPr>
            <a:lvl2pPr>
              <a:defRPr sz="3200"/>
            </a:lvl2pPr>
            <a:lvl3pPr>
              <a:defRPr sz="3000"/>
            </a:lvl3pPr>
            <a:lvl4pPr>
              <a:defRPr sz="27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FFD898F-103C-F14D-85A5-5DFDF32D1E06}"/>
              </a:ext>
            </a:extLst>
          </p:cNvPr>
          <p:cNvSpPr/>
          <p:nvPr userDrawn="1"/>
        </p:nvSpPr>
        <p:spPr>
          <a:xfrm>
            <a:off x="1036320" y="1888236"/>
            <a:ext cx="411480" cy="54864"/>
          </a:xfrm>
          <a:prstGeom prst="rect">
            <a:avLst/>
          </a:prstGeom>
          <a:solidFill>
            <a:srgbClr val="E6AC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78" tIns="68589" rIns="137178" bIns="68589" rtlCol="0" anchor="ctr"/>
          <a:lstStyle/>
          <a:p>
            <a:pPr marL="0" marR="0" lvl="0" indent="0" algn="ctr" defTabSz="1371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racle Sans"/>
              <a:ea typeface="+mn-ea"/>
              <a:cs typeface="Oracle Sans" panose="020B0503020204020204" pitchFamily="34" charset="0"/>
            </a:endParaRPr>
          </a:p>
        </p:txBody>
      </p:sp>
      <p:sp>
        <p:nvSpPr>
          <p:cNvPr id="6" name="Slide_Page_Number"/>
          <p:cNvSpPr>
            <a:spLocks noChangeArrowheads="1"/>
          </p:cNvSpPr>
          <p:nvPr userDrawn="1"/>
        </p:nvSpPr>
        <p:spPr bwMode="auto">
          <a:xfrm>
            <a:off x="392117" y="9639300"/>
            <a:ext cx="5984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fld id="{55A52D05-4944-4474-8FE8-0B744A526F93}" type="slidenum">
              <a:rPr lang="en-US" altLang="en-US" sz="1500" baseline="0" smtClean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rPr>
              <a:t>‹#›</a:t>
            </a:fld>
            <a:endParaRPr lang="en-US" altLang="en-US" sz="1500" baseline="0" dirty="0">
              <a:solidFill>
                <a:srgbClr val="8B8078"/>
              </a:solidFill>
              <a:latin typeface="+mn-lt"/>
              <a:cs typeface="Oracle Sans" panose="020B0503020204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prstClr val="black"/>
              <a:srgbClr val="FFFFFF">
                <a:lumMod val="7500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144000" y="6619875"/>
            <a:ext cx="9144000" cy="3667125"/>
          </a:xfrm>
          <a:prstGeom prst="rect">
            <a:avLst/>
          </a:prstGeom>
        </p:spPr>
      </p:pic>
      <p:sp>
        <p:nvSpPr>
          <p:cNvPr id="1031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933451" y="2272710"/>
            <a:ext cx="16421100" cy="344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5398" tIns="25398" rIns="25398" bIns="2539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933451" y="616397"/>
            <a:ext cx="16421100" cy="117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5398" tIns="25398" rIns="25398" bIns="25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96" y="9554272"/>
            <a:ext cx="749873" cy="749873"/>
          </a:xfrm>
          <a:prstGeom prst="rect">
            <a:avLst/>
          </a:prstGeom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5" r:id="rId2"/>
    <p:sldLayoutId id="2147484116" r:id="rId3"/>
    <p:sldLayoutId id="2147484105" r:id="rId4"/>
    <p:sldLayoutId id="2147484106" r:id="rId5"/>
    <p:sldLayoutId id="2147484107" r:id="rId6"/>
    <p:sldLayoutId id="2147484117" r:id="rId7"/>
    <p:sldLayoutId id="2147484108" r:id="rId8"/>
    <p:sldLayoutId id="2147484114" r:id="rId9"/>
    <p:sldLayoutId id="2147484113" r:id="rId10"/>
    <p:sldLayoutId id="2147484124" r:id="rId11"/>
    <p:sldLayoutId id="2147484125" r:id="rId12"/>
    <p:sldLayoutId id="2147484118" r:id="rId13"/>
    <p:sldLayoutId id="2147484119" r:id="rId14"/>
    <p:sldLayoutId id="2147484120" r:id="rId15"/>
    <p:sldLayoutId id="2147484121" r:id="rId16"/>
    <p:sldLayoutId id="2147484122" r:id="rId17"/>
    <p:sldLayoutId id="2147484123" r:id="rId18"/>
    <p:sldLayoutId id="2147484126" r:id="rId19"/>
    <p:sldLayoutId id="2147484129" r:id="rId20"/>
  </p:sldLayoutIdLst>
  <p:hf sldNum="0" hdr="0" ftr="0" dt="0"/>
  <p:txStyles>
    <p:titleStyle>
      <a:lvl1pPr algn="l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5400" b="0" baseline="0">
          <a:solidFill>
            <a:schemeClr val="tx1"/>
          </a:solidFill>
          <a:latin typeface="+mj-lt"/>
          <a:ea typeface="+mj-ea"/>
          <a:cs typeface="Oracle Sans" panose="020B0503020204020204" pitchFamily="34" charset="0"/>
        </a:defRPr>
      </a:lvl1pPr>
      <a:lvl2pPr algn="l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4800">
          <a:solidFill>
            <a:srgbClr val="5F5F5F"/>
          </a:solidFill>
          <a:latin typeface="Arial" pitchFamily="34" charset="0"/>
        </a:defRPr>
      </a:lvl2pPr>
      <a:lvl3pPr algn="l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4800">
          <a:solidFill>
            <a:srgbClr val="5F5F5F"/>
          </a:solidFill>
          <a:latin typeface="Arial" pitchFamily="34" charset="0"/>
        </a:defRPr>
      </a:lvl3pPr>
      <a:lvl4pPr algn="l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4800">
          <a:solidFill>
            <a:srgbClr val="5F5F5F"/>
          </a:solidFill>
          <a:latin typeface="Arial" pitchFamily="34" charset="0"/>
        </a:defRPr>
      </a:lvl4pPr>
      <a:lvl5pPr algn="l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4800">
          <a:solidFill>
            <a:srgbClr val="5F5F5F"/>
          </a:solidFill>
          <a:latin typeface="Arial" pitchFamily="34" charset="0"/>
        </a:defRPr>
      </a:lvl5pPr>
      <a:lvl6pPr marL="914361" algn="ctr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5300" b="1">
          <a:solidFill>
            <a:schemeClr val="tx1"/>
          </a:solidFill>
          <a:latin typeface="Arial" pitchFamily="34" charset="0"/>
        </a:defRPr>
      </a:lvl6pPr>
      <a:lvl7pPr marL="1828724" algn="ctr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5300" b="1">
          <a:solidFill>
            <a:schemeClr val="tx1"/>
          </a:solidFill>
          <a:latin typeface="Arial" pitchFamily="34" charset="0"/>
        </a:defRPr>
      </a:lvl7pPr>
      <a:lvl8pPr marL="2743086" algn="ctr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5300" b="1">
          <a:solidFill>
            <a:schemeClr val="tx1"/>
          </a:solidFill>
          <a:latin typeface="Arial" pitchFamily="34" charset="0"/>
        </a:defRPr>
      </a:lvl8pPr>
      <a:lvl9pPr marL="3657447" algn="ctr" defTabSz="457181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5300" b="1">
          <a:solidFill>
            <a:schemeClr val="tx1"/>
          </a:solidFill>
          <a:latin typeface="Arial" pitchFamily="34" charset="0"/>
        </a:defRPr>
      </a:lvl9pPr>
    </p:titleStyle>
    <p:bodyStyle>
      <a:lvl1pPr marL="0" indent="0" algn="l" defTabSz="457181" rtl="0" eaLnBrk="1" fontAlgn="base" hangingPunct="1">
        <a:lnSpc>
          <a:spcPct val="110000"/>
        </a:lnSpc>
        <a:spcBef>
          <a:spcPts val="1350"/>
        </a:spcBef>
        <a:spcAft>
          <a:spcPct val="0"/>
        </a:spcAft>
        <a:buClr>
          <a:srgbClr val="000000"/>
        </a:buClr>
        <a:buFont typeface="Arial" charset="0"/>
        <a:defRPr sz="3300" baseline="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1pPr>
      <a:lvl2pPr marL="685800" indent="-573088" algn="l" defTabSz="457181" rtl="0" eaLnBrk="1" fontAlgn="base" hangingPunct="1">
        <a:lnSpc>
          <a:spcPct val="110000"/>
        </a:lnSpc>
        <a:spcBef>
          <a:spcPts val="1800"/>
        </a:spcBef>
        <a:spcAft>
          <a:spcPct val="0"/>
        </a:spcAft>
        <a:buClr>
          <a:srgbClr val="D1350F"/>
        </a:buClr>
        <a:buFont typeface="Arial" charset="0"/>
        <a:buChar char="•"/>
        <a:defRPr sz="3200" baseline="0">
          <a:solidFill>
            <a:schemeClr val="tx1"/>
          </a:solidFill>
          <a:latin typeface="Oracle Sans" panose="020B0503020204020204" pitchFamily="34" charset="0"/>
          <a:cs typeface="Oracle Sans" panose="020B0503020204020204" pitchFamily="34" charset="0"/>
        </a:defRPr>
      </a:lvl2pPr>
      <a:lvl3pPr marL="1941513" indent="-569913" algn="l" defTabSz="457181" rtl="0" eaLnBrk="1" fontAlgn="base" hangingPunct="1">
        <a:lnSpc>
          <a:spcPct val="110000"/>
        </a:lnSpc>
        <a:spcBef>
          <a:spcPts val="1800"/>
        </a:spcBef>
        <a:spcAft>
          <a:spcPct val="0"/>
        </a:spcAft>
        <a:buClr>
          <a:srgbClr val="D1350F"/>
        </a:buClr>
        <a:buFont typeface="Arial" charset="0"/>
        <a:buChar char="–"/>
        <a:defRPr sz="3000" baseline="0">
          <a:solidFill>
            <a:schemeClr val="tx1"/>
          </a:solidFill>
          <a:latin typeface="Oracle Sans" panose="020B0503020204020204" pitchFamily="34" charset="0"/>
          <a:cs typeface="Oracle Sans" panose="020B0503020204020204" pitchFamily="34" charset="0"/>
        </a:defRPr>
      </a:lvl3pPr>
      <a:lvl4pPr marL="2743200" indent="-577850" algn="l" defTabSz="457181" rtl="0" eaLnBrk="1" fontAlgn="base" hangingPunct="1">
        <a:lnSpc>
          <a:spcPct val="110000"/>
        </a:lnSpc>
        <a:spcBef>
          <a:spcPts val="1800"/>
        </a:spcBef>
        <a:spcAft>
          <a:spcPct val="0"/>
        </a:spcAft>
        <a:buClr>
          <a:srgbClr val="D1350F"/>
        </a:buClr>
        <a:buSzPct val="45000"/>
        <a:buFont typeface="Arial" charset="0"/>
        <a:buChar char="—"/>
        <a:defRPr sz="2700" baseline="0">
          <a:solidFill>
            <a:schemeClr val="tx1"/>
          </a:solidFill>
          <a:latin typeface="Oracle Sans" panose="020B0503020204020204" pitchFamily="34" charset="0"/>
          <a:cs typeface="Oracle Sans" panose="020B0503020204020204" pitchFamily="34" charset="0"/>
        </a:defRPr>
      </a:lvl4pPr>
      <a:lvl5pPr marL="3429000" indent="-571500" algn="l" defTabSz="457181" rtl="0" eaLnBrk="1" fontAlgn="base" hangingPunct="1">
        <a:lnSpc>
          <a:spcPct val="110000"/>
        </a:lnSpc>
        <a:spcBef>
          <a:spcPts val="1800"/>
        </a:spcBef>
        <a:spcAft>
          <a:spcPct val="0"/>
        </a:spcAft>
        <a:buClr>
          <a:srgbClr val="D1350F"/>
        </a:buClr>
        <a:buSzPct val="55000"/>
        <a:buFont typeface="Arial" charset="0"/>
        <a:buChar char="—"/>
        <a:defRPr sz="2400" baseline="0">
          <a:solidFill>
            <a:schemeClr val="tx1"/>
          </a:solidFill>
          <a:latin typeface="Oracle Sans" panose="020B0503020204020204" pitchFamily="34" charset="0"/>
          <a:cs typeface="Oracle Sans" panose="020B0503020204020204" pitchFamily="34" charset="0"/>
        </a:defRPr>
      </a:lvl5pPr>
      <a:lvl6pPr marL="4336870" indent="-460357" algn="l" defTabSz="457181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3200">
          <a:solidFill>
            <a:schemeClr val="tx1"/>
          </a:solidFill>
          <a:latin typeface="+mn-lt"/>
        </a:defRPr>
      </a:lvl6pPr>
      <a:lvl7pPr marL="5251231" indent="-460357" algn="l" defTabSz="457181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3200">
          <a:solidFill>
            <a:schemeClr val="tx1"/>
          </a:solidFill>
          <a:latin typeface="+mn-lt"/>
        </a:defRPr>
      </a:lvl7pPr>
      <a:lvl8pPr marL="6165592" indent="-460357" algn="l" defTabSz="457181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3200">
          <a:solidFill>
            <a:schemeClr val="tx1"/>
          </a:solidFill>
          <a:latin typeface="+mn-lt"/>
        </a:defRPr>
      </a:lvl8pPr>
      <a:lvl9pPr marL="7079955" indent="-460357" algn="l" defTabSz="457181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61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24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86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7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10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71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533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96" algn="l" defTabSz="18287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91436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82872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274308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365744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4571810" algn="l" defTabSz="182872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5486171" algn="l" defTabSz="182872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6400533" algn="l" defTabSz="182872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7314896" algn="l" defTabSz="182872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>
                <a:latin typeface="+mj-lt"/>
                <a:cs typeface="Oracle Sans" panose="020B0503020204020204" pitchFamily="34" charset="0"/>
              </a:rPr>
              <a:t>Table Descriptions</a:t>
            </a:r>
            <a:endParaRPr lang="en-US" dirty="0">
              <a:latin typeface="+mj-lt"/>
              <a:cs typeface="Oracle Sans" panose="020B0503020204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26465" y="5483353"/>
            <a:ext cx="15435072" cy="614075"/>
          </a:xfr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91436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82872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274308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365744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4571810" algn="l" defTabSz="182872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5486171" algn="l" defTabSz="182872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6400533" algn="l" defTabSz="182872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7314896" algn="l" defTabSz="182872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642635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0688392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143826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9020541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754641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039424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4755845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2178804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494474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4892936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e5b71d97abbf78e6157b6cb7b590e0393b44c6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U Redwood PowerPoint Template">
  <a:themeElements>
    <a:clrScheme name="Redwood Theme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FACD62"/>
      </a:folHlink>
    </a:clrScheme>
    <a:fontScheme name="Redwood Fonts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U Redwood PowerPoint Template.potx" id="{E268B603-5D0A-4A64-89C3-10B088DC216C}" vid="{A85A9E7E-81CB-495B-98B2-24FED83F9CA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 Redwood PowerPoint Template</Template>
  <TotalTime>8</TotalTime>
  <Words>287</Words>
  <Application>Microsoft Office PowerPoint</Application>
  <PresentationFormat>Custom</PresentationFormat>
  <Paragraphs>156</Paragraphs>
  <Slides>10</Slides>
  <Notes>10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Oracle Sans</vt:lpstr>
      <vt:lpstr>Times New Roman</vt:lpstr>
      <vt:lpstr>OU Redwood PowerPoint Template</vt:lpstr>
      <vt:lpstr>Table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OU Redwood 2020</dc:subject>
  <dc:creator>Amol Bagve</dc:creator>
  <cp:keywords>OU Redwood PowerPoint Template</cp:keywords>
  <dc:description>Oracle University Production Services PowerPoint Template</dc:description>
  <cp:lastModifiedBy>Pavithran Adka</cp:lastModifiedBy>
  <cp:revision>5</cp:revision>
  <cp:lastPrinted>2002-03-28T23:57:22Z</cp:lastPrinted>
  <dcterms:created xsi:type="dcterms:W3CDTF">2020-05-20T03:24:59Z</dcterms:created>
  <dcterms:modified xsi:type="dcterms:W3CDTF">2020-06-21T07:17:04Z</dcterms:modified>
  <cp:category>Oracle University 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ArticulateGUID">
    <vt:lpwstr>54608960-AEB5-4F2A-B622-CD7CD84DD473</vt:lpwstr>
  </property>
  <property fmtid="{D5CDD505-2E9C-101B-9397-08002B2CF9AE}" pid="9" name="ArticulatePath">
    <vt:lpwstr>OU7_July2016</vt:lpwstr>
  </property>
</Properties>
</file>