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0"/>
  </p:notesMasterIdLst>
  <p:handoutMasterIdLst>
    <p:handoutMasterId r:id="rId21"/>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Lst>
  <p:sldSz cx="18288000" cy="10287000"/>
  <p:notesSz cx="7772400" cy="100584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41" userDrawn="1">
          <p15:clr>
            <a:srgbClr val="A4A3A4"/>
          </p15:clr>
        </p15:guide>
        <p15:guide id="6" pos="5760">
          <p15:clr>
            <a:srgbClr val="A4A3A4"/>
          </p15:clr>
        </p15:guide>
        <p15:guide id="7" orient="horz" pos="2712" userDrawn="1">
          <p15:clr>
            <a:srgbClr val="A4A3A4"/>
          </p15:clr>
        </p15:guide>
        <p15:guide id="8" orient="horz" pos="3864"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0" autoAdjust="0"/>
    <p:restoredTop sz="80566" autoAdjust="0"/>
  </p:normalViewPr>
  <p:slideViewPr>
    <p:cSldViewPr showGuides="1">
      <p:cViewPr varScale="1">
        <p:scale>
          <a:sx n="36" d="100"/>
          <a:sy n="36" d="100"/>
        </p:scale>
        <p:origin x="1530" y="72"/>
      </p:cViewPr>
      <p:guideLst>
        <p:guide orient="horz" pos="1541"/>
        <p:guide pos="5760"/>
        <p:guide orient="horz" pos="2712"/>
        <p:guide orient="horz" pos="3864"/>
      </p:guideLst>
    </p:cSldViewPr>
  </p:slideViewPr>
  <p:outlineViewPr>
    <p:cViewPr>
      <p:scale>
        <a:sx n="33" d="100"/>
        <a:sy n="33" d="100"/>
      </p:scale>
      <p:origin x="0" y="-2316"/>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1224"/>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B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oleObject4.bin"/></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oleObject" Target="../embeddings/oleObject5.bin"/></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2.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3.bin"/></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78A9C-465B-4D88-AFB1-7124697B9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D04EEA-7DFB-4097-8C1B-E6D54CAD4224}"/>
              </a:ext>
            </a:extLst>
          </p:cNvPr>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a:extLst>
              <a:ext uri="{FF2B5EF4-FFF2-40B4-BE49-F238E27FC236}">
                <a16:creationId xmlns:a16="http://schemas.microsoft.com/office/drawing/2014/main" id="{8C48E29E-C0A1-4DEF-9146-C1631FED293B}"/>
              </a:ext>
            </a:extLst>
          </p:cNvPr>
          <p:cNvGraphicFramePr>
            <a:graphicFrameLocks/>
          </p:cNvGraphicFramePr>
          <p:nvPr/>
        </p:nvGraphicFramePr>
        <p:xfrm>
          <a:off x="660400" y="4800600"/>
          <a:ext cx="5859463" cy="1905000"/>
        </p:xfrm>
        <a:graphic>
          <a:graphicData uri="http://schemas.openxmlformats.org/presentationml/2006/ole">
            <mc:AlternateContent xmlns:mc="http://schemas.openxmlformats.org/markup-compatibility/2006">
              <mc:Choice xmlns:v="urn:schemas-microsoft-com:vml" Requires="v">
                <p:oleObj spid="_x0000_s4138" name="Document" r:id="rId4" imgW="5979722" imgH="2061934" progId="Word.Document.8">
                  <p:embed/>
                </p:oleObj>
              </mc:Choice>
              <mc:Fallback>
                <p:oleObj name="Document" r:id="rId4" imgW="5979722" imgH="2061934" progId="Word.Document.8">
                  <p:embed/>
                  <p:pic>
                    <p:nvPicPr>
                      <p:cNvPr id="4098" name="Object 4">
                        <a:extLst>
                          <a:ext uri="{FF2B5EF4-FFF2-40B4-BE49-F238E27FC236}">
                            <a16:creationId xmlns:a16="http://schemas.microsoft.com/office/drawing/2014/main" id="{8C48E29E-C0A1-4DEF-9146-C1631FED293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 y="4800600"/>
                        <a:ext cx="585946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Footer Placeholder 7">
            <a:extLst>
              <a:ext uri="{FF2B5EF4-FFF2-40B4-BE49-F238E27FC236}">
                <a16:creationId xmlns:a16="http://schemas.microsoft.com/office/drawing/2014/main" id="{654BFF55-FE4F-446A-92EC-ED07F48A634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4FB2E831-5F13-4CD2-9943-9D1F70E424AB}"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036C90B5-7D13-4316-B82C-BF7495D1303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738C468-95FC-422E-9AEF-9C514BA0CA4C}"/>
              </a:ext>
            </a:extLst>
          </p:cNvPr>
          <p:cNvSpPr>
            <a:spLocks noGrp="1"/>
          </p:cNvSpPr>
          <p:nvPr>
            <p:ph type="body" idx="1"/>
          </p:nvPr>
        </p:nvSpPr>
        <p:spPr/>
        <p:txBody>
          <a:bodyPr/>
          <a:lstStyle/>
          <a:p>
            <a:pPr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b="1" dirty="0"/>
              <a:t>Note:</a:t>
            </a:r>
            <a:r>
              <a:rPr lang="en-US" altLang="en-US" dirty="0"/>
              <a:t> You can enter only one SQL*Plus command for each SQL prompt. SQL*Plus commands are not stored in the buffer. To continue a SQL*Plus command on the next line, end the first line with a hyphen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Footer Placeholder 6">
            <a:extLst>
              <a:ext uri="{FF2B5EF4-FFF2-40B4-BE49-F238E27FC236}">
                <a16:creationId xmlns:a16="http://schemas.microsoft.com/office/drawing/2014/main" id="{C23EF28F-ECA3-4ED6-B6AA-68CEC742AAD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8942644A-D637-44CE-98CB-B68C68AC6D34}"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1C5CBA68-1423-41A4-8F02-2AC762ABBF5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29C8A8B-FE57-493C-A572-DF2019EC584D}"/>
              </a:ext>
            </a:extLst>
          </p:cNvPr>
          <p:cNvSpPr>
            <a:spLocks noGrp="1"/>
          </p:cNvSpPr>
          <p:nvPr>
            <p:ph type="body" idx="1"/>
          </p:nvPr>
        </p:nvSpPr>
        <p:spPr/>
        <p:txBody>
          <a:bodyPr/>
          <a:lstStyle/>
          <a:p>
            <a:pPr lvl="2" eaLnBrk="1" hangingPunct="1">
              <a:spcBef>
                <a:spcPct val="25000"/>
              </a:spcBef>
            </a:pPr>
            <a:r>
              <a:rPr lang="en-US" altLang="en-US" dirty="0">
                <a:solidFill>
                  <a:schemeClr val="tx1"/>
                </a:solidFill>
              </a:rPr>
              <a:t>Use the </a:t>
            </a:r>
            <a:r>
              <a:rPr lang="en-US" altLang="en-US" dirty="0">
                <a:solidFill>
                  <a:schemeClr val="tx1"/>
                </a:solidFill>
                <a:latin typeface="Courier New" panose="02070309020205020404" pitchFamily="49" charset="0"/>
              </a:rPr>
              <a:t>L[IST]</a:t>
            </a:r>
            <a:r>
              <a:rPr lang="en-US" altLang="en-US" dirty="0">
                <a:solidFill>
                  <a:schemeClr val="tx1"/>
                </a:solidFill>
              </a:rPr>
              <a:t> command to display the contents of the SQL buffer. The asterisk (</a:t>
            </a:r>
            <a:r>
              <a:rPr lang="en-US" altLang="en-US" dirty="0">
                <a:solidFill>
                  <a:schemeClr val="tx1"/>
                </a:solidFill>
                <a:latin typeface="Courier New" panose="02070309020205020404" pitchFamily="49" charset="0"/>
              </a:rPr>
              <a:t>*)</a:t>
            </a:r>
            <a:r>
              <a:rPr lang="en-US" altLang="en-US" dirty="0">
                <a:solidFill>
                  <a:schemeClr val="tx1"/>
                </a:solidFill>
              </a:rPr>
              <a:t> beside line 2 in the buffer indicates that line 2 is the current line. Any edits that you made apply to the current line.</a:t>
            </a:r>
          </a:p>
          <a:p>
            <a:pPr lvl="2" eaLnBrk="1" hangingPunct="1"/>
            <a:r>
              <a:rPr lang="en-US" altLang="en-US" dirty="0">
                <a:solidFill>
                  <a:schemeClr val="tx1"/>
                </a:solidFill>
              </a:rPr>
              <a:t>Change the number of the current line by entering the number (</a:t>
            </a:r>
            <a:r>
              <a:rPr lang="en-US" altLang="en-US" dirty="0">
                <a:solidFill>
                  <a:schemeClr val="tx1"/>
                </a:solidFill>
                <a:latin typeface="Courier New" panose="02070309020205020404" pitchFamily="49" charset="0"/>
              </a:rPr>
              <a:t>n</a:t>
            </a:r>
            <a:r>
              <a:rPr lang="en-US" altLang="en-US" dirty="0">
                <a:solidFill>
                  <a:schemeClr val="tx1"/>
                </a:solidFill>
              </a:rPr>
              <a:t>) of the line that you want to edit. The new current line is displayed.</a:t>
            </a:r>
          </a:p>
          <a:p>
            <a:pPr lvl="2" eaLnBrk="1" hangingPunct="1"/>
            <a:r>
              <a:rPr lang="en-US" altLang="en-US" dirty="0">
                <a:solidFill>
                  <a:schemeClr val="tx1"/>
                </a:solidFill>
              </a:rPr>
              <a:t>Use the </a:t>
            </a:r>
            <a:r>
              <a:rPr lang="en-US" altLang="en-US" dirty="0">
                <a:solidFill>
                  <a:schemeClr val="tx1"/>
                </a:solidFill>
                <a:latin typeface="Courier New" panose="02070309020205020404" pitchFamily="49" charset="0"/>
              </a:rPr>
              <a:t>A[PPEND]</a:t>
            </a:r>
            <a:r>
              <a:rPr lang="en-US" altLang="en-US" dirty="0">
                <a:solidFill>
                  <a:schemeClr val="tx1"/>
                </a:solidFill>
              </a:rPr>
              <a:t> command to add text to the current line. The newly edited line is displayed. Verify the</a:t>
            </a:r>
            <a:r>
              <a:rPr lang="en-US" altLang="en-US" dirty="0"/>
              <a:t> new contents of the buffer by using the </a:t>
            </a:r>
            <a:r>
              <a:rPr lang="en-US" altLang="en-US" dirty="0">
                <a:latin typeface="Courier New" panose="02070309020205020404" pitchFamily="49" charset="0"/>
              </a:rPr>
              <a:t>LIST</a:t>
            </a:r>
            <a:r>
              <a:rPr lang="en-US" altLang="en-US" dirty="0"/>
              <a:t> command.</a:t>
            </a:r>
          </a:p>
          <a:p>
            <a:pPr lvl="1" eaLnBrk="1" hangingPunct="1"/>
            <a:r>
              <a:rPr lang="en-US" altLang="en-US" b="1" dirty="0"/>
              <a:t>Note:</a:t>
            </a:r>
            <a:r>
              <a:rPr lang="en-US" altLang="en-US" dirty="0"/>
              <a:t> Many SQL*Plus commands, including </a:t>
            </a:r>
            <a:r>
              <a:rPr lang="en-US" altLang="en-US" dirty="0">
                <a:latin typeface="Courier New" panose="02070309020205020404" pitchFamily="49" charset="0"/>
              </a:rPr>
              <a:t>LIST</a:t>
            </a:r>
            <a:r>
              <a:rPr lang="en-US" altLang="en-US" dirty="0"/>
              <a:t> and </a:t>
            </a:r>
            <a:r>
              <a:rPr lang="en-US" altLang="en-US" dirty="0">
                <a:latin typeface="Courier New" panose="02070309020205020404" pitchFamily="49" charset="0"/>
              </a:rPr>
              <a:t>APPEND</a:t>
            </a:r>
            <a:r>
              <a:rPr lang="en-US" altLang="en-US" dirty="0"/>
              <a:t>, can be abbreviated to just their first letter. </a:t>
            </a:r>
            <a:r>
              <a:rPr lang="en-US" altLang="en-US" dirty="0">
                <a:latin typeface="Courier New" panose="02070309020205020404" pitchFamily="49" charset="0"/>
              </a:rPr>
              <a:t>LIST</a:t>
            </a:r>
            <a:r>
              <a:rPr lang="en-US" altLang="en-US" dirty="0"/>
              <a:t> can be abbreviated to </a:t>
            </a:r>
            <a:r>
              <a:rPr lang="en-US" altLang="en-US" dirty="0">
                <a:latin typeface="Courier New" panose="02070309020205020404" pitchFamily="49" charset="0"/>
              </a:rPr>
              <a:t>L</a:t>
            </a:r>
            <a:r>
              <a:rPr lang="en-US" altLang="en-US" dirty="0"/>
              <a:t>; </a:t>
            </a:r>
            <a:r>
              <a:rPr lang="en-US" altLang="en-US" dirty="0">
                <a:latin typeface="Courier New" panose="02070309020205020404" pitchFamily="49" charset="0"/>
              </a:rPr>
              <a:t>APPEND</a:t>
            </a:r>
            <a:r>
              <a:rPr lang="en-US" altLang="en-US" dirty="0"/>
              <a:t> can be abbreviated to </a:t>
            </a:r>
            <a:r>
              <a:rPr lang="en-US" altLang="en-US" dirty="0">
                <a:latin typeface="Courier New" panose="02070309020205020404" pitchFamily="49" charset="0"/>
              </a:rPr>
              <a:t>A</a:t>
            </a:r>
            <a:r>
              <a:rPr lang="en-US" altLang="en-US" dirty="0"/>
              <a:t>.</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Footer Placeholder 6">
            <a:extLst>
              <a:ext uri="{FF2B5EF4-FFF2-40B4-BE49-F238E27FC236}">
                <a16:creationId xmlns:a16="http://schemas.microsoft.com/office/drawing/2014/main" id="{589C83F8-2123-4B74-B682-D694C0FEDAF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87C08DA5-7265-4B0C-88D2-B9ADAC701732}"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47B6F0CE-4D5E-4119-832D-6BC71506C8A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379733E-9ACF-4217-9B30-D8DE5E6910BE}"/>
              </a:ext>
            </a:extLst>
          </p:cNvPr>
          <p:cNvSpPr>
            <a:spLocks noGrp="1"/>
          </p:cNvSpPr>
          <p:nvPr>
            <p:ph type="body" idx="1"/>
          </p:nvPr>
        </p:nvSpPr>
        <p:spPr/>
        <p:txBody>
          <a:bodyPr/>
          <a:lstStyle/>
          <a:p>
            <a:pPr lvl="2" eaLnBrk="1" hangingPunct="1">
              <a:spcBef>
                <a:spcPct val="25000"/>
              </a:spcBef>
            </a:pPr>
            <a:r>
              <a:rPr lang="en-US" altLang="en-US" dirty="0">
                <a:solidFill>
                  <a:schemeClr val="tx1"/>
                </a:solidFill>
              </a:rPr>
              <a:t>Use </a:t>
            </a:r>
            <a:r>
              <a:rPr lang="en-US" altLang="en-US" dirty="0">
                <a:solidFill>
                  <a:schemeClr val="tx1"/>
                </a:solidFill>
                <a:latin typeface="Courier New" panose="02070309020205020404" pitchFamily="49" charset="0"/>
              </a:rPr>
              <a:t>L[IST]</a:t>
            </a:r>
            <a:r>
              <a:rPr lang="en-US" altLang="en-US" dirty="0">
                <a:solidFill>
                  <a:schemeClr val="tx1"/>
                </a:solidFill>
              </a:rPr>
              <a:t> to display the contents of the buffer.</a:t>
            </a:r>
          </a:p>
          <a:p>
            <a:pPr lvl="2" eaLnBrk="1" hangingPunct="1"/>
            <a:r>
              <a:rPr lang="en-US" altLang="en-US" dirty="0">
                <a:solidFill>
                  <a:schemeClr val="tx1"/>
                </a:solidFill>
              </a:rPr>
              <a:t>Use the </a:t>
            </a:r>
            <a:r>
              <a:rPr lang="en-US" altLang="en-US" dirty="0">
                <a:solidFill>
                  <a:schemeClr val="tx1"/>
                </a:solidFill>
                <a:latin typeface="Courier New" panose="02070309020205020404" pitchFamily="49" charset="0"/>
              </a:rPr>
              <a:t>C[HANGE]</a:t>
            </a:r>
            <a:r>
              <a:rPr lang="en-US" altLang="en-US" dirty="0">
                <a:solidFill>
                  <a:schemeClr val="tx1"/>
                </a:solidFill>
              </a:rPr>
              <a:t> command to alter the contents of the current line in the SQL buffer. In this case, replace the </a:t>
            </a:r>
            <a:r>
              <a:rPr lang="en-US" altLang="en-US" dirty="0">
                <a:solidFill>
                  <a:schemeClr val="tx1"/>
                </a:solidFill>
                <a:latin typeface="Courier New" panose="02070309020205020404" pitchFamily="49" charset="0"/>
              </a:rPr>
              <a:t>employees</a:t>
            </a:r>
            <a:r>
              <a:rPr lang="en-US" altLang="en-US" dirty="0"/>
              <a:t> table with the </a:t>
            </a:r>
            <a:r>
              <a:rPr lang="en-US" altLang="en-US" dirty="0">
                <a:latin typeface="Courier New" panose="02070309020205020404" pitchFamily="49" charset="0"/>
              </a:rPr>
              <a:t>departments</a:t>
            </a:r>
            <a:r>
              <a:rPr lang="en-US" altLang="en-US" dirty="0"/>
              <a:t> table. The new current line is displayed.</a:t>
            </a:r>
          </a:p>
          <a:p>
            <a:pPr lvl="2" eaLnBrk="1" hangingPunct="1"/>
            <a:r>
              <a:rPr lang="en-US" altLang="en-US" dirty="0"/>
              <a:t>Use the </a:t>
            </a:r>
            <a:r>
              <a:rPr lang="en-US" altLang="en-US" dirty="0">
                <a:latin typeface="Courier New" panose="02070309020205020404" pitchFamily="49" charset="0"/>
              </a:rPr>
              <a:t>L[IST]</a:t>
            </a:r>
            <a:r>
              <a:rPr lang="en-US" altLang="en-US" dirty="0"/>
              <a:t> command to verify the new contents of the buffer.</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a:extLst>
              <a:ext uri="{FF2B5EF4-FFF2-40B4-BE49-F238E27FC236}">
                <a16:creationId xmlns:a16="http://schemas.microsoft.com/office/drawing/2014/main" id="{A54DDC8C-77FD-42CB-B68A-C036AE489EBB}"/>
              </a:ext>
            </a:extLst>
          </p:cNvPr>
          <p:cNvGraphicFramePr>
            <a:graphicFrameLocks/>
          </p:cNvGraphicFramePr>
          <p:nvPr/>
        </p:nvGraphicFramePr>
        <p:xfrm>
          <a:off x="676275" y="5086350"/>
          <a:ext cx="5810250" cy="2457450"/>
        </p:xfrm>
        <a:graphic>
          <a:graphicData uri="http://schemas.openxmlformats.org/presentationml/2006/ole">
            <mc:AlternateContent xmlns:mc="http://schemas.openxmlformats.org/markup-compatibility/2006">
              <mc:Choice xmlns:v="urn:schemas-microsoft-com:vml" Requires="v">
                <p:oleObj spid="_x0000_s5162" name="Document" r:id="rId4" imgW="6041714" imgH="3352442" progId="Word.Document.8">
                  <p:embed/>
                </p:oleObj>
              </mc:Choice>
              <mc:Fallback>
                <p:oleObj name="Document" r:id="rId4" imgW="6041714" imgH="3352442" progId="Word.Document.8">
                  <p:embed/>
                  <p:pic>
                    <p:nvPicPr>
                      <p:cNvPr id="5122" name="Object 4">
                        <a:extLst>
                          <a:ext uri="{FF2B5EF4-FFF2-40B4-BE49-F238E27FC236}">
                            <a16:creationId xmlns:a16="http://schemas.microsoft.com/office/drawing/2014/main" id="{A54DDC8C-77FD-42CB-B68A-C036AE489EB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5086350"/>
                        <a:ext cx="581025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Footer Placeholder 7">
            <a:extLst>
              <a:ext uri="{FF2B5EF4-FFF2-40B4-BE49-F238E27FC236}">
                <a16:creationId xmlns:a16="http://schemas.microsoft.com/office/drawing/2014/main" id="{11E8723F-5565-46EF-B0D5-0185A1887F6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603FFA82-A93F-4C80-8738-BDF73A774F98}" type="slidenum">
              <a:rPr lang="en-US" altLang="en-US" smtClean="0"/>
              <a:pPr/>
              <a:t>13</a:t>
            </a:fld>
            <a:endParaRPr lang="en-US" altLang="en-US" dirty="0"/>
          </a:p>
        </p:txBody>
      </p:sp>
      <p:sp>
        <p:nvSpPr>
          <p:cNvPr id="3" name="Slide Image Placeholder 2">
            <a:extLst>
              <a:ext uri="{FF2B5EF4-FFF2-40B4-BE49-F238E27FC236}">
                <a16:creationId xmlns:a16="http://schemas.microsoft.com/office/drawing/2014/main" id="{9AACB566-6A41-4E8D-A8BB-A40D8E4978D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04C8F58-9DC0-4B45-BA8A-8EF2C285EF59}"/>
              </a:ext>
            </a:extLst>
          </p:cNvPr>
          <p:cNvSpPr>
            <a:spLocks noGrp="1"/>
          </p:cNvSpPr>
          <p:nvPr>
            <p:ph type="body" idx="1"/>
          </p:nvPr>
        </p:nvSpPr>
        <p:spPr/>
        <p:txBody>
          <a:bodyPr/>
          <a:lstStyle/>
          <a:p>
            <a:pPr lvl="1"/>
            <a:r>
              <a:rPr lang="en-US" altLang="en-US" dirty="0"/>
              <a:t>SQL statements communicate with the Oracle server. SQL*Plus commands control the environment, format query results, and manage files. You can use the commands described in the following table:</a:t>
            </a:r>
          </a:p>
          <a:p>
            <a:pPr lvl="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Footer Placeholder 6">
            <a:extLst>
              <a:ext uri="{FF2B5EF4-FFF2-40B4-BE49-F238E27FC236}">
                <a16:creationId xmlns:a16="http://schemas.microsoft.com/office/drawing/2014/main" id="{33FB9568-4481-446F-8628-1971DDC79EA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92285FFF-66A6-45C3-8403-F319F6349C3E}" type="slidenum">
              <a:rPr lang="en-US" altLang="en-US" smtClean="0"/>
              <a:pPr/>
              <a:t>14</a:t>
            </a:fld>
            <a:endParaRPr lang="en-US" altLang="en-US" dirty="0"/>
          </a:p>
        </p:txBody>
      </p:sp>
      <p:sp>
        <p:nvSpPr>
          <p:cNvPr id="3" name="Slide Image Placeholder 2">
            <a:extLst>
              <a:ext uri="{FF2B5EF4-FFF2-40B4-BE49-F238E27FC236}">
                <a16:creationId xmlns:a16="http://schemas.microsoft.com/office/drawing/2014/main" id="{9FD2FDC6-84BE-48DE-BA0D-3E12738464A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70476ED-D13E-4726-AA3B-3813A6828FD1}"/>
              </a:ext>
            </a:extLst>
          </p:cNvPr>
          <p:cNvSpPr>
            <a:spLocks noGrp="1"/>
          </p:cNvSpPr>
          <p:nvPr>
            <p:ph type="body" idx="1"/>
          </p:nvPr>
        </p:nvSpPr>
        <p:spPr/>
        <p:txBody>
          <a:bodyPr/>
          <a:lstStyle/>
          <a:p>
            <a:pPr lvl="1">
              <a:buFontTx/>
              <a:buNone/>
            </a:pPr>
            <a:r>
              <a:rPr lang="en-US" altLang="en-US" b="1" dirty="0">
                <a:latin typeface="Courier New" panose="02070309020205020404" pitchFamily="49" charset="0"/>
              </a:rPr>
              <a:t>SAVE</a:t>
            </a:r>
            <a:endParaRPr lang="en-US" altLang="en-US" b="1" dirty="0"/>
          </a:p>
          <a:p>
            <a:pPr lvl="1" eaLnBrk="1" hangingPunct="1"/>
            <a:r>
              <a:rPr lang="en-US" altLang="en-US" dirty="0"/>
              <a:t>Use the</a:t>
            </a:r>
            <a:r>
              <a:rPr lang="en-US" altLang="en-US" dirty="0">
                <a:solidFill>
                  <a:srgbClr val="FC0128"/>
                </a:solidFill>
              </a:rPr>
              <a:t> </a:t>
            </a:r>
            <a:r>
              <a:rPr lang="en-US" altLang="en-US" dirty="0">
                <a:solidFill>
                  <a:schemeClr val="tx1"/>
                </a:solidFill>
                <a:latin typeface="Courier New" panose="02070309020205020404" pitchFamily="49" charset="0"/>
              </a:rPr>
              <a:t>SAVE</a:t>
            </a:r>
            <a:r>
              <a:rPr lang="en-US" altLang="en-US" dirty="0">
                <a:solidFill>
                  <a:schemeClr val="tx1"/>
                </a:solidFill>
              </a:rPr>
              <a:t> command to store the current contents of the buffer in a file. Thus, you can store frequently-used scripts for use in the future.</a:t>
            </a:r>
          </a:p>
          <a:p>
            <a:pPr lvl="1" eaLnBrk="1" hangingPunct="1"/>
            <a:r>
              <a:rPr lang="en-US" altLang="en-US" b="1" dirty="0">
                <a:latin typeface="Courier New" panose="02070309020205020404" pitchFamily="49" charset="0"/>
              </a:rPr>
              <a:t>START</a:t>
            </a:r>
            <a:endParaRPr lang="en-US" altLang="en-US" b="1" dirty="0"/>
          </a:p>
          <a:p>
            <a:pPr lvl="1" eaLnBrk="1" hangingPunct="1"/>
            <a:r>
              <a:rPr lang="en-US" altLang="en-US" dirty="0">
                <a:solidFill>
                  <a:schemeClr val="tx1"/>
                </a:solidFill>
              </a:rPr>
              <a:t>Use the </a:t>
            </a:r>
            <a:r>
              <a:rPr lang="en-US" altLang="en-US" dirty="0">
                <a:solidFill>
                  <a:schemeClr val="tx1"/>
                </a:solidFill>
                <a:latin typeface="Courier New" panose="02070309020205020404" pitchFamily="49" charset="0"/>
              </a:rPr>
              <a:t>START</a:t>
            </a:r>
            <a:r>
              <a:rPr lang="en-US" altLang="en-US" dirty="0">
                <a:solidFill>
                  <a:schemeClr val="tx1"/>
                </a:solidFill>
              </a:rPr>
              <a:t> command to run a script in SQL*Plus. You can also, alternatively, use the symbol </a:t>
            </a:r>
            <a:r>
              <a:rPr lang="en-US" altLang="en-US" dirty="0">
                <a:solidFill>
                  <a:schemeClr val="tx1"/>
                </a:solidFill>
                <a:latin typeface="Courier New" panose="02070309020205020404" pitchFamily="49" charset="0"/>
              </a:rPr>
              <a:t>@</a:t>
            </a:r>
            <a:r>
              <a:rPr lang="en-US" altLang="en-US" dirty="0">
                <a:solidFill>
                  <a:schemeClr val="tx1"/>
                </a:solidFill>
              </a:rPr>
              <a:t> to run a script.</a:t>
            </a:r>
          </a:p>
          <a:p>
            <a:pPr lvl="4" eaLnBrk="1" hangingPunct="1"/>
            <a:r>
              <a:rPr lang="en-US" altLang="en-US" dirty="0">
                <a:solidFill>
                  <a:schemeClr val="tx1"/>
                </a:solidFill>
              </a:rPr>
              <a:t>@</a:t>
            </a:r>
            <a:r>
              <a:rPr lang="en-US" altLang="en-US" dirty="0" err="1">
                <a:solidFill>
                  <a:schemeClr val="tx1"/>
                </a:solidFill>
              </a:rPr>
              <a:t>my_query</a:t>
            </a:r>
            <a:endParaRPr lang="en-US" altLang="en-US" dirty="0">
              <a:solidFill>
                <a:schemeClr val="tx1"/>
              </a:solidFill>
            </a:endParaRPr>
          </a:p>
          <a:p>
            <a:pPr lvl="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Footer Placeholder 6">
            <a:extLst>
              <a:ext uri="{FF2B5EF4-FFF2-40B4-BE49-F238E27FC236}">
                <a16:creationId xmlns:a16="http://schemas.microsoft.com/office/drawing/2014/main" id="{B45E9C79-37F5-426C-BEA4-C8F0ED8A979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F005EF8E-C4C3-4077-ACBB-9692905A5107}"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21D4C7B6-3279-4950-90A5-20AF9CB328E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174643A-8E3F-463B-BF7F-70292076692C}"/>
              </a:ext>
            </a:extLst>
          </p:cNvPr>
          <p:cNvSpPr>
            <a:spLocks noGrp="1"/>
          </p:cNvSpPr>
          <p:nvPr>
            <p:ph type="body" idx="1"/>
          </p:nvPr>
        </p:nvSpPr>
        <p:spPr/>
        <p:txBody>
          <a:bodyPr/>
          <a:lstStyle/>
          <a:p>
            <a:pPr lvl="1" eaLnBrk="1" hangingPunct="1"/>
            <a:r>
              <a:rPr lang="en-US" altLang="en-US" dirty="0"/>
              <a:t>Most of the PL/SQL programs perform input and output through SQL statements, to store data in database tables or query those tables. All other PL/SQL input/output is done through APIs that interact with other programs. For example, the </a:t>
            </a:r>
            <a:r>
              <a:rPr lang="en-US" altLang="en-US" dirty="0">
                <a:latin typeface="Courier New" panose="02070309020205020404" pitchFamily="49" charset="0"/>
              </a:rPr>
              <a:t>DBMS_OUTPUT</a:t>
            </a:r>
            <a:r>
              <a:rPr lang="en-US" altLang="en-US" dirty="0"/>
              <a:t> package has procedures, such as </a:t>
            </a:r>
            <a:r>
              <a:rPr lang="en-US" altLang="en-US" dirty="0">
                <a:latin typeface="Courier New" panose="02070309020205020404" pitchFamily="49" charset="0"/>
              </a:rPr>
              <a:t>PUT_LINE</a:t>
            </a:r>
            <a:r>
              <a:rPr lang="en-US" altLang="en-US" dirty="0"/>
              <a:t>. To see the result outside of PL/SQL requires another program, such as SQL*Plus, to read and display the data passed to </a:t>
            </a:r>
            <a:r>
              <a:rPr lang="en-US" altLang="en-US" dirty="0">
                <a:latin typeface="Courier New" panose="02070309020205020404" pitchFamily="49" charset="0"/>
              </a:rPr>
              <a:t>DBMS_OUTPUT</a:t>
            </a:r>
            <a:r>
              <a:rPr lang="en-US" altLang="en-US" dirty="0"/>
              <a:t>.</a:t>
            </a:r>
          </a:p>
          <a:p>
            <a:pPr lvl="1" eaLnBrk="1" hangingPunct="1"/>
            <a:r>
              <a:rPr lang="en-US" altLang="en-US" dirty="0"/>
              <a:t>SQL*Plus does not display </a:t>
            </a:r>
            <a:r>
              <a:rPr lang="en-US" altLang="en-US" dirty="0">
                <a:latin typeface="Courier New" panose="02070309020205020404" pitchFamily="49" charset="0"/>
              </a:rPr>
              <a:t>DBMS_OUTPUT</a:t>
            </a:r>
            <a:r>
              <a:rPr lang="en-US" altLang="en-US" dirty="0"/>
              <a:t> data unless you first issue the SQL*Plus command </a:t>
            </a:r>
            <a:r>
              <a:rPr lang="en-US" altLang="en-US" dirty="0">
                <a:latin typeface="Courier New" panose="02070309020205020404" pitchFamily="49" charset="0"/>
              </a:rPr>
              <a:t>SET</a:t>
            </a:r>
            <a:r>
              <a:rPr lang="en-US" altLang="en-US" dirty="0"/>
              <a:t> </a:t>
            </a:r>
            <a:r>
              <a:rPr lang="en-US" altLang="en-US" dirty="0">
                <a:latin typeface="Courier New" panose="02070309020205020404" pitchFamily="49" charset="0"/>
              </a:rPr>
              <a:t>SERVEROUTPUT</a:t>
            </a:r>
            <a:r>
              <a:rPr lang="en-US" altLang="en-US" dirty="0"/>
              <a:t> </a:t>
            </a:r>
            <a:r>
              <a:rPr lang="en-US" altLang="en-US" dirty="0">
                <a:latin typeface="Courier New" panose="02070309020205020404" pitchFamily="49" charset="0"/>
              </a:rPr>
              <a:t>ON</a:t>
            </a:r>
            <a:r>
              <a:rPr lang="en-US" altLang="en-US" dirty="0"/>
              <a:t> as follows:</a:t>
            </a:r>
          </a:p>
          <a:p>
            <a:pPr lvl="4" eaLnBrk="1" hangingPunct="1"/>
            <a:r>
              <a:rPr lang="en-US" altLang="en-US" sz="1200" dirty="0"/>
              <a:t>SET SERVEROUTPUT ON</a:t>
            </a:r>
          </a:p>
          <a:p>
            <a:pPr lvl="1" eaLnBrk="1" hangingPunct="1"/>
            <a:r>
              <a:rPr lang="en-US" altLang="en-US" b="1" dirty="0"/>
              <a:t>Note </a:t>
            </a:r>
          </a:p>
          <a:p>
            <a:pPr lvl="2" eaLnBrk="1" hangingPunct="1"/>
            <a:r>
              <a:rPr lang="en-US" altLang="en-US" dirty="0">
                <a:latin typeface="Courier New" panose="02070309020205020404" pitchFamily="49" charset="0"/>
              </a:rPr>
              <a:t>SIZE</a:t>
            </a:r>
            <a:r>
              <a:rPr lang="en-US" altLang="en-US" dirty="0"/>
              <a:t> sets the number of bytes of the output that can be buffered within the Oracle Database server. The default is </a:t>
            </a:r>
            <a:r>
              <a:rPr lang="en-US" altLang="en-US" dirty="0">
                <a:latin typeface="Courier New" panose="02070309020205020404" pitchFamily="49" charset="0"/>
              </a:rPr>
              <a:t>UNLIMITED</a:t>
            </a:r>
            <a:r>
              <a:rPr lang="en-US" altLang="en-US" dirty="0"/>
              <a:t>. </a:t>
            </a:r>
            <a:r>
              <a:rPr lang="en-US" altLang="en-US" dirty="0">
                <a:latin typeface="Courier New" panose="02070309020205020404" pitchFamily="49" charset="0"/>
              </a:rPr>
              <a:t>n</a:t>
            </a:r>
            <a:r>
              <a:rPr lang="en-US" altLang="en-US" dirty="0"/>
              <a:t> cannot be less than 2000 or greater than 1,000,000. </a:t>
            </a:r>
          </a:p>
          <a:p>
            <a:pPr lvl="2" eaLnBrk="1" hangingPunct="1"/>
            <a:r>
              <a:rPr lang="en-US" altLang="en-US" dirty="0"/>
              <a:t>For additional information about </a:t>
            </a:r>
            <a:r>
              <a:rPr lang="en-US" altLang="en-US" dirty="0">
                <a:latin typeface="Courier New" panose="02070309020205020404" pitchFamily="49" charset="0"/>
              </a:rPr>
              <a:t>SERVEROUTPUT</a:t>
            </a:r>
            <a:r>
              <a:rPr lang="en-US" altLang="en-US" dirty="0"/>
              <a:t>, see </a:t>
            </a:r>
            <a:r>
              <a:rPr lang="en-US" altLang="en-US" i="1" dirty="0"/>
              <a:t>Oracle Database PL/SQL User's Guide and Reference 19c.</a:t>
            </a:r>
            <a:endParaRPr lang="en-US" alt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6">
            <a:extLst>
              <a:ext uri="{FF2B5EF4-FFF2-40B4-BE49-F238E27FC236}">
                <a16:creationId xmlns:a16="http://schemas.microsoft.com/office/drawing/2014/main" id="{C5B250F4-4CA8-4526-95E3-F4B030025BD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2CEDBECD-4EFB-42E7-B95F-2E4294B0BBEE}" type="slidenum">
              <a:rPr lang="en-US" altLang="en-US" smtClean="0"/>
              <a:pPr/>
              <a:t>16</a:t>
            </a:fld>
            <a:endParaRPr lang="en-US" altLang="en-US" dirty="0"/>
          </a:p>
        </p:txBody>
      </p:sp>
      <p:sp>
        <p:nvSpPr>
          <p:cNvPr id="3" name="Slide Image Placeholder 2">
            <a:extLst>
              <a:ext uri="{FF2B5EF4-FFF2-40B4-BE49-F238E27FC236}">
                <a16:creationId xmlns:a16="http://schemas.microsoft.com/office/drawing/2014/main" id="{4BEC86B1-C67F-4C57-9A3A-47CC408B5D4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545554B-9ABD-430B-8126-68CE25D32899}"/>
              </a:ext>
            </a:extLst>
          </p:cNvPr>
          <p:cNvSpPr>
            <a:spLocks noGrp="1"/>
          </p:cNvSpPr>
          <p:nvPr>
            <p:ph type="body" idx="1"/>
          </p:nvPr>
        </p:nvSpPr>
        <p:spPr/>
        <p:txBody>
          <a:bodyPr/>
          <a:lstStyle/>
          <a:p>
            <a:pPr lvl="1" eaLnBrk="1" hangingPunct="1"/>
            <a:r>
              <a:rPr lang="en-US" altLang="en-US" dirty="0"/>
              <a:t>The </a:t>
            </a:r>
            <a:r>
              <a:rPr lang="en-US" altLang="en-US" dirty="0">
                <a:latin typeface="Courier New" panose="02070309020205020404" pitchFamily="49" charset="0"/>
              </a:rPr>
              <a:t>SPOOL</a:t>
            </a:r>
            <a:r>
              <a:rPr lang="en-US" altLang="en-US" dirty="0"/>
              <a:t> command stores query results in a file or optionally sends the file to a printer. The </a:t>
            </a:r>
            <a:r>
              <a:rPr lang="en-US" altLang="en-US" dirty="0">
                <a:latin typeface="Courier New" panose="02070309020205020404" pitchFamily="49" charset="0"/>
              </a:rPr>
              <a:t>SPOOL</a:t>
            </a:r>
            <a:r>
              <a:rPr lang="en-US" altLang="en-US" dirty="0"/>
              <a:t> command has been enhanced. You can now append to, or replace an existing file, where previously you could use </a:t>
            </a:r>
            <a:r>
              <a:rPr lang="en-US" altLang="en-US" dirty="0">
                <a:latin typeface="Courier New" panose="02070309020205020404" pitchFamily="49" charset="0"/>
              </a:rPr>
              <a:t>SPOOL</a:t>
            </a:r>
            <a:r>
              <a:rPr lang="en-US" altLang="en-US" dirty="0"/>
              <a:t> only to create (and replace) a file. </a:t>
            </a:r>
            <a:r>
              <a:rPr lang="en-US" altLang="en-US" dirty="0">
                <a:latin typeface="Courier New" panose="02070309020205020404" pitchFamily="49" charset="0"/>
              </a:rPr>
              <a:t>REPLACE</a:t>
            </a:r>
            <a:r>
              <a:rPr lang="en-US" altLang="en-US" dirty="0"/>
              <a:t> is the default. </a:t>
            </a:r>
          </a:p>
          <a:p>
            <a:pPr lvl="1" eaLnBrk="1" hangingPunct="1"/>
            <a:r>
              <a:rPr lang="en-US" altLang="en-US" dirty="0"/>
              <a:t>To spool the output generated by commands in a script without displaying the output on screen, use </a:t>
            </a:r>
            <a:r>
              <a:rPr lang="en-US" altLang="en-US" dirty="0">
                <a:latin typeface="Courier New" panose="02070309020205020404" pitchFamily="49" charset="0"/>
              </a:rPr>
              <a:t>SET</a:t>
            </a:r>
            <a:r>
              <a:rPr lang="en-US" altLang="en-US" dirty="0"/>
              <a:t> </a:t>
            </a:r>
            <a:r>
              <a:rPr lang="en-US" altLang="en-US" dirty="0">
                <a:latin typeface="Courier New" panose="02070309020205020404" pitchFamily="49" charset="0"/>
              </a:rPr>
              <a:t>TERMOUT</a:t>
            </a:r>
            <a:r>
              <a:rPr lang="en-US" altLang="en-US" dirty="0"/>
              <a:t> </a:t>
            </a:r>
            <a:r>
              <a:rPr lang="en-US" altLang="en-US" dirty="0">
                <a:latin typeface="Courier New" panose="02070309020205020404" pitchFamily="49" charset="0"/>
              </a:rPr>
              <a:t>OFF</a:t>
            </a:r>
            <a:r>
              <a:rPr lang="en-US" altLang="en-US" dirty="0"/>
              <a:t>. </a:t>
            </a:r>
            <a:r>
              <a:rPr lang="en-US" altLang="en-US" dirty="0">
                <a:latin typeface="Courier New" panose="02070309020205020404" pitchFamily="49" charset="0"/>
              </a:rPr>
              <a:t>SET</a:t>
            </a:r>
            <a:r>
              <a:rPr lang="en-US" altLang="en-US" dirty="0"/>
              <a:t> </a:t>
            </a:r>
            <a:r>
              <a:rPr lang="en-US" altLang="en-US" dirty="0">
                <a:latin typeface="Courier New" panose="02070309020205020404" pitchFamily="49" charset="0"/>
              </a:rPr>
              <a:t>TERMOUT</a:t>
            </a:r>
            <a:r>
              <a:rPr lang="en-US" altLang="en-US" dirty="0"/>
              <a:t> </a:t>
            </a:r>
            <a:r>
              <a:rPr lang="en-US" altLang="en-US" dirty="0">
                <a:latin typeface="Courier New" panose="02070309020205020404" pitchFamily="49" charset="0"/>
              </a:rPr>
              <a:t>OFF</a:t>
            </a:r>
            <a:r>
              <a:rPr lang="en-US" altLang="en-US" dirty="0"/>
              <a:t> does not affect the output from commands that run interactively.</a:t>
            </a:r>
          </a:p>
          <a:p>
            <a:pPr lvl="1" eaLnBrk="1" hangingPunct="1"/>
            <a:r>
              <a:rPr lang="en-US" altLang="en-US" dirty="0"/>
              <a:t>You must use quotation marks around file names that contain white space. To create a valid HTML file using </a:t>
            </a:r>
            <a:r>
              <a:rPr lang="en-US" altLang="en-US" dirty="0">
                <a:latin typeface="Courier New" panose="02070309020205020404" pitchFamily="49" charset="0"/>
              </a:rPr>
              <a:t>SPOOL</a:t>
            </a:r>
            <a:r>
              <a:rPr lang="en-US" altLang="en-US" dirty="0"/>
              <a:t> </a:t>
            </a:r>
            <a:r>
              <a:rPr lang="en-US" altLang="en-US" dirty="0">
                <a:latin typeface="Courier New" panose="02070309020205020404" pitchFamily="49" charset="0"/>
              </a:rPr>
              <a:t>APPEND</a:t>
            </a:r>
            <a:r>
              <a:rPr lang="en-US" altLang="en-US" dirty="0"/>
              <a:t> commands, you must use </a:t>
            </a:r>
            <a:r>
              <a:rPr lang="en-US" altLang="en-US" dirty="0">
                <a:latin typeface="Courier New" panose="02070309020205020404" pitchFamily="49" charset="0"/>
              </a:rPr>
              <a:t>PROMPT</a:t>
            </a:r>
            <a:r>
              <a:rPr lang="en-US" altLang="en-US" dirty="0"/>
              <a:t> or a similar command to create the HTML page header and footer. The </a:t>
            </a:r>
            <a:r>
              <a:rPr lang="en-US" altLang="en-US" dirty="0">
                <a:latin typeface="Courier New" panose="02070309020205020404" pitchFamily="49" charset="0"/>
              </a:rPr>
              <a:t>SPOOL</a:t>
            </a:r>
            <a:r>
              <a:rPr lang="en-US" altLang="en-US" dirty="0"/>
              <a:t> </a:t>
            </a:r>
            <a:r>
              <a:rPr lang="en-US" altLang="en-US" dirty="0">
                <a:latin typeface="Courier New" panose="02070309020205020404" pitchFamily="49" charset="0"/>
              </a:rPr>
              <a:t>APPEND</a:t>
            </a:r>
            <a:r>
              <a:rPr lang="en-US" altLang="en-US" dirty="0"/>
              <a:t> command does not parse HTML tags. </a:t>
            </a:r>
            <a:r>
              <a:rPr lang="en-US" altLang="en-US" dirty="0">
                <a:latin typeface="Courier New" panose="02070309020205020404" pitchFamily="49" charset="0"/>
              </a:rPr>
              <a:t>SET</a:t>
            </a:r>
            <a:r>
              <a:rPr lang="en-US" altLang="en-US" dirty="0"/>
              <a:t> </a:t>
            </a:r>
            <a:r>
              <a:rPr lang="en-US" altLang="en-US" dirty="0">
                <a:latin typeface="Courier New" panose="02070309020205020404" pitchFamily="49" charset="0"/>
              </a:rPr>
              <a:t>SQLPLUSCOMPAT[IBILITY]</a:t>
            </a:r>
            <a:r>
              <a:rPr lang="en-US" altLang="en-US" dirty="0"/>
              <a:t> to 9.2 or earlier to disable the </a:t>
            </a:r>
            <a:r>
              <a:rPr lang="en-US" altLang="en-US" dirty="0">
                <a:latin typeface="Courier New" panose="02070309020205020404" pitchFamily="49" charset="0"/>
              </a:rPr>
              <a:t>CREATE</a:t>
            </a:r>
            <a:r>
              <a:rPr lang="en-US" altLang="en-US" dirty="0"/>
              <a:t>, </a:t>
            </a:r>
            <a:r>
              <a:rPr lang="en-US" altLang="en-US" dirty="0">
                <a:latin typeface="Courier New" panose="02070309020205020404" pitchFamily="49" charset="0"/>
              </a:rPr>
              <a:t>APPEND</a:t>
            </a:r>
            <a:r>
              <a:rPr lang="en-US" altLang="en-US" dirty="0"/>
              <a:t>, and </a:t>
            </a:r>
            <a:r>
              <a:rPr lang="en-US" altLang="en-US" dirty="0">
                <a:latin typeface="Courier New" panose="02070309020205020404" pitchFamily="49" charset="0"/>
              </a:rPr>
              <a:t>SAVE</a:t>
            </a:r>
            <a:r>
              <a:rPr lang="en-US" altLang="en-US" dirty="0"/>
              <a:t> parameters. </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Footer Placeholder 6">
            <a:extLst>
              <a:ext uri="{FF2B5EF4-FFF2-40B4-BE49-F238E27FC236}">
                <a16:creationId xmlns:a16="http://schemas.microsoft.com/office/drawing/2014/main" id="{271A5542-6534-4352-8CFF-72E08E18E5FF}"/>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C57199DA-2165-4021-A13E-934CF14C9E52}"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A659CAEC-0BA9-46FA-BD23-938E240FB72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D3ADB7D-1DBB-43C5-B362-C8D8E77DE754}"/>
              </a:ext>
            </a:extLst>
          </p:cNvPr>
          <p:cNvSpPr>
            <a:spLocks noGrp="1"/>
          </p:cNvSpPr>
          <p:nvPr>
            <p:ph type="body" idx="1"/>
          </p:nvPr>
        </p:nvSpPr>
        <p:spPr/>
        <p:txBody>
          <a:bodyPr/>
          <a:lstStyle/>
          <a:p>
            <a:pPr lvl="1" eaLnBrk="1" hangingPunct="1"/>
            <a:r>
              <a:rPr lang="en-US" altLang="en-US" dirty="0">
                <a:latin typeface="Courier New" panose="02070309020205020404" pitchFamily="49" charset="0"/>
              </a:rPr>
              <a:t>EXPLAIN</a:t>
            </a:r>
            <a:r>
              <a:rPr lang="en-US" altLang="en-US" dirty="0"/>
              <a:t> shows the query execution path by performing an </a:t>
            </a:r>
            <a:r>
              <a:rPr lang="en-US" altLang="en-US" dirty="0">
                <a:latin typeface="Courier New" panose="02070309020205020404" pitchFamily="49" charset="0"/>
              </a:rPr>
              <a:t>EXPLAIN</a:t>
            </a:r>
            <a:r>
              <a:rPr lang="en-US" altLang="en-US" dirty="0"/>
              <a:t> </a:t>
            </a:r>
            <a:r>
              <a:rPr lang="en-US" altLang="en-US" dirty="0">
                <a:latin typeface="Courier New" panose="02070309020205020404" pitchFamily="49" charset="0"/>
              </a:rPr>
              <a:t>PLAN</a:t>
            </a:r>
            <a:r>
              <a:rPr lang="en-US" altLang="en-US" dirty="0"/>
              <a:t>. </a:t>
            </a:r>
            <a:r>
              <a:rPr lang="en-US" altLang="en-US" dirty="0">
                <a:latin typeface="Courier New" panose="02070309020205020404" pitchFamily="49" charset="0"/>
              </a:rPr>
              <a:t>STATISTICS</a:t>
            </a:r>
            <a:r>
              <a:rPr lang="en-US" altLang="en-US" dirty="0"/>
              <a:t> displays SQL statement statistics. The formatting of your </a:t>
            </a:r>
            <a:r>
              <a:rPr lang="en-US" altLang="en-US" dirty="0">
                <a:latin typeface="Courier New" panose="02070309020205020404" pitchFamily="49" charset="0"/>
              </a:rPr>
              <a:t>AUTOTRACE</a:t>
            </a:r>
            <a:r>
              <a:rPr lang="en-US" altLang="en-US" dirty="0"/>
              <a:t> report may vary depending on the version of the server to which you are connected and the configuration of the server. The </a:t>
            </a:r>
            <a:r>
              <a:rPr lang="en-US" altLang="en-US" dirty="0">
                <a:latin typeface="Courier New" panose="02070309020205020404" pitchFamily="49" charset="0"/>
              </a:rPr>
              <a:t>DBMS_XPLAN</a:t>
            </a:r>
            <a:r>
              <a:rPr lang="en-US" altLang="en-US" dirty="0"/>
              <a:t> package provides an easy way to display the output of the </a:t>
            </a:r>
            <a:r>
              <a:rPr lang="en-US" altLang="en-US" dirty="0">
                <a:latin typeface="Courier New" panose="02070309020205020404" pitchFamily="49" charset="0"/>
              </a:rPr>
              <a:t>EXPLAIN</a:t>
            </a:r>
            <a:r>
              <a:rPr lang="en-US" altLang="en-US" dirty="0"/>
              <a:t> </a:t>
            </a:r>
            <a:r>
              <a:rPr lang="en-US" altLang="en-US" dirty="0">
                <a:latin typeface="Courier New" panose="02070309020205020404" pitchFamily="49" charset="0"/>
              </a:rPr>
              <a:t>PLAN</a:t>
            </a:r>
            <a:r>
              <a:rPr lang="en-US" altLang="en-US" dirty="0"/>
              <a:t> command in several predefined formats.</a:t>
            </a:r>
          </a:p>
          <a:p>
            <a:pPr lvl="1" eaLnBrk="1" hangingPunct="1"/>
            <a:r>
              <a:rPr lang="en-US" altLang="en-US" b="1" dirty="0"/>
              <a:t>Note </a:t>
            </a:r>
          </a:p>
          <a:p>
            <a:pPr lvl="2" eaLnBrk="1" hangingPunct="1"/>
            <a:r>
              <a:rPr lang="en-US" altLang="en-US" dirty="0"/>
              <a:t>For additional information about the package and subprograms, refer to Oracle Database </a:t>
            </a:r>
            <a:r>
              <a:rPr lang="en-US" altLang="en-US" i="1" dirty="0"/>
              <a:t>PL/SQL Packages and Types Reference: https://docs.oracle.com/en/database/oracle/oracle-database/19/arpls/index.html</a:t>
            </a:r>
            <a:endParaRPr lang="en-US" altLang="en-US" dirty="0"/>
          </a:p>
          <a:p>
            <a:pPr lvl="2" eaLnBrk="1" hangingPunct="1"/>
            <a:r>
              <a:rPr lang="en-US" altLang="en-US" dirty="0"/>
              <a:t>For additional information about the </a:t>
            </a:r>
            <a:r>
              <a:rPr lang="en-US" altLang="en-US" dirty="0">
                <a:latin typeface="Courier New" panose="02070309020205020404" pitchFamily="49" charset="0"/>
              </a:rPr>
              <a:t>EXPLAIN</a:t>
            </a:r>
            <a:r>
              <a:rPr lang="en-US" altLang="en-US" dirty="0"/>
              <a:t> </a:t>
            </a:r>
            <a:r>
              <a:rPr lang="en-US" altLang="en-US" dirty="0">
                <a:latin typeface="Courier New" panose="02070309020205020404" pitchFamily="49" charset="0"/>
              </a:rPr>
              <a:t>PLAN</a:t>
            </a:r>
            <a:r>
              <a:rPr lang="en-US" altLang="en-US" dirty="0"/>
              <a:t>, refer to </a:t>
            </a:r>
            <a:r>
              <a:rPr lang="en-US" altLang="en-US" i="1" dirty="0"/>
              <a:t>Oracle Database SQL Language Reference: https://docs.oracle.com/en/database/oracle/oracle-database/19/sqlrf/index.html</a:t>
            </a:r>
            <a:endParaRPr lang="en-US" altLang="en-US" dirty="0"/>
          </a:p>
          <a:p>
            <a:pPr lvl="2" eaLnBrk="1" hangingPunct="1"/>
            <a:r>
              <a:rPr lang="en-US" altLang="en-US" dirty="0"/>
              <a:t>For additional information about Execution Plans and the statistics, refer to </a:t>
            </a:r>
            <a:r>
              <a:rPr lang="en-US" altLang="en-US" i="1" dirty="0"/>
              <a:t>Oracle Database </a:t>
            </a:r>
            <a:r>
              <a:rPr lang="en-US" altLang="en-US" i="1" dirty="0" err="1"/>
              <a:t>Database</a:t>
            </a:r>
            <a:r>
              <a:rPr lang="en-US" altLang="en-US" i="1" dirty="0"/>
              <a:t> Performance Tuning Guide: </a:t>
            </a:r>
            <a:r>
              <a:rPr lang="en-US" dirty="0"/>
              <a:t>https://docs.oracle.com/en/database/oracle/oracle-database/19/tgdba/index.html </a:t>
            </a:r>
            <a:endParaRPr lang="en-US" alt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F80558CA-6E7A-48A5-80A2-49B7E0A11C91}"/>
              </a:ext>
            </a:extLst>
          </p:cNvPr>
          <p:cNvSpPr>
            <a:spLocks noGrp="1" noChangeArrowheads="1"/>
          </p:cNvSpPr>
          <p:nvPr>
            <p:ph type="body" idx="1"/>
          </p:nvPr>
        </p:nvSpPr>
        <p:spPr/>
        <p:txBody>
          <a:bodyPr/>
          <a:lstStyle/>
          <a:p>
            <a:pPr lvl="1"/>
            <a:r>
              <a:rPr lang="en-US" altLang="en-US"/>
              <a:t>SQL*Plus is an execution environment that you can use to send SQL commands to the database server and to edit and save SQL commands. You can execute commands from the SQL prompt or from a script file.</a:t>
            </a:r>
          </a:p>
        </p:txBody>
      </p:sp>
      <p:sp>
        <p:nvSpPr>
          <p:cNvPr id="39940" name="Footer Placeholder 6">
            <a:extLst>
              <a:ext uri="{FF2B5EF4-FFF2-40B4-BE49-F238E27FC236}">
                <a16:creationId xmlns:a16="http://schemas.microsoft.com/office/drawing/2014/main" id="{A3F176E4-729C-4E07-BB16-CFAC837D4EC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EEFD93F1-41DB-4EB6-A2FF-30F6A7438918}" type="slidenum">
              <a:rPr lang="en-US" altLang="en-US" smtClean="0"/>
              <a:pPr/>
              <a:t>18</a:t>
            </a:fld>
            <a:endParaRPr lang="en-US" altLang="en-US" dirty="0"/>
          </a:p>
        </p:txBody>
      </p:sp>
      <p:sp>
        <p:nvSpPr>
          <p:cNvPr id="4" name="Slide Image Placeholder 3">
            <a:extLst>
              <a:ext uri="{FF2B5EF4-FFF2-40B4-BE49-F238E27FC236}">
                <a16:creationId xmlns:a16="http://schemas.microsoft.com/office/drawing/2014/main" id="{BD80723C-3480-4B51-B5EB-1E985C68AE8A}"/>
              </a:ext>
            </a:extLst>
          </p:cNvPr>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Footer Placeholder 6">
            <a:extLst>
              <a:ext uri="{FF2B5EF4-FFF2-40B4-BE49-F238E27FC236}">
                <a16:creationId xmlns:a16="http://schemas.microsoft.com/office/drawing/2014/main" id="{9A9439DB-9B14-4B0F-BFF7-C70EC34B422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C898FDE7-0550-4087-BA68-E8DF0067BC6E}" type="slidenum">
              <a:rPr lang="en-US" altLang="en-US" smtClean="0"/>
              <a:pPr/>
              <a:t>2</a:t>
            </a:fld>
            <a:endParaRPr lang="en-US" altLang="en-US" dirty="0"/>
          </a:p>
        </p:txBody>
      </p:sp>
      <p:sp>
        <p:nvSpPr>
          <p:cNvPr id="3" name="Slide Image Placeholder 2">
            <a:extLst>
              <a:ext uri="{FF2B5EF4-FFF2-40B4-BE49-F238E27FC236}">
                <a16:creationId xmlns:a16="http://schemas.microsoft.com/office/drawing/2014/main" id="{04AB0AD2-4523-4CD9-A129-EFE3BB8A781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A80D9B1-1227-4094-B0B3-F8536D3362D7}"/>
              </a:ext>
            </a:extLst>
          </p:cNvPr>
          <p:cNvSpPr>
            <a:spLocks noGrp="1"/>
          </p:cNvSpPr>
          <p:nvPr>
            <p:ph type="body" idx="1"/>
          </p:nvPr>
        </p:nvSpPr>
        <p:spPr/>
        <p:txBody>
          <a:bodyPr/>
          <a:lstStyle/>
          <a:p>
            <a:pPr lvl="1"/>
            <a:r>
              <a:rPr lang="en-US" altLang="en-US" dirty="0"/>
              <a:t>You might want to create </a:t>
            </a:r>
            <a:r>
              <a:rPr lang="en-US" altLang="en-US" dirty="0">
                <a:latin typeface="Courier New" panose="02070309020205020404" pitchFamily="49" charset="0"/>
              </a:rPr>
              <a:t>SELECT</a:t>
            </a:r>
            <a:r>
              <a:rPr lang="en-US" altLang="en-US" dirty="0"/>
              <a:t> statements that can be used repeatedly. This appendix covers the use of SQL*Plus commands to execute SQL statements. You learn how to format the output by using SQL*Plus commands, edit SQL commands, and save scripts in SQL*Plus.</a:t>
            </a:r>
          </a:p>
          <a:p>
            <a:pPr lvl="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Footer Placeholder 6">
            <a:extLst>
              <a:ext uri="{FF2B5EF4-FFF2-40B4-BE49-F238E27FC236}">
                <a16:creationId xmlns:a16="http://schemas.microsoft.com/office/drawing/2014/main" id="{7810F4D8-071E-4FB3-9AF5-0E1169D30D6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3A743A7B-9727-4119-8D88-86748876EB9C}"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4182A1A2-FAD3-490D-B436-0A327B0CB2D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31F87D9-304A-41D1-961F-4D3C2C9E661C}"/>
              </a:ext>
            </a:extLst>
          </p:cNvPr>
          <p:cNvSpPr>
            <a:spLocks noGrp="1"/>
          </p:cNvSpPr>
          <p:nvPr>
            <p:ph type="body" idx="1"/>
          </p:nvPr>
        </p:nvSpPr>
        <p:spPr/>
        <p:txBody>
          <a:bodyPr/>
          <a:lstStyle/>
          <a:p>
            <a:pPr eaLnBrk="1" hangingPunct="1"/>
            <a:r>
              <a:rPr lang="en-US" altLang="en-US" dirty="0"/>
              <a:t>SQL and SQL*Plus </a:t>
            </a:r>
          </a:p>
          <a:p>
            <a:pPr lvl="1" eaLnBrk="1" hangingPunct="1"/>
            <a:r>
              <a:rPr lang="en-US" altLang="en-US" dirty="0"/>
              <a:t>SQL is a command language that is used for communication with the Oracle server from any tool or application. Oracle </a:t>
            </a:r>
            <a:r>
              <a:rPr lang="en-US" altLang="en-US" dirty="0">
                <a:solidFill>
                  <a:schemeClr val="tx1"/>
                </a:solidFill>
              </a:rPr>
              <a:t>SQL contains many extensions. When you enter a SQL statement, it is stored in a part of memory called the </a:t>
            </a:r>
            <a:r>
              <a:rPr lang="en-US" altLang="en-US" i="1" dirty="0">
                <a:solidFill>
                  <a:schemeClr val="tx1"/>
                </a:solidFill>
              </a:rPr>
              <a:t>SQL buffer</a:t>
            </a:r>
            <a:r>
              <a:rPr lang="en-US" altLang="en-US" dirty="0">
                <a:solidFill>
                  <a:schemeClr val="tx1"/>
                </a:solidFill>
              </a:rPr>
              <a:t> and</a:t>
            </a:r>
            <a:r>
              <a:rPr lang="en-US" altLang="en-US" dirty="0"/>
              <a:t> remains there until you enter a new SQL statement. SQL*Plus is an Oracle tool that recognizes and submits SQL statements to the Oracle19c Server for execution. It contains its own command language.</a:t>
            </a:r>
          </a:p>
          <a:p>
            <a:pPr lvl="1" eaLnBrk="1" hangingPunct="1">
              <a:spcBef>
                <a:spcPts val="200"/>
              </a:spcBef>
            </a:pPr>
            <a:r>
              <a:rPr lang="en-US" altLang="en-US" b="1" dirty="0"/>
              <a:t>Features of SQL</a:t>
            </a:r>
          </a:p>
          <a:p>
            <a:pPr lvl="2" eaLnBrk="1" hangingPunct="1">
              <a:spcBef>
                <a:spcPts val="200"/>
              </a:spcBef>
            </a:pPr>
            <a:r>
              <a:rPr lang="en-US" altLang="en-US" dirty="0"/>
              <a:t>Can be used by a range of users, including those with little or no programming experience</a:t>
            </a:r>
          </a:p>
          <a:p>
            <a:pPr lvl="2" eaLnBrk="1" hangingPunct="1">
              <a:spcBef>
                <a:spcPts val="100"/>
              </a:spcBef>
            </a:pPr>
            <a:r>
              <a:rPr lang="en-US" altLang="en-US" dirty="0"/>
              <a:t>Is a nonprocedural language</a:t>
            </a:r>
          </a:p>
          <a:p>
            <a:pPr lvl="2" eaLnBrk="1" hangingPunct="1">
              <a:spcBef>
                <a:spcPts val="100"/>
              </a:spcBef>
            </a:pPr>
            <a:r>
              <a:rPr lang="en-US" altLang="en-US" dirty="0"/>
              <a:t>Reduces the amount of time required for creating and maintaining systems</a:t>
            </a:r>
          </a:p>
          <a:p>
            <a:pPr lvl="2" eaLnBrk="1" hangingPunct="1">
              <a:spcBef>
                <a:spcPts val="100"/>
              </a:spcBef>
            </a:pPr>
            <a:r>
              <a:rPr lang="en-US" altLang="en-US" dirty="0"/>
              <a:t>Is an English-like language</a:t>
            </a:r>
          </a:p>
          <a:p>
            <a:pPr lvl="1" eaLnBrk="1" hangingPunct="1">
              <a:spcBef>
                <a:spcPts val="200"/>
              </a:spcBef>
            </a:pPr>
            <a:r>
              <a:rPr lang="en-US" altLang="en-US" b="1" dirty="0"/>
              <a:t>Features of SQL*Plus </a:t>
            </a:r>
            <a:endParaRPr lang="en-US" altLang="en-US" dirty="0"/>
          </a:p>
          <a:p>
            <a:pPr lvl="2" eaLnBrk="1" hangingPunct="1">
              <a:spcBef>
                <a:spcPts val="200"/>
              </a:spcBef>
            </a:pPr>
            <a:r>
              <a:rPr lang="en-US" altLang="en-US" dirty="0"/>
              <a:t>Accepts ad hoc entry of statements</a:t>
            </a:r>
          </a:p>
          <a:p>
            <a:pPr lvl="2" eaLnBrk="1" hangingPunct="1">
              <a:spcBef>
                <a:spcPts val="100"/>
              </a:spcBef>
            </a:pPr>
            <a:r>
              <a:rPr lang="en-US" altLang="en-US" dirty="0"/>
              <a:t>Accepts SQL input from files</a:t>
            </a:r>
          </a:p>
          <a:p>
            <a:pPr lvl="2" eaLnBrk="1" hangingPunct="1">
              <a:spcBef>
                <a:spcPts val="100"/>
              </a:spcBef>
            </a:pPr>
            <a:r>
              <a:rPr lang="en-US" altLang="en-US" dirty="0"/>
              <a:t>Provides a line editor for modifying SQL statements</a:t>
            </a:r>
          </a:p>
          <a:p>
            <a:pPr lvl="2" eaLnBrk="1" hangingPunct="1">
              <a:spcBef>
                <a:spcPts val="100"/>
              </a:spcBef>
            </a:pPr>
            <a:r>
              <a:rPr lang="en-US" altLang="en-US" dirty="0"/>
              <a:t>Controls environmental settings</a:t>
            </a:r>
          </a:p>
          <a:p>
            <a:pPr lvl="2" eaLnBrk="1" hangingPunct="1">
              <a:spcBef>
                <a:spcPts val="100"/>
              </a:spcBef>
            </a:pPr>
            <a:r>
              <a:rPr lang="en-US" altLang="en-US" dirty="0"/>
              <a:t>Formats query results into basic reports</a:t>
            </a:r>
          </a:p>
          <a:p>
            <a:pPr lvl="2" eaLnBrk="1" hangingPunct="1">
              <a:spcBef>
                <a:spcPts val="100"/>
              </a:spcBef>
            </a:pPr>
            <a:r>
              <a:rPr lang="en-US" altLang="en-US" dirty="0"/>
              <a:t>Accesses local and remote databases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
            <a:extLst>
              <a:ext uri="{FF2B5EF4-FFF2-40B4-BE49-F238E27FC236}">
                <a16:creationId xmlns:a16="http://schemas.microsoft.com/office/drawing/2014/main" id="{3616961F-612D-40F0-84CE-4F50F7FC62A3}"/>
              </a:ext>
            </a:extLst>
          </p:cNvPr>
          <p:cNvGraphicFramePr>
            <a:graphicFrameLocks/>
          </p:cNvGraphicFramePr>
          <p:nvPr/>
        </p:nvGraphicFramePr>
        <p:xfrm>
          <a:off x="609600" y="4876800"/>
          <a:ext cx="5953125" cy="3028950"/>
        </p:xfrm>
        <a:graphic>
          <a:graphicData uri="http://schemas.openxmlformats.org/presentationml/2006/ole">
            <mc:AlternateContent xmlns:mc="http://schemas.openxmlformats.org/markup-compatibility/2006">
              <mc:Choice xmlns:v="urn:schemas-microsoft-com:vml" Requires="v">
                <p:oleObj spid="_x0000_s1067" name="Document" r:id="rId4" imgW="6144936" imgH="3261008" progId="Word.Document.8">
                  <p:embed/>
                </p:oleObj>
              </mc:Choice>
              <mc:Fallback>
                <p:oleObj name="Document" r:id="rId4" imgW="6144936" imgH="3261008" progId="Word.Document.8">
                  <p:embed/>
                  <p:pic>
                    <p:nvPicPr>
                      <p:cNvPr id="1026" name="Object 6">
                        <a:extLst>
                          <a:ext uri="{FF2B5EF4-FFF2-40B4-BE49-F238E27FC236}">
                            <a16:creationId xmlns:a16="http://schemas.microsoft.com/office/drawing/2014/main" id="{3616961F-612D-40F0-84CE-4F50F7FC62A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876800"/>
                        <a:ext cx="595312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Footer Placeholder 9">
            <a:extLst>
              <a:ext uri="{FF2B5EF4-FFF2-40B4-BE49-F238E27FC236}">
                <a16:creationId xmlns:a16="http://schemas.microsoft.com/office/drawing/2014/main" id="{C955862D-8F22-4F16-860F-6EE40AFD4BF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EEBC0E32-0060-44E6-9D92-BFBD22B5FEDA}" type="slidenum">
              <a:rPr lang="en-US" altLang="en-US" smtClean="0"/>
              <a:pPr/>
              <a:t>4</a:t>
            </a:fld>
            <a:endParaRPr lang="en-US" altLang="en-US" dirty="0"/>
          </a:p>
        </p:txBody>
      </p:sp>
      <p:sp>
        <p:nvSpPr>
          <p:cNvPr id="3" name="Slide Image Placeholder 2">
            <a:extLst>
              <a:ext uri="{FF2B5EF4-FFF2-40B4-BE49-F238E27FC236}">
                <a16:creationId xmlns:a16="http://schemas.microsoft.com/office/drawing/2014/main" id="{8548D5D1-955A-4B18-B3D8-AFBC695A1E4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C85D600-F5A6-45B5-9097-777DAB432ED1}"/>
              </a:ext>
            </a:extLst>
          </p:cNvPr>
          <p:cNvSpPr>
            <a:spLocks noGrp="1"/>
          </p:cNvSpPr>
          <p:nvPr>
            <p:ph type="body" idx="1"/>
          </p:nvPr>
        </p:nvSpPr>
        <p:spPr/>
        <p:txBody>
          <a:bodyPr/>
          <a:lstStyle/>
          <a:p>
            <a:pPr lvl="1"/>
            <a:r>
              <a:rPr lang="en-US" altLang="en-US" dirty="0"/>
              <a:t>The following table compares SQL and SQL*Plus:</a:t>
            </a:r>
          </a:p>
          <a:p>
            <a:pPr lvl="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a:extLst>
              <a:ext uri="{FF2B5EF4-FFF2-40B4-BE49-F238E27FC236}">
                <a16:creationId xmlns:a16="http://schemas.microsoft.com/office/drawing/2014/main" id="{DA2A18D1-70C5-49C4-A797-06797183E934}"/>
              </a:ext>
            </a:extLst>
          </p:cNvPr>
          <p:cNvGraphicFramePr>
            <a:graphicFrameLocks/>
          </p:cNvGraphicFramePr>
          <p:nvPr/>
        </p:nvGraphicFramePr>
        <p:xfrm>
          <a:off x="666750" y="6353175"/>
          <a:ext cx="5553075" cy="1876425"/>
        </p:xfrm>
        <a:graphic>
          <a:graphicData uri="http://schemas.openxmlformats.org/presentationml/2006/ole">
            <mc:AlternateContent xmlns:mc="http://schemas.openxmlformats.org/markup-compatibility/2006">
              <mc:Choice xmlns:v="urn:schemas-microsoft-com:vml" Requires="v">
                <p:oleObj spid="_x0000_s2090" name="Document" r:id="rId4" imgW="5750152" imgH="2068053" progId="Word.Document.8">
                  <p:embed/>
                </p:oleObj>
              </mc:Choice>
              <mc:Fallback>
                <p:oleObj name="Document" r:id="rId4" imgW="5750152" imgH="2068053" progId="Word.Document.8">
                  <p:embed/>
                  <p:pic>
                    <p:nvPicPr>
                      <p:cNvPr id="2050" name="Object 4">
                        <a:extLst>
                          <a:ext uri="{FF2B5EF4-FFF2-40B4-BE49-F238E27FC236}">
                            <a16:creationId xmlns:a16="http://schemas.microsoft.com/office/drawing/2014/main" id="{DA2A18D1-70C5-49C4-A797-06797183E93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6353175"/>
                        <a:ext cx="55530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Footer Placeholder 7">
            <a:extLst>
              <a:ext uri="{FF2B5EF4-FFF2-40B4-BE49-F238E27FC236}">
                <a16:creationId xmlns:a16="http://schemas.microsoft.com/office/drawing/2014/main" id="{B068A3FF-E7DD-4935-BDFC-B918158718F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B3632B86-0E57-48DA-BD93-043B48691F63}" type="slidenum">
              <a:rPr lang="en-US" altLang="en-US" smtClean="0"/>
              <a:pPr/>
              <a:t>5</a:t>
            </a:fld>
            <a:endParaRPr lang="en-US" altLang="en-US" dirty="0"/>
          </a:p>
        </p:txBody>
      </p:sp>
      <p:sp>
        <p:nvSpPr>
          <p:cNvPr id="3" name="Slide Image Placeholder 2">
            <a:extLst>
              <a:ext uri="{FF2B5EF4-FFF2-40B4-BE49-F238E27FC236}">
                <a16:creationId xmlns:a16="http://schemas.microsoft.com/office/drawing/2014/main" id="{984596EC-E182-4B99-BD5C-B569525C5E8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0E23568-285A-4232-86FE-ED878ABB6767}"/>
              </a:ext>
            </a:extLst>
          </p:cNvPr>
          <p:cNvSpPr>
            <a:spLocks noGrp="1"/>
          </p:cNvSpPr>
          <p:nvPr>
            <p:ph type="body" idx="1"/>
          </p:nvPr>
        </p:nvSpPr>
        <p:spPr/>
        <p:txBody>
          <a:bodyPr/>
          <a:lstStyle/>
          <a:p>
            <a:r>
              <a:rPr lang="en-US" altLang="en-US" dirty="0"/>
              <a:t>SQL*Plus</a:t>
            </a:r>
          </a:p>
          <a:p>
            <a:pPr lvl="1"/>
            <a:r>
              <a:rPr lang="en-US" altLang="en-US" dirty="0"/>
              <a:t>SQL*Plus is an environment in which you can:</a:t>
            </a:r>
          </a:p>
          <a:p>
            <a:pPr lvl="2"/>
            <a:r>
              <a:rPr lang="en-US" altLang="en-US" dirty="0"/>
              <a:t>Execute SQL statements to retrieve, modify, add, and remove data from the database</a:t>
            </a:r>
          </a:p>
          <a:p>
            <a:pPr lvl="2"/>
            <a:r>
              <a:rPr lang="en-US" altLang="en-US" dirty="0"/>
              <a:t>Format, perform calculations on, store, and print query results in the form of reports</a:t>
            </a:r>
          </a:p>
          <a:p>
            <a:pPr lvl="2"/>
            <a:r>
              <a:rPr lang="en-US" altLang="en-US" dirty="0"/>
              <a:t>Create script files to store SQL statements for repeated use in the future</a:t>
            </a:r>
          </a:p>
          <a:p>
            <a:pPr lvl="1"/>
            <a:r>
              <a:rPr lang="en-US" altLang="en-US" dirty="0"/>
              <a:t>SQL*Plus commands can be divided into the following main categories:</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Footer Placeholder 6">
            <a:extLst>
              <a:ext uri="{FF2B5EF4-FFF2-40B4-BE49-F238E27FC236}">
                <a16:creationId xmlns:a16="http://schemas.microsoft.com/office/drawing/2014/main" id="{3B388F27-E3C8-4ECF-A074-6E2F3FEA7999}"/>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092D3E20-8CB5-4FAB-8606-E763325CAB0B}" type="slidenum">
              <a:rPr lang="en-US" altLang="en-US" smtClean="0"/>
              <a:pPr/>
              <a:t>6</a:t>
            </a:fld>
            <a:endParaRPr lang="en-US" altLang="en-US" dirty="0"/>
          </a:p>
        </p:txBody>
      </p:sp>
      <p:sp>
        <p:nvSpPr>
          <p:cNvPr id="3" name="Slide Image Placeholder 2">
            <a:extLst>
              <a:ext uri="{FF2B5EF4-FFF2-40B4-BE49-F238E27FC236}">
                <a16:creationId xmlns:a16="http://schemas.microsoft.com/office/drawing/2014/main" id="{5EEDED23-B6F8-4121-B8BE-426EFB872D9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9C5DD57-35C1-450E-9F82-E09789B1984F}"/>
              </a:ext>
            </a:extLst>
          </p:cNvPr>
          <p:cNvSpPr>
            <a:spLocks noGrp="1"/>
          </p:cNvSpPr>
          <p:nvPr>
            <p:ph type="body" idx="1"/>
          </p:nvPr>
        </p:nvSpPr>
        <p:spPr/>
        <p:txBody>
          <a:bodyPr/>
          <a:lstStyle/>
          <a:p>
            <a:pPr lvl="1" eaLnBrk="1" hangingPunct="1"/>
            <a:r>
              <a:rPr lang="en-US" altLang="en-US" dirty="0"/>
              <a:t>How you invoke SQL*Plus depends on the type of operating system that you are running Oracle Database on.</a:t>
            </a:r>
          </a:p>
          <a:p>
            <a:pPr lvl="1" eaLnBrk="1" hangingPunct="1"/>
            <a:r>
              <a:rPr lang="en-US" altLang="en-US" dirty="0"/>
              <a:t>To log in from a Linux environment, perform the following steps:</a:t>
            </a:r>
          </a:p>
          <a:p>
            <a:pPr lvl="2" eaLnBrk="1" hangingPunct="1">
              <a:buNone/>
            </a:pPr>
            <a:r>
              <a:rPr lang="en-US" altLang="en-US" dirty="0"/>
              <a:t>1.	Right-click your Linux desktop and select terminal. </a:t>
            </a:r>
          </a:p>
          <a:p>
            <a:pPr lvl="2" eaLnBrk="1" hangingPunct="1">
              <a:buNone/>
            </a:pPr>
            <a:r>
              <a:rPr lang="en-US" altLang="en-US" dirty="0"/>
              <a:t>2.	Enter the </a:t>
            </a:r>
            <a:r>
              <a:rPr lang="en-US" altLang="en-US" dirty="0" err="1">
                <a:latin typeface="Courier New" panose="02070309020205020404" pitchFamily="49" charset="0"/>
              </a:rPr>
              <a:t>sqlplus</a:t>
            </a:r>
            <a:r>
              <a:rPr lang="en-US" altLang="en-US" dirty="0"/>
              <a:t> command shown in the slide. </a:t>
            </a:r>
          </a:p>
          <a:p>
            <a:pPr lvl="2" eaLnBrk="1" hangingPunct="1">
              <a:buNone/>
            </a:pPr>
            <a:r>
              <a:rPr lang="en-US" altLang="en-US" dirty="0"/>
              <a:t>3.	Enter the username, password, and database name.</a:t>
            </a:r>
          </a:p>
          <a:p>
            <a:pPr lvl="1" eaLnBrk="1" hangingPunct="1"/>
            <a:r>
              <a:rPr lang="en-US" altLang="en-US" dirty="0"/>
              <a:t>In the syntax:</a:t>
            </a:r>
            <a:endParaRPr lang="en-US" altLang="en-US" b="1" dirty="0"/>
          </a:p>
          <a:p>
            <a:pPr lvl="1" eaLnBrk="1" hangingPunct="1">
              <a:lnSpc>
                <a:spcPct val="65000"/>
              </a:lnSpc>
            </a:pPr>
            <a:r>
              <a:rPr lang="en-US" altLang="en-US" dirty="0"/>
              <a:t>	</a:t>
            </a:r>
            <a:r>
              <a:rPr lang="en-US" altLang="en-US" i="1" dirty="0">
                <a:latin typeface="Courier New" panose="02070309020205020404" pitchFamily="49" charset="0"/>
              </a:rPr>
              <a:t>username</a:t>
            </a:r>
            <a:r>
              <a:rPr lang="en-US" altLang="en-US" i="1" dirty="0"/>
              <a:t> 	</a:t>
            </a:r>
            <a:r>
              <a:rPr lang="en-US" altLang="en-US" dirty="0"/>
              <a:t>Your database username</a:t>
            </a:r>
          </a:p>
          <a:p>
            <a:pPr lvl="1" eaLnBrk="1" hangingPunct="1">
              <a:lnSpc>
                <a:spcPct val="65000"/>
              </a:lnSpc>
            </a:pPr>
            <a:r>
              <a:rPr lang="en-US" altLang="en-US" i="1" dirty="0"/>
              <a:t>	</a:t>
            </a:r>
            <a:r>
              <a:rPr lang="en-US" altLang="en-US" i="1" dirty="0">
                <a:latin typeface="Courier New" panose="02070309020205020404" pitchFamily="49" charset="0"/>
              </a:rPr>
              <a:t>password</a:t>
            </a:r>
            <a:r>
              <a:rPr lang="en-US" altLang="en-US" dirty="0"/>
              <a:t>	Your database password (Your password is visible if you enter it here.)</a:t>
            </a:r>
          </a:p>
          <a:p>
            <a:pPr lvl="1" eaLnBrk="1" hangingPunct="1">
              <a:lnSpc>
                <a:spcPct val="65000"/>
              </a:lnSpc>
            </a:pPr>
            <a:r>
              <a:rPr lang="en-US" altLang="en-US" dirty="0"/>
              <a:t>	</a:t>
            </a:r>
            <a:r>
              <a:rPr lang="en-US" altLang="en-US" i="1" dirty="0">
                <a:latin typeface="Courier New" panose="02070309020205020404" pitchFamily="49" charset="0"/>
              </a:rPr>
              <a:t>@database</a:t>
            </a:r>
            <a:r>
              <a:rPr lang="en-US" altLang="en-US" i="1" dirty="0"/>
              <a:t>	</a:t>
            </a:r>
            <a:r>
              <a:rPr lang="en-US" altLang="en-US" dirty="0"/>
              <a:t>The database connect string</a:t>
            </a:r>
          </a:p>
          <a:p>
            <a:pPr lvl="1" eaLnBrk="1" hangingPunct="1">
              <a:spcBef>
                <a:spcPct val="45000"/>
              </a:spcBef>
            </a:pPr>
            <a:r>
              <a:rPr lang="en-US" altLang="en-US" b="1" dirty="0"/>
              <a:t>Note:</a:t>
            </a:r>
            <a:r>
              <a:rPr lang="en-US" altLang="en-US" dirty="0"/>
              <a:t> To ensure the integrity of your password, do not enter it at the operating system prompt. Instead, enter only your username. Enter your password at the password prompt.</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Footer Placeholder 6">
            <a:extLst>
              <a:ext uri="{FF2B5EF4-FFF2-40B4-BE49-F238E27FC236}">
                <a16:creationId xmlns:a16="http://schemas.microsoft.com/office/drawing/2014/main" id="{C76947D2-D23A-44E1-9F9E-79FCCF238DA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61F120CD-1C93-44EB-95D2-BA7AECA16BEE}"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1D8D09D4-9B7A-42B7-87ED-822E5D79E16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25C96C5-B1E8-49AC-9BEA-2A6C196C0C38}"/>
              </a:ext>
            </a:extLst>
          </p:cNvPr>
          <p:cNvSpPr>
            <a:spLocks noGrp="1"/>
          </p:cNvSpPr>
          <p:nvPr>
            <p:ph type="body" idx="1"/>
          </p:nvPr>
        </p:nvSpPr>
        <p:spPr>
          <a:xfrm>
            <a:off x="457200" y="4617720"/>
            <a:ext cx="6858000" cy="5516880"/>
          </a:xfrm>
        </p:spPr>
        <p:txBody>
          <a:bodyPr/>
          <a:lstStyle/>
          <a:p>
            <a:pPr lvl="1" eaLnBrk="1" hangingPunct="1"/>
            <a:r>
              <a:rPr lang="en-US" altLang="en-US" dirty="0"/>
              <a:t>In SQL*Plus, you can display the structure of a table </a:t>
            </a:r>
            <a:r>
              <a:rPr lang="en-US" altLang="en-US" dirty="0">
                <a:solidFill>
                  <a:schemeClr val="tx1"/>
                </a:solidFill>
              </a:rPr>
              <a:t>using the </a:t>
            </a:r>
            <a:r>
              <a:rPr lang="en-US" altLang="en-US" dirty="0">
                <a:solidFill>
                  <a:schemeClr val="tx1"/>
                </a:solidFill>
                <a:latin typeface="Courier New" panose="02070309020205020404" pitchFamily="49" charset="0"/>
              </a:rPr>
              <a:t>DESCRIBE</a:t>
            </a:r>
            <a:r>
              <a:rPr lang="en-US" altLang="en-US" dirty="0"/>
              <a:t> command. The result of the command is a display of column names and data types, as well as an indication if a column must contain data.</a:t>
            </a:r>
          </a:p>
          <a:p>
            <a:pPr lvl="1" eaLnBrk="1" hangingPunct="1"/>
            <a:r>
              <a:rPr lang="en-US" altLang="en-US" dirty="0"/>
              <a:t>In the syntax:</a:t>
            </a:r>
          </a:p>
          <a:p>
            <a:pPr lvl="1" eaLnBrk="1" hangingPunct="1"/>
            <a:r>
              <a:rPr lang="en-US" altLang="en-US" b="1" i="1" dirty="0"/>
              <a:t>	</a:t>
            </a:r>
            <a:r>
              <a:rPr lang="en-US" altLang="en-US" b="1" i="1" dirty="0" err="1">
                <a:latin typeface="Courier New" panose="02070309020205020404" pitchFamily="49" charset="0"/>
              </a:rPr>
              <a:t>tablename</a:t>
            </a:r>
            <a:r>
              <a:rPr lang="en-US" altLang="en-US" b="1" i="1" dirty="0"/>
              <a:t>	</a:t>
            </a:r>
            <a:r>
              <a:rPr lang="en-US" altLang="en-US" dirty="0"/>
              <a:t>The name of any existing table, view, or synonym that is accessible to   </a:t>
            </a:r>
            <a:br>
              <a:rPr lang="en-US" altLang="en-US" dirty="0"/>
            </a:br>
            <a:r>
              <a:rPr lang="en-US" altLang="en-US" dirty="0"/>
              <a:t>			the user</a:t>
            </a:r>
          </a:p>
          <a:p>
            <a:pPr lvl="1" eaLnBrk="1" hangingPunct="1"/>
            <a:r>
              <a:rPr lang="en-US" altLang="en-US" dirty="0"/>
              <a:t>To describe the </a:t>
            </a:r>
            <a:r>
              <a:rPr lang="en-US" altLang="en-US" dirty="0">
                <a:latin typeface="Courier New" panose="02070309020205020404" pitchFamily="49" charset="0"/>
              </a:rPr>
              <a:t>DEPARTMENTS</a:t>
            </a:r>
            <a:r>
              <a:rPr lang="en-US" altLang="en-US" dirty="0"/>
              <a:t> table, use the following command:</a:t>
            </a:r>
          </a:p>
          <a:p>
            <a:pPr lvl="4" eaLnBrk="1" hangingPunct="1"/>
            <a:r>
              <a:rPr lang="en-US" altLang="en-US" b="1" dirty="0"/>
              <a:t> SQL&gt; DESCRIBE DEPARTMENTS</a:t>
            </a:r>
          </a:p>
          <a:p>
            <a:pPr lvl="4" eaLnBrk="1" hangingPunct="1"/>
            <a:r>
              <a:rPr lang="en-US" altLang="en-US" b="1" dirty="0"/>
              <a:t> Name                    Null     Type</a:t>
            </a:r>
          </a:p>
          <a:p>
            <a:pPr lvl="4" eaLnBrk="1" hangingPunct="1"/>
            <a:r>
              <a:rPr lang="en-US" altLang="en-US" b="1" dirty="0"/>
              <a:t> ----------------------- -------- ---------------</a:t>
            </a:r>
          </a:p>
          <a:p>
            <a:pPr lvl="4" eaLnBrk="1" hangingPunct="1"/>
            <a:endParaRPr lang="en-US" altLang="en-US" b="1" dirty="0"/>
          </a:p>
          <a:p>
            <a:pPr lvl="4" eaLnBrk="1" hangingPunct="1"/>
            <a:r>
              <a:rPr lang="en-US" altLang="en-US" b="1" dirty="0"/>
              <a:t> DEPARTMENT_ID           NOT NULL NUMBER(4)</a:t>
            </a:r>
          </a:p>
          <a:p>
            <a:pPr lvl="4" eaLnBrk="1" hangingPunct="1"/>
            <a:r>
              <a:rPr lang="en-US" altLang="en-US" b="1" dirty="0"/>
              <a:t> DEPARTMENT_NAME         NOT NULL VARCHAR2(30)</a:t>
            </a:r>
          </a:p>
          <a:p>
            <a:pPr lvl="4" eaLnBrk="1" hangingPunct="1"/>
            <a:r>
              <a:rPr lang="en-US" altLang="en-US" b="1" dirty="0"/>
              <a:t> MANAGER_ID              	    NUMBER(6)</a:t>
            </a:r>
          </a:p>
          <a:p>
            <a:pPr lvl="4" eaLnBrk="1" hangingPunct="1"/>
            <a:r>
              <a:rPr lang="en-US" altLang="en-US" b="1" dirty="0"/>
              <a:t> LOCATION_ID                      NUMBER(4)</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Footer Placeholder 6">
            <a:extLst>
              <a:ext uri="{FF2B5EF4-FFF2-40B4-BE49-F238E27FC236}">
                <a16:creationId xmlns:a16="http://schemas.microsoft.com/office/drawing/2014/main" id="{CAA8AF82-1FDB-4B27-9121-485D0622401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97DFD546-1EAF-4BEA-984E-55300693D782}"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39217DD4-72AE-49DD-84DA-929E299DBF6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5BF6BF9-0F69-4573-8142-312DE49AB7E7}"/>
              </a:ext>
            </a:extLst>
          </p:cNvPr>
          <p:cNvSpPr>
            <a:spLocks noGrp="1"/>
          </p:cNvSpPr>
          <p:nvPr>
            <p:ph type="body" idx="1"/>
          </p:nvPr>
        </p:nvSpPr>
        <p:spPr/>
        <p:txBody>
          <a:bodyPr/>
          <a:lstStyle/>
          <a:p>
            <a:pPr lvl="1" eaLnBrk="1" hangingPunct="1"/>
            <a:r>
              <a:rPr lang="en-US" altLang="en-US" dirty="0"/>
              <a:t>The example in the slide displays information about the structure of the </a:t>
            </a:r>
            <a:r>
              <a:rPr lang="en-US" altLang="en-US" dirty="0">
                <a:latin typeface="Courier New" panose="02070309020205020404" pitchFamily="49" charset="0"/>
              </a:rPr>
              <a:t>DEPARTMENTS</a:t>
            </a:r>
            <a:r>
              <a:rPr lang="en-US" altLang="en-US" dirty="0"/>
              <a:t> table. In the result:</a:t>
            </a:r>
          </a:p>
          <a:p>
            <a:pPr marL="742950" lvl="2" indent="-514350" eaLnBrk="1" hangingPunct="1">
              <a:buNone/>
            </a:pPr>
            <a:r>
              <a:rPr lang="en-US" altLang="en-US" dirty="0">
                <a:latin typeface="Courier New" panose="02070309020205020404" pitchFamily="49" charset="0"/>
              </a:rPr>
              <a:t>Null</a:t>
            </a:r>
            <a:r>
              <a:rPr lang="en-US" altLang="en-US" dirty="0"/>
              <a:t>: 	Specifies whether a column must contain data (</a:t>
            </a:r>
            <a:r>
              <a:rPr lang="en-US" altLang="en-US" dirty="0">
                <a:latin typeface="Courier New" panose="02070309020205020404" pitchFamily="49" charset="0"/>
              </a:rPr>
              <a:t>NOT</a:t>
            </a:r>
            <a:r>
              <a:rPr lang="en-US" altLang="en-US" dirty="0"/>
              <a:t> </a:t>
            </a:r>
            <a:r>
              <a:rPr lang="en-US" altLang="en-US" dirty="0">
                <a:latin typeface="Courier New" panose="02070309020205020404" pitchFamily="49" charset="0"/>
              </a:rPr>
              <a:t>NULL</a:t>
            </a:r>
            <a:r>
              <a:rPr lang="en-US" altLang="en-US" dirty="0"/>
              <a:t> indicates that a column must contain data.)</a:t>
            </a:r>
          </a:p>
          <a:p>
            <a:pPr marL="742950" lvl="2" indent="-514350" eaLnBrk="1" hangingPunct="1">
              <a:buNone/>
            </a:pPr>
            <a:r>
              <a:rPr lang="en-US" altLang="en-US" dirty="0">
                <a:latin typeface="Courier New" panose="02070309020205020404" pitchFamily="49" charset="0"/>
              </a:rPr>
              <a:t>Type</a:t>
            </a:r>
            <a:r>
              <a:rPr lang="en-US" altLang="en-US" dirty="0"/>
              <a:t>: 	Displays the data type for a column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a:extLst>
              <a:ext uri="{FF2B5EF4-FFF2-40B4-BE49-F238E27FC236}">
                <a16:creationId xmlns:a16="http://schemas.microsoft.com/office/drawing/2014/main" id="{E9E99D77-1527-4C42-8334-8BA8830A7F0D}"/>
              </a:ext>
            </a:extLst>
          </p:cNvPr>
          <p:cNvGraphicFramePr>
            <a:graphicFrameLocks/>
          </p:cNvGraphicFramePr>
          <p:nvPr/>
        </p:nvGraphicFramePr>
        <p:xfrm>
          <a:off x="676275" y="4953000"/>
          <a:ext cx="5810250" cy="1447800"/>
        </p:xfrm>
        <a:graphic>
          <a:graphicData uri="http://schemas.openxmlformats.org/presentationml/2006/ole">
            <mc:AlternateContent xmlns:mc="http://schemas.openxmlformats.org/markup-compatibility/2006">
              <mc:Choice xmlns:v="urn:schemas-microsoft-com:vml" Requires="v">
                <p:oleObj spid="_x0000_s3114" name="Document" r:id="rId4" imgW="5976715" imgH="1609086" progId="Word.Document.8">
                  <p:embed/>
                </p:oleObj>
              </mc:Choice>
              <mc:Fallback>
                <p:oleObj name="Document" r:id="rId4" imgW="5976715" imgH="1609086" progId="Word.Document.8">
                  <p:embed/>
                  <p:pic>
                    <p:nvPicPr>
                      <p:cNvPr id="3074" name="Object 4">
                        <a:extLst>
                          <a:ext uri="{FF2B5EF4-FFF2-40B4-BE49-F238E27FC236}">
                            <a16:creationId xmlns:a16="http://schemas.microsoft.com/office/drawing/2014/main" id="{E9E99D77-1527-4C42-8334-8BA8830A7F0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4953000"/>
                        <a:ext cx="58102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Footer Placeholder 7">
            <a:extLst>
              <a:ext uri="{FF2B5EF4-FFF2-40B4-BE49-F238E27FC236}">
                <a16:creationId xmlns:a16="http://schemas.microsoft.com/office/drawing/2014/main" id="{AC9AA145-3DEA-4EF9-98DC-1AD74B1E271F}"/>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B - </a:t>
            </a:r>
            <a:fld id="{5F050362-C12F-402B-B508-ED4E3CC091CF}"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5F96B690-F4BA-4372-BA16-1E6CE2278C2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F7CEF07-0932-489B-9989-29D51FD9C0D5}"/>
              </a:ext>
            </a:extLst>
          </p:cNvPr>
          <p:cNvSpPr>
            <a:spLocks noGrp="1"/>
          </p:cNvSpPr>
          <p:nvPr>
            <p:ph type="body" idx="1"/>
          </p:nvPr>
        </p:nvSpPr>
        <p:spPr/>
        <p:txBody>
          <a:bodyPr/>
          <a:lstStyle/>
          <a:p>
            <a:pPr lvl="1" eaLnBrk="1" hangingPunct="1"/>
            <a:r>
              <a:rPr lang="en-US" altLang="en-US" dirty="0"/>
              <a:t>SQL*Plus commands are entered one line at a time and are not stored in the SQL buffer.</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lvl="1" eaLnBrk="1" hangingPunct="1"/>
            <a:endParaRPr lang="en-US" altLang="en-US" dirty="0"/>
          </a:p>
          <a:p>
            <a:pPr lvl="1" eaLnBrk="1" hangingPunct="1"/>
            <a:br>
              <a:rPr lang="en-US" altLang="en-US" dirty="0"/>
            </a:br>
            <a:r>
              <a:rPr lang="en-US" altLang="en-US" b="1" dirty="0"/>
              <a:t>Guidelines</a:t>
            </a:r>
          </a:p>
          <a:p>
            <a:pPr lvl="2" eaLnBrk="1" hangingPunct="1">
              <a:spcBef>
                <a:spcPct val="25000"/>
              </a:spcBef>
            </a:pPr>
            <a:r>
              <a:rPr lang="en-US" altLang="en-US" dirty="0"/>
              <a:t>If you press Enter before completing a command, SQL*Plus prompts you with a line number.</a:t>
            </a:r>
          </a:p>
          <a:p>
            <a:pPr lvl="2" eaLnBrk="1" hangingPunct="1"/>
            <a:r>
              <a:rPr lang="en-US" altLang="en-US" dirty="0"/>
              <a:t>You terminate the SQL buffer either by entering one of the terminator characters (semicolon or slash) or by pressing Enter twice. The SQL prompt appears.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B</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8.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19.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20.tiff"/><Relationship Id="rId4" Type="http://schemas.openxmlformats.org/officeDocument/2006/relationships/image" Target="../media/image19.tif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15FAE90-B5B0-46CA-9B2F-590762890F45}"/>
              </a:ext>
            </a:extLst>
          </p:cNvPr>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a:latin typeface="+mj-lt"/>
                <a:cs typeface="Oracle Sans" panose="020B0503020204020204" pitchFamily="34" charset="0"/>
              </a:rPr>
              <a:t>Using SQL*Plus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89FDCB29-D441-4739-9F72-A8326694853E}"/>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62852401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686A3A3-EF3D-4104-A62B-1B6758098A63}"/>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SQL*Plus Editing Commands</a:t>
            </a:r>
          </a:p>
        </p:txBody>
      </p:sp>
      <p:sp>
        <p:nvSpPr>
          <p:cNvPr id="2" name="Content Placeholder 1">
            <a:extLst>
              <a:ext uri="{FF2B5EF4-FFF2-40B4-BE49-F238E27FC236}">
                <a16:creationId xmlns:a16="http://schemas.microsoft.com/office/drawing/2014/main" id="{2A56A4FE-C98A-4C42-933E-6B580ABD5574}"/>
              </a:ext>
            </a:extLst>
          </p:cNvPr>
          <p:cNvSpPr>
            <a:spLocks noGrp="1"/>
          </p:cNvSpPr>
          <p:nvPr>
            <p:ph idx="1"/>
          </p:nvPr>
        </p:nvSpPr>
        <p:spPr>
          <a:xfrm>
            <a:off x="933451" y="2272710"/>
            <a:ext cx="16421100" cy="7468515"/>
          </a:xfrm>
        </p:spPr>
        <p:txBody>
          <a:bodyPr/>
          <a:lstStyle/>
          <a:p>
            <a:pPr lvl="1"/>
            <a:r>
              <a:rPr lang="en-US" altLang="en-US" dirty="0">
                <a:latin typeface="Courier New" panose="02070309020205020404" pitchFamily="49" charset="0"/>
              </a:rPr>
              <a:t>I[NPUT]</a:t>
            </a:r>
          </a:p>
          <a:p>
            <a:pPr lvl="1"/>
            <a:r>
              <a:rPr lang="en-US" altLang="en-US" dirty="0">
                <a:latin typeface="Courier New" panose="02070309020205020404" pitchFamily="49" charset="0"/>
              </a:rPr>
              <a:t>I[NPUT] </a:t>
            </a:r>
            <a:r>
              <a:rPr lang="en-US" altLang="en-US" i="1" dirty="0">
                <a:latin typeface="Courier New" panose="02070309020205020404" pitchFamily="49" charset="0"/>
              </a:rPr>
              <a:t>text</a:t>
            </a:r>
            <a:endParaRPr lang="en-US" altLang="en-US" dirty="0">
              <a:latin typeface="Courier New" panose="02070309020205020404" pitchFamily="49" charset="0"/>
            </a:endParaRPr>
          </a:p>
          <a:p>
            <a:pPr lvl="1"/>
            <a:r>
              <a:rPr lang="en-US" altLang="en-US" dirty="0">
                <a:latin typeface="Courier New" panose="02070309020205020404" pitchFamily="49" charset="0"/>
              </a:rPr>
              <a:t>L[IST]</a:t>
            </a:r>
          </a:p>
          <a:p>
            <a:pPr lvl="1"/>
            <a:r>
              <a:rPr lang="en-US" altLang="en-US" dirty="0">
                <a:latin typeface="Courier New" panose="02070309020205020404" pitchFamily="49" charset="0"/>
              </a:rPr>
              <a:t>L[IST] </a:t>
            </a:r>
            <a:r>
              <a:rPr lang="en-US" altLang="en-US" i="1" dirty="0">
                <a:latin typeface="Courier New" panose="02070309020205020404" pitchFamily="49" charset="0"/>
              </a:rPr>
              <a:t>n</a:t>
            </a:r>
            <a:endParaRPr lang="en-US" altLang="en-US" dirty="0">
              <a:latin typeface="Courier New" panose="02070309020205020404" pitchFamily="49" charset="0"/>
            </a:endParaRPr>
          </a:p>
          <a:p>
            <a:pPr lvl="1"/>
            <a:r>
              <a:rPr lang="en-US" altLang="en-US" dirty="0">
                <a:latin typeface="Courier New" panose="02070309020205020404" pitchFamily="49" charset="0"/>
              </a:rPr>
              <a:t>L[IST]</a:t>
            </a:r>
            <a:r>
              <a:rPr lang="en-US" altLang="en-US" i="1" dirty="0">
                <a:latin typeface="Courier New" panose="02070309020205020404" pitchFamily="49" charset="0"/>
              </a:rPr>
              <a:t> m n </a:t>
            </a:r>
          </a:p>
          <a:p>
            <a:pPr lvl="1"/>
            <a:r>
              <a:rPr lang="en-US" altLang="en-US" dirty="0">
                <a:latin typeface="Courier New" panose="02070309020205020404" pitchFamily="49" charset="0"/>
              </a:rPr>
              <a:t>R[UN]</a:t>
            </a:r>
          </a:p>
          <a:p>
            <a:pPr lvl="1"/>
            <a:r>
              <a:rPr lang="en-US" altLang="en-US" i="1" dirty="0">
                <a:latin typeface="Courier New" panose="02070309020205020404" pitchFamily="49" charset="0"/>
              </a:rPr>
              <a:t>n</a:t>
            </a:r>
            <a:endParaRPr lang="en-US" altLang="en-US" dirty="0">
              <a:latin typeface="Courier New" panose="02070309020205020404" pitchFamily="49" charset="0"/>
            </a:endParaRPr>
          </a:p>
          <a:p>
            <a:pPr lvl="1"/>
            <a:r>
              <a:rPr lang="en-US" altLang="en-US" i="1" dirty="0">
                <a:latin typeface="Courier New" panose="02070309020205020404" pitchFamily="49" charset="0"/>
              </a:rPr>
              <a:t>n text</a:t>
            </a:r>
            <a:endParaRPr lang="en-US" altLang="en-US" dirty="0">
              <a:latin typeface="Courier New" panose="02070309020205020404" pitchFamily="49" charset="0"/>
            </a:endParaRPr>
          </a:p>
          <a:p>
            <a:pPr lvl="1"/>
            <a:r>
              <a:rPr lang="en-US" altLang="en-US" dirty="0">
                <a:latin typeface="Courier New" panose="02070309020205020404" pitchFamily="49" charset="0"/>
              </a:rPr>
              <a:t>0 </a:t>
            </a:r>
            <a:r>
              <a:rPr lang="en-US" altLang="en-US" i="1" dirty="0">
                <a:latin typeface="Courier New" panose="02070309020205020404" pitchFamily="49" charset="0"/>
              </a:rPr>
              <a:t>text</a:t>
            </a:r>
            <a:endParaRPr lang="en-US" altLang="en-US" dirty="0"/>
          </a:p>
          <a:p>
            <a:endParaRPr lang="en-US" dirty="0"/>
          </a:p>
        </p:txBody>
      </p:sp>
    </p:spTree>
    <p:custDataLst>
      <p:tags r:id="rId1"/>
    </p:custDataLst>
    <p:extLst>
      <p:ext uri="{BB962C8B-B14F-4D97-AF65-F5344CB8AC3E}">
        <p14:creationId xmlns:p14="http://schemas.microsoft.com/office/powerpoint/2010/main" val="96633425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452B088-897A-4459-A8E9-A6C58B0E83E7}"/>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Using</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LIST</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n</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and</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APPEND</a:t>
            </a:r>
          </a:p>
        </p:txBody>
      </p:sp>
      <p:grpSp>
        <p:nvGrpSpPr>
          <p:cNvPr id="19459" name="Group 10">
            <a:extLst>
              <a:ext uri="{FF2B5EF4-FFF2-40B4-BE49-F238E27FC236}">
                <a16:creationId xmlns:a16="http://schemas.microsoft.com/office/drawing/2014/main" id="{703F6AB1-020E-486D-B4B6-596AF44563DC}"/>
              </a:ext>
            </a:extLst>
          </p:cNvPr>
          <p:cNvGrpSpPr>
            <a:grpSpLocks/>
          </p:cNvGrpSpPr>
          <p:nvPr/>
        </p:nvGrpSpPr>
        <p:grpSpPr bwMode="auto">
          <a:xfrm>
            <a:off x="1076327" y="2382592"/>
            <a:ext cx="16123443" cy="7072313"/>
            <a:chOff x="715256" y="1219200"/>
            <a:chExt cx="10750394" cy="4714875"/>
          </a:xfrm>
        </p:grpSpPr>
        <p:sp>
          <p:nvSpPr>
            <p:cNvPr id="7" name="Content Placeholder 2">
              <a:extLst>
                <a:ext uri="{FF2B5EF4-FFF2-40B4-BE49-F238E27FC236}">
                  <a16:creationId xmlns:a16="http://schemas.microsoft.com/office/drawing/2014/main" id="{1503DC02-594A-40C5-AC96-7CAFAB641B24}"/>
                </a:ext>
              </a:extLst>
            </p:cNvPr>
            <p:cNvSpPr txBox="1">
              <a:spLocks/>
            </p:cNvSpPr>
            <p:nvPr/>
          </p:nvSpPr>
          <p:spPr bwMode="gray">
            <a:xfrm>
              <a:off x="715256" y="1275645"/>
              <a:ext cx="10750394" cy="9652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8" name="Content Placeholder 2">
              <a:extLst>
                <a:ext uri="{FF2B5EF4-FFF2-40B4-BE49-F238E27FC236}">
                  <a16:creationId xmlns:a16="http://schemas.microsoft.com/office/drawing/2014/main" id="{9E09F0DD-A536-4EFC-956A-D4D4DC7B6DFF}"/>
                </a:ext>
              </a:extLst>
            </p:cNvPr>
            <p:cNvSpPr txBox="1">
              <a:spLocks/>
            </p:cNvSpPr>
            <p:nvPr/>
          </p:nvSpPr>
          <p:spPr bwMode="gray">
            <a:xfrm>
              <a:off x="715256" y="2514600"/>
              <a:ext cx="10750394" cy="9652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9" name="Content Placeholder 2">
              <a:extLst>
                <a:ext uri="{FF2B5EF4-FFF2-40B4-BE49-F238E27FC236}">
                  <a16:creationId xmlns:a16="http://schemas.microsoft.com/office/drawing/2014/main" id="{D1A0D144-25B4-4977-8B7B-52A393A4E9F9}"/>
                </a:ext>
              </a:extLst>
            </p:cNvPr>
            <p:cNvSpPr txBox="1">
              <a:spLocks/>
            </p:cNvSpPr>
            <p:nvPr/>
          </p:nvSpPr>
          <p:spPr bwMode="gray">
            <a:xfrm>
              <a:off x="715256" y="3733800"/>
              <a:ext cx="10750394" cy="9652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10" name="Content Placeholder 2">
              <a:extLst>
                <a:ext uri="{FF2B5EF4-FFF2-40B4-BE49-F238E27FC236}">
                  <a16:creationId xmlns:a16="http://schemas.microsoft.com/office/drawing/2014/main" id="{4C69C4F9-13A8-4B59-857A-D2B607113E8D}"/>
                </a:ext>
              </a:extLst>
            </p:cNvPr>
            <p:cNvSpPr txBox="1">
              <a:spLocks/>
            </p:cNvSpPr>
            <p:nvPr/>
          </p:nvSpPr>
          <p:spPr bwMode="gray">
            <a:xfrm>
              <a:off x="715256" y="4953000"/>
              <a:ext cx="10750394" cy="9652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19472" name="Rectangle 3">
              <a:extLst>
                <a:ext uri="{FF2B5EF4-FFF2-40B4-BE49-F238E27FC236}">
                  <a16:creationId xmlns:a16="http://schemas.microsoft.com/office/drawing/2014/main" id="{F9E3BB39-AF0E-4D37-A1B6-4637DDE93F44}"/>
                </a:ext>
              </a:extLst>
            </p:cNvPr>
            <p:cNvSpPr>
              <a:spLocks noChangeArrowheads="1"/>
            </p:cNvSpPr>
            <p:nvPr/>
          </p:nvSpPr>
          <p:spPr bwMode="blackGray">
            <a:xfrm>
              <a:off x="830263" y="1219200"/>
              <a:ext cx="105632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solidFill>
                    <a:srgbClr val="000000"/>
                  </a:solidFill>
                  <a:latin typeface="Courier New" panose="02070309020205020404" pitchFamily="49" charset="0"/>
                  <a:cs typeface="Oracle Sans" panose="020B0503020204020204" pitchFamily="34" charset="0"/>
                </a:rPr>
                <a:t>LIST</a:t>
              </a:r>
            </a:p>
            <a:p>
              <a:pPr>
                <a:lnSpc>
                  <a:spcPct val="90000"/>
                </a:lnSpc>
              </a:pPr>
              <a:r>
                <a:rPr lang="en-US" altLang="en-US" sz="2000" dirty="0">
                  <a:solidFill>
                    <a:srgbClr val="000000"/>
                  </a:solidFill>
                  <a:latin typeface="Courier New" panose="02070309020205020404" pitchFamily="49" charset="0"/>
                  <a:cs typeface="Oracle Sans" panose="020B0503020204020204" pitchFamily="34" charset="0"/>
                </a:rPr>
                <a:t>  1  SELECT </a:t>
              </a:r>
              <a:r>
                <a:rPr lang="en-US" altLang="en-US" sz="2000" dirty="0" err="1">
                  <a:solidFill>
                    <a:srgbClr val="000000"/>
                  </a:solidFill>
                  <a:latin typeface="Courier New" panose="02070309020205020404" pitchFamily="49" charset="0"/>
                  <a:cs typeface="Oracle Sans" panose="020B0503020204020204" pitchFamily="34" charset="0"/>
                </a:rPr>
                <a:t>last_name</a:t>
              </a:r>
              <a:endParaRPr lang="en-US" altLang="en-US" sz="2000" dirty="0">
                <a:solidFill>
                  <a:srgbClr val="000000"/>
                </a:solidFill>
                <a:latin typeface="Courier New" panose="02070309020205020404" pitchFamily="49" charset="0"/>
                <a:cs typeface="Oracle Sans" panose="020B0503020204020204" pitchFamily="34" charset="0"/>
              </a:endParaRPr>
            </a:p>
            <a:p>
              <a:r>
                <a:rPr lang="en-US" altLang="en-US" sz="2000" dirty="0">
                  <a:solidFill>
                    <a:srgbClr val="000000"/>
                  </a:solidFill>
                  <a:latin typeface="Courier New" panose="02070309020205020404" pitchFamily="49" charset="0"/>
                  <a:cs typeface="Oracle Sans" panose="020B0503020204020204" pitchFamily="34" charset="0"/>
                </a:rPr>
                <a:t>  2* FROM   employees</a:t>
              </a:r>
            </a:p>
          </p:txBody>
        </p:sp>
        <p:sp>
          <p:nvSpPr>
            <p:cNvPr id="19473" name="Rectangle 4">
              <a:extLst>
                <a:ext uri="{FF2B5EF4-FFF2-40B4-BE49-F238E27FC236}">
                  <a16:creationId xmlns:a16="http://schemas.microsoft.com/office/drawing/2014/main" id="{150A8B1B-77AF-4995-B2A6-E7638CE192CC}"/>
                </a:ext>
              </a:extLst>
            </p:cNvPr>
            <p:cNvSpPr>
              <a:spLocks noChangeArrowheads="1"/>
            </p:cNvSpPr>
            <p:nvPr/>
          </p:nvSpPr>
          <p:spPr bwMode="blackGray">
            <a:xfrm>
              <a:off x="812800" y="2543175"/>
              <a:ext cx="105632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a:solidFill>
                    <a:srgbClr val="000000"/>
                  </a:solidFill>
                  <a:latin typeface="Courier New" panose="02070309020205020404" pitchFamily="49" charset="0"/>
                  <a:cs typeface="Oracle Sans" panose="020B0503020204020204" pitchFamily="34" charset="0"/>
                </a:rPr>
                <a:t>1</a:t>
              </a:r>
            </a:p>
            <a:p>
              <a:r>
                <a:rPr lang="en-US" altLang="en-US" sz="2000">
                  <a:solidFill>
                    <a:srgbClr val="000000"/>
                  </a:solidFill>
                  <a:latin typeface="Courier New" panose="02070309020205020404" pitchFamily="49" charset="0"/>
                  <a:cs typeface="Oracle Sans" panose="020B0503020204020204" pitchFamily="34" charset="0"/>
                </a:rPr>
                <a:t>  1* SELECT last_name</a:t>
              </a:r>
            </a:p>
          </p:txBody>
        </p:sp>
        <p:sp>
          <p:nvSpPr>
            <p:cNvPr id="19474" name="Rectangle 5">
              <a:extLst>
                <a:ext uri="{FF2B5EF4-FFF2-40B4-BE49-F238E27FC236}">
                  <a16:creationId xmlns:a16="http://schemas.microsoft.com/office/drawing/2014/main" id="{EA5A30E0-42A4-441C-8FA4-8E5AD85A66B6}"/>
                </a:ext>
              </a:extLst>
            </p:cNvPr>
            <p:cNvSpPr>
              <a:spLocks noChangeArrowheads="1"/>
            </p:cNvSpPr>
            <p:nvPr/>
          </p:nvSpPr>
          <p:spPr bwMode="blackGray">
            <a:xfrm>
              <a:off x="812800" y="3762375"/>
              <a:ext cx="105632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a:solidFill>
                    <a:srgbClr val="000000"/>
                  </a:solidFill>
                  <a:latin typeface="Courier New" panose="02070309020205020404" pitchFamily="49" charset="0"/>
                  <a:cs typeface="Oracle Sans" panose="020B0503020204020204" pitchFamily="34" charset="0"/>
                </a:rPr>
                <a:t>A , job_id</a:t>
              </a:r>
            </a:p>
            <a:p>
              <a:r>
                <a:rPr lang="en-US" altLang="en-US" sz="2000">
                  <a:solidFill>
                    <a:srgbClr val="000000"/>
                  </a:solidFill>
                  <a:latin typeface="Courier New" panose="02070309020205020404" pitchFamily="49" charset="0"/>
                  <a:cs typeface="Oracle Sans" panose="020B0503020204020204" pitchFamily="34" charset="0"/>
                </a:rPr>
                <a:t>  1* SELECT last_name, job_id</a:t>
              </a:r>
            </a:p>
          </p:txBody>
        </p:sp>
        <p:sp>
          <p:nvSpPr>
            <p:cNvPr id="19475" name="Rectangle 6">
              <a:extLst>
                <a:ext uri="{FF2B5EF4-FFF2-40B4-BE49-F238E27FC236}">
                  <a16:creationId xmlns:a16="http://schemas.microsoft.com/office/drawing/2014/main" id="{D5D445C8-AD7A-40BA-B871-26AE7329EE23}"/>
                </a:ext>
              </a:extLst>
            </p:cNvPr>
            <p:cNvSpPr>
              <a:spLocks noChangeArrowheads="1"/>
            </p:cNvSpPr>
            <p:nvPr/>
          </p:nvSpPr>
          <p:spPr bwMode="blackGray">
            <a:xfrm>
              <a:off x="812800" y="5000625"/>
              <a:ext cx="105632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a:solidFill>
                    <a:srgbClr val="000000"/>
                  </a:solidFill>
                  <a:latin typeface="Courier New" panose="02070309020205020404" pitchFamily="49" charset="0"/>
                  <a:cs typeface="Oracle Sans" panose="020B0503020204020204" pitchFamily="34" charset="0"/>
                </a:rPr>
                <a:t>LIST</a:t>
              </a:r>
            </a:p>
            <a:p>
              <a:r>
                <a:rPr lang="en-US" altLang="en-US" sz="2000">
                  <a:solidFill>
                    <a:srgbClr val="000000"/>
                  </a:solidFill>
                  <a:latin typeface="Courier New" panose="02070309020205020404" pitchFamily="49" charset="0"/>
                  <a:cs typeface="Oracle Sans" panose="020B0503020204020204" pitchFamily="34" charset="0"/>
                </a:rPr>
                <a:t>  1  SELECT last_name, job_id</a:t>
              </a:r>
            </a:p>
            <a:p>
              <a:r>
                <a:rPr lang="en-US" altLang="en-US" sz="2000">
                  <a:solidFill>
                    <a:srgbClr val="000000"/>
                  </a:solidFill>
                  <a:latin typeface="Courier New" panose="02070309020205020404" pitchFamily="49" charset="0"/>
                  <a:cs typeface="Oracle Sans" panose="020B0503020204020204" pitchFamily="34" charset="0"/>
                </a:rPr>
                <a:t>  2* FROM   employees</a:t>
              </a:r>
            </a:p>
          </p:txBody>
        </p:sp>
      </p:grpSp>
    </p:spTree>
    <p:custDataLst>
      <p:tags r:id="rId1"/>
    </p:custDataLst>
    <p:extLst>
      <p:ext uri="{BB962C8B-B14F-4D97-AF65-F5344CB8AC3E}">
        <p14:creationId xmlns:p14="http://schemas.microsoft.com/office/powerpoint/2010/main" val="58212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Rectangle 2">
            <a:extLst>
              <a:ext uri="{FF2B5EF4-FFF2-40B4-BE49-F238E27FC236}">
                <a16:creationId xmlns:a16="http://schemas.microsoft.com/office/drawing/2014/main" id="{438AACC9-8849-4782-943C-2660135AED9D}"/>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Using the </a:t>
            </a:r>
            <a:r>
              <a:rPr lang="en-US" altLang="en-US" dirty="0">
                <a:latin typeface="Courier New" panose="02070309020205020404" pitchFamily="49" charset="0"/>
                <a:cs typeface="Oracle Sans" panose="020B0503020204020204" pitchFamily="34" charset="0"/>
              </a:rPr>
              <a:t>CHANGE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Command</a:t>
            </a:r>
          </a:p>
        </p:txBody>
      </p:sp>
      <p:grpSp>
        <p:nvGrpSpPr>
          <p:cNvPr id="2" name="Group 1">
            <a:extLst>
              <a:ext uri="{FF2B5EF4-FFF2-40B4-BE49-F238E27FC236}">
                <a16:creationId xmlns:a16="http://schemas.microsoft.com/office/drawing/2014/main" id="{60523762-37B3-4F56-A04F-E7E2DB903355}"/>
              </a:ext>
            </a:extLst>
          </p:cNvPr>
          <p:cNvGrpSpPr/>
          <p:nvPr/>
        </p:nvGrpSpPr>
        <p:grpSpPr>
          <a:xfrm>
            <a:off x="1075266" y="2446338"/>
            <a:ext cx="16125591" cy="5177307"/>
            <a:chOff x="1075266" y="2286000"/>
            <a:chExt cx="16125591" cy="5177307"/>
          </a:xfrm>
        </p:grpSpPr>
        <p:sp>
          <p:nvSpPr>
            <p:cNvPr id="7" name="Content Placeholder 2">
              <a:extLst>
                <a:ext uri="{FF2B5EF4-FFF2-40B4-BE49-F238E27FC236}">
                  <a16:creationId xmlns:a16="http://schemas.microsoft.com/office/drawing/2014/main" id="{92D14AE9-30D0-4052-BCE7-C3CD36E9CE4C}"/>
                </a:ext>
              </a:extLst>
            </p:cNvPr>
            <p:cNvSpPr txBox="1">
              <a:spLocks/>
            </p:cNvSpPr>
            <p:nvPr/>
          </p:nvSpPr>
          <p:spPr bwMode="gray">
            <a:xfrm>
              <a:off x="1075266" y="2323973"/>
              <a:ext cx="16125591" cy="14479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8" name="Content Placeholder 2">
              <a:extLst>
                <a:ext uri="{FF2B5EF4-FFF2-40B4-BE49-F238E27FC236}">
                  <a16:creationId xmlns:a16="http://schemas.microsoft.com/office/drawing/2014/main" id="{072E81B0-04CB-41EA-AAE1-5946424ADCF1}"/>
                </a:ext>
              </a:extLst>
            </p:cNvPr>
            <p:cNvSpPr txBox="1">
              <a:spLocks/>
            </p:cNvSpPr>
            <p:nvPr/>
          </p:nvSpPr>
          <p:spPr bwMode="gray">
            <a:xfrm>
              <a:off x="1075266" y="4143778"/>
              <a:ext cx="16125591" cy="14479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9" name="Content Placeholder 2">
              <a:extLst>
                <a:ext uri="{FF2B5EF4-FFF2-40B4-BE49-F238E27FC236}">
                  <a16:creationId xmlns:a16="http://schemas.microsoft.com/office/drawing/2014/main" id="{C0671099-E39D-4D78-A6DE-DD92BF95F21F}"/>
                </a:ext>
              </a:extLst>
            </p:cNvPr>
            <p:cNvSpPr txBox="1">
              <a:spLocks/>
            </p:cNvSpPr>
            <p:nvPr/>
          </p:nvSpPr>
          <p:spPr bwMode="gray">
            <a:xfrm>
              <a:off x="1075266" y="5977408"/>
              <a:ext cx="16125591" cy="14479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20492" name="Rectangle 3">
              <a:extLst>
                <a:ext uri="{FF2B5EF4-FFF2-40B4-BE49-F238E27FC236}">
                  <a16:creationId xmlns:a16="http://schemas.microsoft.com/office/drawing/2014/main" id="{A436FA8F-E869-47F7-AED3-4A4198297FB8}"/>
                </a:ext>
              </a:extLst>
            </p:cNvPr>
            <p:cNvSpPr>
              <a:spLocks noChangeArrowheads="1"/>
            </p:cNvSpPr>
            <p:nvPr/>
          </p:nvSpPr>
          <p:spPr bwMode="blackGray">
            <a:xfrm>
              <a:off x="1247777" y="2286000"/>
              <a:ext cx="158257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a:latin typeface="Courier New" panose="02070309020205020404" pitchFamily="49" charset="0"/>
                  <a:cs typeface="Oracle Sans" panose="020B0503020204020204" pitchFamily="34" charset="0"/>
                </a:rPr>
                <a:t>LIST</a:t>
              </a:r>
            </a:p>
            <a:p>
              <a:r>
                <a:rPr lang="en-US" altLang="en-US" sz="2000">
                  <a:solidFill>
                    <a:srgbClr val="000000"/>
                  </a:solidFill>
                  <a:latin typeface="Courier New" panose="02070309020205020404" pitchFamily="49" charset="0"/>
                  <a:cs typeface="Oracle Sans" panose="020B0503020204020204" pitchFamily="34" charset="0"/>
                </a:rPr>
                <a:t>  1* SELECT * from employees</a:t>
              </a:r>
            </a:p>
          </p:txBody>
        </p:sp>
        <p:sp>
          <p:nvSpPr>
            <p:cNvPr id="20493" name="Rectangle 4">
              <a:extLst>
                <a:ext uri="{FF2B5EF4-FFF2-40B4-BE49-F238E27FC236}">
                  <a16:creationId xmlns:a16="http://schemas.microsoft.com/office/drawing/2014/main" id="{A4BC6115-B0B1-4649-8BB7-4B536D825AFF}"/>
                </a:ext>
              </a:extLst>
            </p:cNvPr>
            <p:cNvSpPr>
              <a:spLocks noChangeArrowheads="1"/>
            </p:cNvSpPr>
            <p:nvPr/>
          </p:nvSpPr>
          <p:spPr bwMode="blackGray">
            <a:xfrm>
              <a:off x="1240633" y="4077102"/>
              <a:ext cx="158257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solidFill>
                    <a:srgbClr val="000000"/>
                  </a:solidFill>
                  <a:latin typeface="Courier New" panose="02070309020205020404" pitchFamily="49" charset="0"/>
                  <a:cs typeface="Oracle Sans" panose="020B0503020204020204" pitchFamily="34" charset="0"/>
                </a:rPr>
                <a:t>c/employees/departments</a:t>
              </a:r>
            </a:p>
            <a:p>
              <a:r>
                <a:rPr lang="en-US" altLang="en-US" sz="2000" dirty="0">
                  <a:solidFill>
                    <a:srgbClr val="000000"/>
                  </a:solidFill>
                  <a:latin typeface="Courier New" panose="02070309020205020404" pitchFamily="49" charset="0"/>
                  <a:cs typeface="Oracle Sans" panose="020B0503020204020204" pitchFamily="34" charset="0"/>
                </a:rPr>
                <a:t>  1* SELECT * from departments</a:t>
              </a:r>
            </a:p>
          </p:txBody>
        </p:sp>
        <p:sp>
          <p:nvSpPr>
            <p:cNvPr id="20494" name="Rectangle 5">
              <a:extLst>
                <a:ext uri="{FF2B5EF4-FFF2-40B4-BE49-F238E27FC236}">
                  <a16:creationId xmlns:a16="http://schemas.microsoft.com/office/drawing/2014/main" id="{75012145-2390-429F-9007-A511A7CCDC41}"/>
                </a:ext>
              </a:extLst>
            </p:cNvPr>
            <p:cNvSpPr>
              <a:spLocks noChangeArrowheads="1"/>
            </p:cNvSpPr>
            <p:nvPr/>
          </p:nvSpPr>
          <p:spPr bwMode="blackGray">
            <a:xfrm>
              <a:off x="1240633" y="5910732"/>
              <a:ext cx="158257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latin typeface="Courier New" panose="02070309020205020404" pitchFamily="49" charset="0"/>
                  <a:cs typeface="Oracle Sans" panose="020B0503020204020204" pitchFamily="34" charset="0"/>
                </a:rPr>
                <a:t>LIST</a:t>
              </a:r>
            </a:p>
            <a:p>
              <a:pPr eaLnBrk="1" hangingPunct="1"/>
              <a:r>
                <a:rPr lang="en-US" altLang="en-US" sz="2000" dirty="0">
                  <a:solidFill>
                    <a:srgbClr val="000000"/>
                  </a:solidFill>
                  <a:latin typeface="Courier New" panose="02070309020205020404" pitchFamily="49" charset="0"/>
                  <a:cs typeface="Oracle Sans" panose="020B0503020204020204" pitchFamily="34" charset="0"/>
                </a:rPr>
                <a:t>  1* SELECT * from departments</a:t>
              </a:r>
            </a:p>
          </p:txBody>
        </p:sp>
      </p:grpSp>
    </p:spTree>
    <p:custDataLst>
      <p:tags r:id="rId1"/>
    </p:custDataLst>
    <p:extLst>
      <p:ext uri="{BB962C8B-B14F-4D97-AF65-F5344CB8AC3E}">
        <p14:creationId xmlns:p14="http://schemas.microsoft.com/office/powerpoint/2010/main" val="2247275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51433AC-1DC9-4AE8-934E-9E3CD64EA3B5}"/>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SQL*Plus File Commands</a:t>
            </a:r>
          </a:p>
        </p:txBody>
      </p:sp>
      <p:sp>
        <p:nvSpPr>
          <p:cNvPr id="2" name="Content Placeholder 1">
            <a:extLst>
              <a:ext uri="{FF2B5EF4-FFF2-40B4-BE49-F238E27FC236}">
                <a16:creationId xmlns:a16="http://schemas.microsoft.com/office/drawing/2014/main" id="{5B9AE20A-877C-4AF8-A6A3-AC2E2FC8315F}"/>
              </a:ext>
            </a:extLst>
          </p:cNvPr>
          <p:cNvSpPr>
            <a:spLocks noGrp="1"/>
          </p:cNvSpPr>
          <p:nvPr>
            <p:ph idx="1"/>
          </p:nvPr>
        </p:nvSpPr>
        <p:spPr>
          <a:xfrm>
            <a:off x="933451" y="2272710"/>
            <a:ext cx="16421100" cy="5923477"/>
          </a:xfrm>
        </p:spPr>
        <p:txBody>
          <a:bodyPr/>
          <a:lstStyle/>
          <a:p>
            <a:pPr lvl="1"/>
            <a:r>
              <a:rPr lang="en-US" altLang="en-US" dirty="0">
                <a:latin typeface="Courier New" panose="02070309020205020404" pitchFamily="49" charset="0"/>
              </a:rPr>
              <a:t>SAVE </a:t>
            </a:r>
            <a:r>
              <a:rPr lang="en-US" altLang="en-US" i="1" dirty="0">
                <a:latin typeface="Courier New" panose="02070309020205020404" pitchFamily="49" charset="0"/>
              </a:rPr>
              <a:t>filename</a:t>
            </a:r>
          </a:p>
          <a:p>
            <a:pPr lvl="1"/>
            <a:r>
              <a:rPr lang="en-US" altLang="en-US" dirty="0">
                <a:latin typeface="Courier New" panose="02070309020205020404" pitchFamily="49" charset="0"/>
              </a:rPr>
              <a:t>GET </a:t>
            </a:r>
            <a:r>
              <a:rPr lang="en-US" altLang="en-US" i="1" dirty="0">
                <a:latin typeface="Courier New" panose="02070309020205020404" pitchFamily="49" charset="0"/>
              </a:rPr>
              <a:t>filename</a:t>
            </a:r>
          </a:p>
          <a:p>
            <a:pPr lvl="1"/>
            <a:r>
              <a:rPr lang="en-US" altLang="en-US" dirty="0">
                <a:latin typeface="Courier New" panose="02070309020205020404" pitchFamily="49" charset="0"/>
              </a:rPr>
              <a:t>START </a:t>
            </a:r>
            <a:r>
              <a:rPr lang="en-US" altLang="en-US" i="1" dirty="0">
                <a:latin typeface="Courier New" panose="02070309020205020404" pitchFamily="49" charset="0"/>
              </a:rPr>
              <a:t>filename</a:t>
            </a:r>
            <a:endParaRPr lang="en-US" altLang="en-US" dirty="0">
              <a:latin typeface="Courier New" panose="02070309020205020404" pitchFamily="49" charset="0"/>
            </a:endParaRPr>
          </a:p>
          <a:p>
            <a:pPr lvl="1"/>
            <a:r>
              <a:rPr lang="en-US" altLang="en-US" dirty="0">
                <a:latin typeface="Courier New" panose="02070309020205020404" pitchFamily="49" charset="0"/>
              </a:rPr>
              <a:t>@ </a:t>
            </a:r>
            <a:r>
              <a:rPr lang="en-US" altLang="en-US" i="1" dirty="0">
                <a:latin typeface="Courier New" panose="02070309020205020404" pitchFamily="49" charset="0"/>
              </a:rPr>
              <a:t>filename</a:t>
            </a:r>
            <a:endParaRPr lang="en-US" altLang="en-US" dirty="0">
              <a:latin typeface="Courier New" panose="02070309020205020404" pitchFamily="49" charset="0"/>
            </a:endParaRPr>
          </a:p>
          <a:p>
            <a:pPr lvl="1"/>
            <a:r>
              <a:rPr lang="en-US" altLang="en-US" dirty="0">
                <a:latin typeface="Courier New" panose="02070309020205020404" pitchFamily="49" charset="0"/>
              </a:rPr>
              <a:t>EDIT </a:t>
            </a:r>
            <a:r>
              <a:rPr lang="en-US" altLang="en-US" i="1" dirty="0">
                <a:latin typeface="Courier New" panose="02070309020205020404" pitchFamily="49" charset="0"/>
              </a:rPr>
              <a:t>filename</a:t>
            </a:r>
            <a:endParaRPr lang="en-US" altLang="en-US" dirty="0">
              <a:latin typeface="Courier New" panose="02070309020205020404" pitchFamily="49" charset="0"/>
            </a:endParaRPr>
          </a:p>
          <a:p>
            <a:pPr lvl="1"/>
            <a:r>
              <a:rPr lang="en-US" altLang="en-US" dirty="0">
                <a:latin typeface="Courier New" panose="02070309020205020404" pitchFamily="49" charset="0"/>
              </a:rPr>
              <a:t>SPOOL </a:t>
            </a:r>
            <a:r>
              <a:rPr lang="en-US" altLang="en-US" i="1" dirty="0">
                <a:latin typeface="Courier New" panose="02070309020205020404" pitchFamily="49" charset="0"/>
              </a:rPr>
              <a:t>filename</a:t>
            </a:r>
            <a:endParaRPr lang="en-US" altLang="en-US" dirty="0">
              <a:latin typeface="Courier New" panose="02070309020205020404" pitchFamily="49" charset="0"/>
            </a:endParaRPr>
          </a:p>
          <a:p>
            <a:pPr lvl="1"/>
            <a:r>
              <a:rPr lang="en-US" altLang="en-US" dirty="0">
                <a:latin typeface="Courier New" panose="02070309020205020404" pitchFamily="49" charset="0"/>
              </a:rPr>
              <a:t>EXIT</a:t>
            </a:r>
            <a:endParaRPr lang="en-US" altLang="en-US" dirty="0"/>
          </a:p>
          <a:p>
            <a:endParaRPr lang="en-US" dirty="0"/>
          </a:p>
        </p:txBody>
      </p:sp>
    </p:spTree>
    <p:custDataLst>
      <p:tags r:id="rId1"/>
    </p:custDataLst>
    <p:extLst>
      <p:ext uri="{BB962C8B-B14F-4D97-AF65-F5344CB8AC3E}">
        <p14:creationId xmlns:p14="http://schemas.microsoft.com/office/powerpoint/2010/main" val="271966411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7E853C2-E2FD-4717-9CC8-F30ADD56317F}"/>
              </a:ext>
            </a:extLst>
          </p:cNvPr>
          <p:cNvSpPr txBox="1">
            <a:spLocks/>
          </p:cNvSpPr>
          <p:nvPr/>
        </p:nvSpPr>
        <p:spPr bwMode="gray">
          <a:xfrm>
            <a:off x="1075266" y="2467250"/>
            <a:ext cx="16125591" cy="14479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7" name="Content Placeholder 2">
            <a:extLst>
              <a:ext uri="{FF2B5EF4-FFF2-40B4-BE49-F238E27FC236}">
                <a16:creationId xmlns:a16="http://schemas.microsoft.com/office/drawing/2014/main" id="{B1C6248B-5D7B-4882-B0E1-6DB8849817CC}"/>
              </a:ext>
            </a:extLst>
          </p:cNvPr>
          <p:cNvSpPr txBox="1">
            <a:spLocks/>
          </p:cNvSpPr>
          <p:nvPr/>
        </p:nvSpPr>
        <p:spPr bwMode="gray">
          <a:xfrm>
            <a:off x="1075266" y="4296715"/>
            <a:ext cx="16125591" cy="12091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p:txBody>
      </p:sp>
      <p:sp>
        <p:nvSpPr>
          <p:cNvPr id="8" name="Content Placeholder 2">
            <a:extLst>
              <a:ext uri="{FF2B5EF4-FFF2-40B4-BE49-F238E27FC236}">
                <a16:creationId xmlns:a16="http://schemas.microsoft.com/office/drawing/2014/main" id="{B60E23C1-1B95-449B-B433-BAC0F3A9ED1E}"/>
              </a:ext>
            </a:extLst>
          </p:cNvPr>
          <p:cNvSpPr txBox="1">
            <a:spLocks/>
          </p:cNvSpPr>
          <p:nvPr/>
        </p:nvSpPr>
        <p:spPr bwMode="gray">
          <a:xfrm>
            <a:off x="1075266" y="5905500"/>
            <a:ext cx="16125591" cy="359662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p:txBody>
      </p:sp>
      <p:sp>
        <p:nvSpPr>
          <p:cNvPr id="22539" name="Rectangle 2">
            <a:extLst>
              <a:ext uri="{FF2B5EF4-FFF2-40B4-BE49-F238E27FC236}">
                <a16:creationId xmlns:a16="http://schemas.microsoft.com/office/drawing/2014/main" id="{30072355-12AB-4DEA-976C-E5264AAFD4A3}"/>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Using the </a:t>
            </a:r>
            <a:r>
              <a:rPr lang="en-US" altLang="en-US" dirty="0">
                <a:latin typeface="Courier New" panose="02070309020205020404" pitchFamily="49" charset="0"/>
                <a:cs typeface="Oracle Sans" panose="020B0503020204020204" pitchFamily="34" charset="0"/>
              </a:rPr>
              <a:t>SAVE</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START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Commands</a:t>
            </a:r>
          </a:p>
        </p:txBody>
      </p:sp>
      <p:sp>
        <p:nvSpPr>
          <p:cNvPr id="22540" name="Rectangle 3">
            <a:extLst>
              <a:ext uri="{FF2B5EF4-FFF2-40B4-BE49-F238E27FC236}">
                <a16:creationId xmlns:a16="http://schemas.microsoft.com/office/drawing/2014/main" id="{11BBA1DA-7F6C-48EE-9117-D8AE0DBC26FE}"/>
              </a:ext>
            </a:extLst>
          </p:cNvPr>
          <p:cNvSpPr>
            <a:spLocks noChangeArrowheads="1"/>
          </p:cNvSpPr>
          <p:nvPr/>
        </p:nvSpPr>
        <p:spPr bwMode="blackGray">
          <a:xfrm>
            <a:off x="1247777" y="2446337"/>
            <a:ext cx="15844838" cy="146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solidFill>
                  <a:srgbClr val="000000"/>
                </a:solidFill>
                <a:latin typeface="Courier New" panose="02070309020205020404" pitchFamily="49" charset="0"/>
                <a:cs typeface="Oracle Sans" panose="020B0503020204020204" pitchFamily="34" charset="0"/>
              </a:rPr>
              <a:t>LIST</a:t>
            </a:r>
          </a:p>
          <a:p>
            <a:r>
              <a:rPr lang="en-US" altLang="en-US" sz="2000" dirty="0">
                <a:solidFill>
                  <a:srgbClr val="000000"/>
                </a:solidFill>
                <a:latin typeface="Courier New" panose="02070309020205020404" pitchFamily="49" charset="0"/>
                <a:cs typeface="Oracle Sans" panose="020B0503020204020204" pitchFamily="34" charset="0"/>
              </a:rPr>
              <a:t>  1  SELECT </a:t>
            </a:r>
            <a:r>
              <a:rPr lang="en-US" altLang="en-US" sz="2000" dirty="0" err="1">
                <a:solidFill>
                  <a:srgbClr val="000000"/>
                </a:solidFill>
                <a:latin typeface="Courier New" panose="02070309020205020404" pitchFamily="49" charset="0"/>
                <a:cs typeface="Oracle Sans" panose="020B0503020204020204" pitchFamily="34" charset="0"/>
              </a:rPr>
              <a:t>last_name</a:t>
            </a: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manager_id</a:t>
            </a: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department_id</a:t>
            </a:r>
            <a:endParaRPr lang="en-US" altLang="en-US" sz="2000" dirty="0">
              <a:solidFill>
                <a:srgbClr val="000000"/>
              </a:solidFill>
              <a:latin typeface="Courier New" panose="02070309020205020404" pitchFamily="49" charset="0"/>
              <a:cs typeface="Oracle Sans" panose="020B0503020204020204" pitchFamily="34" charset="0"/>
            </a:endParaRPr>
          </a:p>
          <a:p>
            <a:r>
              <a:rPr lang="en-US" altLang="en-US" sz="2000" dirty="0">
                <a:solidFill>
                  <a:srgbClr val="000000"/>
                </a:solidFill>
                <a:latin typeface="Courier New" panose="02070309020205020404" pitchFamily="49" charset="0"/>
                <a:cs typeface="Oracle Sans" panose="020B0503020204020204" pitchFamily="34" charset="0"/>
              </a:rPr>
              <a:t>  2* FROM employees</a:t>
            </a:r>
          </a:p>
        </p:txBody>
      </p:sp>
      <p:sp>
        <p:nvSpPr>
          <p:cNvPr id="22541" name="Rectangle 4">
            <a:extLst>
              <a:ext uri="{FF2B5EF4-FFF2-40B4-BE49-F238E27FC236}">
                <a16:creationId xmlns:a16="http://schemas.microsoft.com/office/drawing/2014/main" id="{123CB03E-2502-44F2-B2F7-529A16F3B2D6}"/>
              </a:ext>
            </a:extLst>
          </p:cNvPr>
          <p:cNvSpPr>
            <a:spLocks noChangeArrowheads="1"/>
          </p:cNvSpPr>
          <p:nvPr/>
        </p:nvSpPr>
        <p:spPr bwMode="blackGray">
          <a:xfrm>
            <a:off x="1240633" y="4368152"/>
            <a:ext cx="15844838" cy="10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solidFill>
                  <a:srgbClr val="000000"/>
                </a:solidFill>
                <a:latin typeface="Courier New" panose="02070309020205020404" pitchFamily="49" charset="0"/>
                <a:cs typeface="Oracle Sans" panose="020B0503020204020204" pitchFamily="34" charset="0"/>
              </a:rPr>
              <a:t>SAVE </a:t>
            </a:r>
            <a:r>
              <a:rPr lang="en-US" altLang="en-US" sz="2000" dirty="0" err="1">
                <a:solidFill>
                  <a:srgbClr val="000000"/>
                </a:solidFill>
                <a:latin typeface="Courier New" panose="02070309020205020404" pitchFamily="49" charset="0"/>
                <a:cs typeface="Oracle Sans" panose="020B0503020204020204" pitchFamily="34" charset="0"/>
              </a:rPr>
              <a:t>my_query</a:t>
            </a:r>
            <a:endParaRPr lang="en-US" altLang="en-US" sz="2000" dirty="0">
              <a:solidFill>
                <a:srgbClr val="000000"/>
              </a:solidFill>
              <a:latin typeface="Courier New" panose="02070309020205020404" pitchFamily="49" charset="0"/>
              <a:cs typeface="Oracle Sans" panose="020B0503020204020204" pitchFamily="34" charset="0"/>
            </a:endParaRPr>
          </a:p>
          <a:p>
            <a:r>
              <a:rPr lang="en-US" altLang="en-US" sz="2000" dirty="0">
                <a:solidFill>
                  <a:srgbClr val="000000"/>
                </a:solidFill>
                <a:latin typeface="Courier New" panose="02070309020205020404" pitchFamily="49" charset="0"/>
                <a:cs typeface="Oracle Sans" panose="020B0503020204020204" pitchFamily="34" charset="0"/>
              </a:rPr>
              <a:t>  Created file </a:t>
            </a:r>
            <a:r>
              <a:rPr lang="en-US" altLang="en-US" sz="2000" dirty="0" err="1">
                <a:solidFill>
                  <a:srgbClr val="000000"/>
                </a:solidFill>
                <a:latin typeface="Courier New" panose="02070309020205020404" pitchFamily="49" charset="0"/>
                <a:cs typeface="Oracle Sans" panose="020B0503020204020204" pitchFamily="34" charset="0"/>
              </a:rPr>
              <a:t>my_query</a:t>
            </a:r>
            <a:endParaRPr lang="en-US" altLang="en-US" sz="2000" dirty="0">
              <a:solidFill>
                <a:srgbClr val="000000"/>
              </a:solidFill>
              <a:latin typeface="Courier New" panose="02070309020205020404" pitchFamily="49" charset="0"/>
              <a:cs typeface="Oracle Sans" panose="020B0503020204020204" pitchFamily="34" charset="0"/>
            </a:endParaRPr>
          </a:p>
        </p:txBody>
      </p:sp>
      <p:sp>
        <p:nvSpPr>
          <p:cNvPr id="22542" name="Rectangle 5">
            <a:extLst>
              <a:ext uri="{FF2B5EF4-FFF2-40B4-BE49-F238E27FC236}">
                <a16:creationId xmlns:a16="http://schemas.microsoft.com/office/drawing/2014/main" id="{3D35862A-B56C-4826-BBFC-06E3A60AA56C}"/>
              </a:ext>
            </a:extLst>
          </p:cNvPr>
          <p:cNvSpPr>
            <a:spLocks noChangeArrowheads="1"/>
          </p:cNvSpPr>
          <p:nvPr/>
        </p:nvSpPr>
        <p:spPr bwMode="blackGray">
          <a:xfrm>
            <a:off x="1221583" y="5905500"/>
            <a:ext cx="1584483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solidFill>
                  <a:srgbClr val="000000"/>
                </a:solidFill>
                <a:latin typeface="Courier New" panose="02070309020205020404" pitchFamily="49" charset="0"/>
                <a:cs typeface="Oracle Sans" panose="020B0503020204020204" pitchFamily="34" charset="0"/>
              </a:rPr>
              <a:t>START </a:t>
            </a:r>
            <a:r>
              <a:rPr lang="en-US" altLang="en-US" sz="2000" dirty="0" err="1">
                <a:solidFill>
                  <a:srgbClr val="000000"/>
                </a:solidFill>
                <a:latin typeface="Courier New" panose="02070309020205020404" pitchFamily="49" charset="0"/>
                <a:cs typeface="Oracle Sans" panose="020B0503020204020204" pitchFamily="34" charset="0"/>
              </a:rPr>
              <a:t>my_query</a:t>
            </a:r>
            <a:endParaRPr lang="en-US" altLang="en-US" sz="2000" dirty="0">
              <a:solidFill>
                <a:srgbClr val="000000"/>
              </a:solidFill>
              <a:latin typeface="Courier New" panose="02070309020205020404" pitchFamily="49" charset="0"/>
              <a:cs typeface="Oracle Sans" panose="020B0503020204020204" pitchFamily="34" charset="0"/>
            </a:endParaRPr>
          </a:p>
          <a:p>
            <a:endParaRPr lang="en-US" altLang="en-US" sz="2000" dirty="0">
              <a:solidFill>
                <a:srgbClr val="000000"/>
              </a:solidFill>
              <a:latin typeface="Courier New" panose="02070309020205020404" pitchFamily="49" charset="0"/>
              <a:cs typeface="Oracle Sans" panose="020B0503020204020204" pitchFamily="34" charset="0"/>
            </a:endParaRPr>
          </a:p>
          <a:p>
            <a:r>
              <a:rPr lang="en-US" altLang="en-US" sz="2000" dirty="0">
                <a:solidFill>
                  <a:srgbClr val="000000"/>
                </a:solidFill>
                <a:latin typeface="Courier New" panose="02070309020205020404" pitchFamily="49" charset="0"/>
                <a:cs typeface="Oracle Sans" panose="020B0503020204020204" pitchFamily="34" charset="0"/>
              </a:rPr>
              <a:t>LAST_NAME                 MANAGER_ID DEPARTMENT_ID</a:t>
            </a:r>
          </a:p>
          <a:p>
            <a:r>
              <a:rPr lang="en-US" altLang="en-US" sz="2000" dirty="0">
                <a:solidFill>
                  <a:srgbClr val="000000"/>
                </a:solidFill>
                <a:latin typeface="Courier New" panose="02070309020205020404" pitchFamily="49" charset="0"/>
                <a:cs typeface="Oracle Sans" panose="020B0503020204020204" pitchFamily="34" charset="0"/>
              </a:rPr>
              <a:t>------------------------- ---------- -------------</a:t>
            </a:r>
          </a:p>
          <a:p>
            <a:r>
              <a:rPr lang="en-US" altLang="en-US" sz="2000" dirty="0">
                <a:solidFill>
                  <a:srgbClr val="000000"/>
                </a:solidFill>
                <a:latin typeface="Courier New" panose="02070309020205020404" pitchFamily="49" charset="0"/>
                <a:cs typeface="Oracle Sans" panose="020B0503020204020204" pitchFamily="34" charset="0"/>
              </a:rPr>
              <a:t>King                                            90</a:t>
            </a:r>
          </a:p>
          <a:p>
            <a:r>
              <a:rPr lang="en-US" altLang="en-US" sz="2000" dirty="0">
                <a:solidFill>
                  <a:srgbClr val="000000"/>
                </a:solidFill>
                <a:latin typeface="Courier New" panose="02070309020205020404" pitchFamily="49" charset="0"/>
                <a:cs typeface="Oracle Sans" panose="020B0503020204020204" pitchFamily="34" charset="0"/>
              </a:rPr>
              <a:t>Kochhar                          100            90</a:t>
            </a:r>
          </a:p>
          <a:p>
            <a:r>
              <a:rPr lang="en-US" altLang="en-US" sz="2000" dirty="0">
                <a:solidFill>
                  <a:srgbClr val="000000"/>
                </a:solidFill>
                <a:latin typeface="Courier New" panose="02070309020205020404" pitchFamily="49" charset="0"/>
                <a:cs typeface="Oracle Sans" panose="020B0503020204020204" pitchFamily="34" charset="0"/>
              </a:rPr>
              <a:t>...</a:t>
            </a:r>
          </a:p>
          <a:p>
            <a:r>
              <a:rPr lang="en-US" altLang="en-US" sz="2000" dirty="0">
                <a:solidFill>
                  <a:srgbClr val="000000"/>
                </a:solidFill>
                <a:latin typeface="Courier New" panose="02070309020205020404" pitchFamily="49" charset="0"/>
                <a:cs typeface="Oracle Sans" panose="020B0503020204020204" pitchFamily="34" charset="0"/>
              </a:rPr>
              <a:t>107 rows selected.</a:t>
            </a:r>
          </a:p>
        </p:txBody>
      </p:sp>
    </p:spTree>
    <p:custDataLst>
      <p:tags r:id="rId1"/>
    </p:custDataLst>
    <p:extLst>
      <p:ext uri="{BB962C8B-B14F-4D97-AF65-F5344CB8AC3E}">
        <p14:creationId xmlns:p14="http://schemas.microsoft.com/office/powerpoint/2010/main" val="267445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188BB51-00CD-4CE9-BD41-A82416B2165C}"/>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Courier New" panose="02070309020205020404" pitchFamily="49" charset="0"/>
                <a:cs typeface="Courier New" panose="02070309020205020404" pitchFamily="49" charset="0"/>
              </a:rPr>
              <a:t>SERVEROUTPUT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Command</a:t>
            </a:r>
          </a:p>
        </p:txBody>
      </p:sp>
      <p:sp>
        <p:nvSpPr>
          <p:cNvPr id="2" name="Content Placeholder 1">
            <a:extLst>
              <a:ext uri="{FF2B5EF4-FFF2-40B4-BE49-F238E27FC236}">
                <a16:creationId xmlns:a16="http://schemas.microsoft.com/office/drawing/2014/main" id="{89A90D6F-6219-458A-8E17-014377FC195F}"/>
              </a:ext>
            </a:extLst>
          </p:cNvPr>
          <p:cNvSpPr>
            <a:spLocks noGrp="1"/>
          </p:cNvSpPr>
          <p:nvPr>
            <p:ph idx="1"/>
          </p:nvPr>
        </p:nvSpPr>
        <p:spPr>
          <a:xfrm>
            <a:off x="933451" y="2272710"/>
            <a:ext cx="16421100" cy="5461812"/>
          </a:xfrm>
        </p:spPr>
        <p:txBody>
          <a:bodyPr/>
          <a:lstStyle/>
          <a:p>
            <a:pPr lvl="1"/>
            <a:r>
              <a:rPr lang="en-US" altLang="en-US" dirty="0"/>
              <a:t>Use the </a:t>
            </a:r>
            <a:r>
              <a:rPr lang="en-US" altLang="en-US" dirty="0">
                <a:latin typeface="Courier New" panose="02070309020205020404" pitchFamily="49" charset="0"/>
                <a:cs typeface="Courier New" panose="02070309020205020404" pitchFamily="49" charset="0"/>
              </a:rPr>
              <a:t>SET SERVEROUT[PUT] </a:t>
            </a:r>
            <a:r>
              <a:rPr lang="en-US" altLang="en-US" dirty="0"/>
              <a:t>command to control whether to display the output of stored procedures or PL/SQL blocks in SQL*Plus. </a:t>
            </a:r>
          </a:p>
          <a:p>
            <a:pPr lvl="1"/>
            <a:r>
              <a:rPr lang="en-US" altLang="en-US" dirty="0"/>
              <a:t>The </a:t>
            </a:r>
            <a:r>
              <a:rPr lang="en-US" altLang="en-US" dirty="0">
                <a:latin typeface="Courier New" panose="02070309020205020404" pitchFamily="49" charset="0"/>
                <a:cs typeface="Courier New" panose="02070309020205020404" pitchFamily="49" charset="0"/>
              </a:rPr>
              <a:t>DBMS_OUTPUT </a:t>
            </a:r>
            <a:r>
              <a:rPr lang="en-US" altLang="en-US" dirty="0"/>
              <a:t>line length limit is increased from 255 bytes to 32767 bytes.</a:t>
            </a:r>
          </a:p>
          <a:p>
            <a:pPr lvl="1"/>
            <a:r>
              <a:rPr lang="en-US" altLang="en-US" dirty="0"/>
              <a:t>The default size is now unlimited.</a:t>
            </a:r>
          </a:p>
          <a:p>
            <a:pPr lvl="1"/>
            <a:r>
              <a:rPr lang="en-US" altLang="en-US" dirty="0"/>
              <a:t>Resources are not </a:t>
            </a:r>
            <a:r>
              <a:rPr lang="en-US" altLang="en-US" dirty="0" err="1"/>
              <a:t>preallocated</a:t>
            </a:r>
            <a:r>
              <a:rPr lang="en-US" altLang="en-US" dirty="0"/>
              <a:t> when </a:t>
            </a:r>
            <a:r>
              <a:rPr lang="en-US" altLang="en-US" dirty="0">
                <a:latin typeface="Courier New" panose="02070309020205020404" pitchFamily="49" charset="0"/>
                <a:cs typeface="Courier New" panose="02070309020205020404" pitchFamily="49" charset="0"/>
              </a:rPr>
              <a:t>SERVEROUTPUT</a:t>
            </a:r>
            <a:r>
              <a:rPr lang="en-US" altLang="en-US" dirty="0"/>
              <a:t> is set.</a:t>
            </a:r>
          </a:p>
          <a:p>
            <a:pPr lvl="1"/>
            <a:r>
              <a:rPr lang="en-US" altLang="en-US" dirty="0"/>
              <a:t>Because there is no performance penalty, use </a:t>
            </a:r>
            <a:r>
              <a:rPr lang="en-US" altLang="en-US" dirty="0">
                <a:latin typeface="Courier New" panose="02070309020205020404" pitchFamily="49" charset="0"/>
                <a:cs typeface="Courier New" panose="02070309020205020404" pitchFamily="49" charset="0"/>
              </a:rPr>
              <a:t>UNLIMITED</a:t>
            </a:r>
            <a:r>
              <a:rPr lang="en-US" altLang="en-US" dirty="0"/>
              <a:t> unless you want to conserve physical memory.</a:t>
            </a:r>
          </a:p>
          <a:p>
            <a:endParaRPr lang="en-US" dirty="0"/>
          </a:p>
        </p:txBody>
      </p:sp>
      <p:grpSp>
        <p:nvGrpSpPr>
          <p:cNvPr id="23556" name="Group 5">
            <a:extLst>
              <a:ext uri="{FF2B5EF4-FFF2-40B4-BE49-F238E27FC236}">
                <a16:creationId xmlns:a16="http://schemas.microsoft.com/office/drawing/2014/main" id="{92821652-8058-4190-86B9-6FE6EAE1CF5A}"/>
              </a:ext>
            </a:extLst>
          </p:cNvPr>
          <p:cNvGrpSpPr>
            <a:grpSpLocks/>
          </p:cNvGrpSpPr>
          <p:nvPr/>
        </p:nvGrpSpPr>
        <p:grpSpPr bwMode="auto">
          <a:xfrm>
            <a:off x="1076327" y="7505569"/>
            <a:ext cx="16123443" cy="1447931"/>
            <a:chOff x="715256" y="4952998"/>
            <a:chExt cx="10750394" cy="965287"/>
          </a:xfrm>
        </p:grpSpPr>
        <p:sp>
          <p:nvSpPr>
            <p:cNvPr id="5" name="Content Placeholder 2">
              <a:extLst>
                <a:ext uri="{FF2B5EF4-FFF2-40B4-BE49-F238E27FC236}">
                  <a16:creationId xmlns:a16="http://schemas.microsoft.com/office/drawing/2014/main" id="{D0303D5E-5663-4C63-BA6B-174C48416416}"/>
                </a:ext>
              </a:extLst>
            </p:cNvPr>
            <p:cNvSpPr txBox="1">
              <a:spLocks/>
            </p:cNvSpPr>
            <p:nvPr/>
          </p:nvSpPr>
          <p:spPr bwMode="gray">
            <a:xfrm>
              <a:off x="715256" y="4953000"/>
              <a:ext cx="10750394" cy="9652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23560" name="Rectangle 4">
              <a:extLst>
                <a:ext uri="{FF2B5EF4-FFF2-40B4-BE49-F238E27FC236}">
                  <a16:creationId xmlns:a16="http://schemas.microsoft.com/office/drawing/2014/main" id="{7869FAA7-503B-4215-B2DA-BDFFF913DB36}"/>
                </a:ext>
              </a:extLst>
            </p:cNvPr>
            <p:cNvSpPr>
              <a:spLocks noChangeArrowheads="1"/>
            </p:cNvSpPr>
            <p:nvPr/>
          </p:nvSpPr>
          <p:spPr bwMode="blackGray">
            <a:xfrm>
              <a:off x="812800" y="4952998"/>
              <a:ext cx="10512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400" dirty="0">
                  <a:solidFill>
                    <a:srgbClr val="000000"/>
                  </a:solidFill>
                  <a:latin typeface="Courier New" panose="02070309020205020404" pitchFamily="49" charset="0"/>
                  <a:cs typeface="Oracle Sans" panose="020B0503020204020204" pitchFamily="34" charset="0"/>
                </a:rPr>
                <a:t>SET SERVEROUT[PUT] {ON | OFF} [SIZE {n | </a:t>
              </a:r>
              <a:r>
                <a:rPr lang="en-US" altLang="en-US" sz="2400" u="sng" dirty="0">
                  <a:solidFill>
                    <a:srgbClr val="000000"/>
                  </a:solidFill>
                  <a:latin typeface="Courier New" panose="02070309020205020404" pitchFamily="49" charset="0"/>
                  <a:cs typeface="Oracle Sans" panose="020B0503020204020204" pitchFamily="34" charset="0"/>
                </a:rPr>
                <a:t>UNL[IMITED]</a:t>
              </a:r>
              <a:r>
                <a:rPr lang="en-US" altLang="en-US" sz="2400" dirty="0">
                  <a:solidFill>
                    <a:srgbClr val="000000"/>
                  </a:solidFill>
                  <a:latin typeface="Courier New" panose="02070309020205020404" pitchFamily="49" charset="0"/>
                  <a:cs typeface="Oracle Sans" panose="020B0503020204020204" pitchFamily="34" charset="0"/>
                </a:rPr>
                <a:t>}] [FOR[MAT] {WRA[PPED] | WOR[D_WRAPPED] | TRU[NCATED]}]</a:t>
              </a:r>
            </a:p>
          </p:txBody>
        </p:sp>
      </p:grpSp>
    </p:spTree>
    <p:custDataLst>
      <p:tags r:id="rId1"/>
    </p:custDataLst>
    <p:extLst>
      <p:ext uri="{BB962C8B-B14F-4D97-AF65-F5344CB8AC3E}">
        <p14:creationId xmlns:p14="http://schemas.microsoft.com/office/powerpoint/2010/main" val="211979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7626E76-4F1C-4852-9F3E-43EFF5D9230E}"/>
              </a:ext>
            </a:extLst>
          </p:cNvPr>
          <p:cNvSpPr txBox="1">
            <a:spLocks/>
          </p:cNvSpPr>
          <p:nvPr/>
        </p:nvSpPr>
        <p:spPr bwMode="gray">
          <a:xfrm>
            <a:off x="1081205" y="2446338"/>
            <a:ext cx="15699968" cy="12091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24581" name="Rectangle 2">
            <a:extLst>
              <a:ext uri="{FF2B5EF4-FFF2-40B4-BE49-F238E27FC236}">
                <a16:creationId xmlns:a16="http://schemas.microsoft.com/office/drawing/2014/main" id="{3998341C-B84E-42D5-83D4-82ACC61738E5}"/>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Using the SQL*Plus SPOOL Command</a:t>
            </a:r>
          </a:p>
        </p:txBody>
      </p:sp>
      <p:sp>
        <p:nvSpPr>
          <p:cNvPr id="24582" name="Rectangle 3">
            <a:extLst>
              <a:ext uri="{FF2B5EF4-FFF2-40B4-BE49-F238E27FC236}">
                <a16:creationId xmlns:a16="http://schemas.microsoft.com/office/drawing/2014/main" id="{8F5381DA-C291-42EB-9646-A5684590D8E3}"/>
              </a:ext>
            </a:extLst>
          </p:cNvPr>
          <p:cNvSpPr>
            <a:spLocks noChangeArrowheads="1"/>
          </p:cNvSpPr>
          <p:nvPr/>
        </p:nvSpPr>
        <p:spPr bwMode="blackGray">
          <a:xfrm>
            <a:off x="1219200" y="2857500"/>
            <a:ext cx="1542811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800" dirty="0">
                <a:latin typeface="Courier New" panose="02070309020205020404" pitchFamily="49" charset="0"/>
                <a:cs typeface="Oracle Sans" panose="020B0503020204020204" pitchFamily="34" charset="0"/>
              </a:rPr>
              <a:t>SPO[OL] [</a:t>
            </a:r>
            <a:r>
              <a:rPr lang="en-US" altLang="en-US" sz="2800" dirty="0" err="1">
                <a:latin typeface="Courier New" panose="02070309020205020404" pitchFamily="49" charset="0"/>
                <a:cs typeface="Oracle Sans" panose="020B0503020204020204" pitchFamily="34" charset="0"/>
              </a:rPr>
              <a:t>file_name</a:t>
            </a:r>
            <a:r>
              <a:rPr lang="en-US" altLang="en-US" sz="2800" dirty="0">
                <a:latin typeface="Courier New" panose="02070309020205020404" pitchFamily="49" charset="0"/>
                <a:cs typeface="Oracle Sans" panose="020B0503020204020204" pitchFamily="34" charset="0"/>
              </a:rPr>
              <a:t>[.</a:t>
            </a:r>
            <a:r>
              <a:rPr lang="en-US" altLang="en-US" sz="2800" dirty="0" err="1">
                <a:latin typeface="Courier New" panose="02070309020205020404" pitchFamily="49" charset="0"/>
                <a:cs typeface="Oracle Sans" panose="020B0503020204020204" pitchFamily="34" charset="0"/>
              </a:rPr>
              <a:t>ext</a:t>
            </a:r>
            <a:r>
              <a:rPr lang="en-US" altLang="en-US" sz="2800" dirty="0">
                <a:latin typeface="Courier New" panose="02070309020205020404" pitchFamily="49" charset="0"/>
                <a:cs typeface="Oracle Sans" panose="020B0503020204020204" pitchFamily="34" charset="0"/>
              </a:rPr>
              <a:t>] [CRE[ATE] | </a:t>
            </a:r>
            <a:r>
              <a:rPr lang="en-US" altLang="en-US" sz="2800" u="sng" dirty="0">
                <a:latin typeface="Courier New" panose="02070309020205020404" pitchFamily="49" charset="0"/>
                <a:cs typeface="Oracle Sans" panose="020B0503020204020204" pitchFamily="34" charset="0"/>
              </a:rPr>
              <a:t>REP[LACE]</a:t>
            </a:r>
            <a:r>
              <a:rPr lang="en-US" altLang="en-US" sz="2800" dirty="0">
                <a:latin typeface="Courier New" panose="02070309020205020404" pitchFamily="49" charset="0"/>
                <a:cs typeface="Oracle Sans" panose="020B0503020204020204" pitchFamily="34" charset="0"/>
              </a:rPr>
              <a:t> | APP[END]] | OFF | OUT]</a:t>
            </a:r>
          </a:p>
        </p:txBody>
      </p:sp>
      <p:graphicFrame>
        <p:nvGraphicFramePr>
          <p:cNvPr id="366596" name="Group 4">
            <a:extLst>
              <a:ext uri="{FF2B5EF4-FFF2-40B4-BE49-F238E27FC236}">
                <a16:creationId xmlns:a16="http://schemas.microsoft.com/office/drawing/2014/main" id="{24FC18B4-EFF6-4BB8-ADCA-D9099E75330B}"/>
              </a:ext>
            </a:extLst>
          </p:cNvPr>
          <p:cNvGraphicFramePr>
            <a:graphicFrameLocks noGrp="1"/>
          </p:cNvGraphicFramePr>
          <p:nvPr>
            <p:extLst>
              <p:ext uri="{D42A27DB-BD31-4B8C-83A1-F6EECF244321}">
                <p14:modId xmlns:p14="http://schemas.microsoft.com/office/powerpoint/2010/main" val="1361510786"/>
              </p:ext>
            </p:extLst>
          </p:nvPr>
        </p:nvGraphicFramePr>
        <p:xfrm>
          <a:off x="1094640" y="3924300"/>
          <a:ext cx="15692438" cy="5607847"/>
        </p:xfrm>
        <a:graphic>
          <a:graphicData uri="http://schemas.openxmlformats.org/drawingml/2006/table">
            <a:tbl>
              <a:tblPr firstRow="1" firstCol="1" bandRow="1">
                <a:tableStyleId>{5FD0F851-EC5A-4D38-B0AD-8093EC10F338}</a:tableStyleId>
              </a:tblPr>
              <a:tblGrid>
                <a:gridCol w="5748180">
                  <a:extLst>
                    <a:ext uri="{9D8B030D-6E8A-4147-A177-3AD203B41FA5}">
                      <a16:colId xmlns:a16="http://schemas.microsoft.com/office/drawing/2014/main" val="20000"/>
                    </a:ext>
                  </a:extLst>
                </a:gridCol>
                <a:gridCol w="9944258">
                  <a:extLst>
                    <a:ext uri="{9D8B030D-6E8A-4147-A177-3AD203B41FA5}">
                      <a16:colId xmlns:a16="http://schemas.microsoft.com/office/drawing/2014/main" val="20001"/>
                    </a:ext>
                  </a:extLst>
                </a:gridCol>
              </a:tblGrid>
              <a:tr h="7191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Option</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82825" marR="182825" marT="137172" marB="13717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Description</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82825" marR="182825" marT="137172" marB="137172" horzOverflow="overflow"/>
                </a:tc>
                <a:extLst>
                  <a:ext uri="{0D108BD9-81ED-4DB2-BD59-A6C34878D82A}">
                    <a16:rowId xmlns:a16="http://schemas.microsoft.com/office/drawing/2014/main" val="10000"/>
                  </a:ext>
                </a:extLst>
              </a:tr>
              <a:tr h="7191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file_name[.ext]</a:t>
                      </a:r>
                      <a:endParaRPr kumimoji="0" lang="en-US" sz="2700" b="0" i="0" u="none" strike="noStrike" cap="none" normalizeH="0" baseline="0" dirty="0">
                        <a:ln>
                          <a:noFill/>
                        </a:ln>
                        <a:solidFill>
                          <a:schemeClr val="tx1"/>
                        </a:solidFill>
                        <a:effectLst/>
                        <a:latin typeface="Courier New" pitchFamily="49" charset="0"/>
                      </a:endParaRPr>
                    </a:p>
                  </a:txBody>
                  <a:tcPr marL="182825" marR="182825" marT="137172" marB="137172"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Spools output to the specified file name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72" marB="137172" horzOverflow="overflow">
                    <a:solidFill>
                      <a:schemeClr val="accent4">
                        <a:lumMod val="20000"/>
                        <a:lumOff val="80000"/>
                      </a:schemeClr>
                    </a:solidFill>
                  </a:tcPr>
                </a:tc>
                <a:extLst>
                  <a:ext uri="{0D108BD9-81ED-4DB2-BD59-A6C34878D82A}">
                    <a16:rowId xmlns:a16="http://schemas.microsoft.com/office/drawing/2014/main" val="10001"/>
                  </a:ext>
                </a:extLst>
              </a:tr>
              <a:tr h="7191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CRE[ATE]</a:t>
                      </a:r>
                      <a:endParaRPr kumimoji="0" lang="en-US" sz="2700" b="0" i="0" u="none" strike="noStrike" cap="none" normalizeH="0" baseline="0" dirty="0">
                        <a:ln>
                          <a:noFill/>
                        </a:ln>
                        <a:solidFill>
                          <a:schemeClr val="tx1"/>
                        </a:solidFill>
                        <a:effectLst/>
                        <a:latin typeface="Courier New" pitchFamily="49" charset="0"/>
                      </a:endParaRPr>
                    </a:p>
                  </a:txBody>
                  <a:tcPr marL="182825" marR="182825" marT="137172" marB="13717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Creates a new file with the name specified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72" marB="137172" horzOverflow="overflow"/>
                </a:tc>
                <a:extLst>
                  <a:ext uri="{0D108BD9-81ED-4DB2-BD59-A6C34878D82A}">
                    <a16:rowId xmlns:a16="http://schemas.microsoft.com/office/drawing/2014/main" val="10002"/>
                  </a:ext>
                </a:extLst>
              </a:tr>
              <a:tr h="100592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REP[LACE]</a:t>
                      </a:r>
                      <a:endParaRPr kumimoji="0" lang="en-US" sz="2700" b="0" i="0" u="none" strike="noStrike" cap="none" normalizeH="0" baseline="0" dirty="0">
                        <a:ln>
                          <a:noFill/>
                        </a:ln>
                        <a:solidFill>
                          <a:schemeClr val="tx1"/>
                        </a:solidFill>
                        <a:effectLst/>
                        <a:latin typeface="Courier New" pitchFamily="49" charset="0"/>
                      </a:endParaRPr>
                    </a:p>
                  </a:txBody>
                  <a:tcPr marL="182825" marR="182825" marT="137172" marB="137172"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Replaces the contents of an existing file. If the file does not exist, REPLACE creates the file.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72" marB="137172" horzOverflow="overflow">
                    <a:solidFill>
                      <a:schemeClr val="accent4">
                        <a:lumMod val="20000"/>
                        <a:lumOff val="80000"/>
                      </a:schemeClr>
                    </a:solidFill>
                  </a:tcPr>
                </a:tc>
                <a:extLst>
                  <a:ext uri="{0D108BD9-81ED-4DB2-BD59-A6C34878D82A}">
                    <a16:rowId xmlns:a16="http://schemas.microsoft.com/office/drawing/2014/main" val="10003"/>
                  </a:ext>
                </a:extLst>
              </a:tr>
              <a:tr h="7191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APP[END]</a:t>
                      </a:r>
                      <a:endParaRPr kumimoji="0" lang="en-US" sz="2700" b="0" i="0" u="none" strike="noStrike" cap="none" normalizeH="0" baseline="0" dirty="0">
                        <a:ln>
                          <a:noFill/>
                        </a:ln>
                        <a:solidFill>
                          <a:schemeClr val="tx1"/>
                        </a:solidFill>
                        <a:effectLst/>
                        <a:latin typeface="Courier New" pitchFamily="49" charset="0"/>
                      </a:endParaRPr>
                    </a:p>
                  </a:txBody>
                  <a:tcPr marL="182825" marR="182825" marT="137172" marB="13717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Adds the contents of the buffer to the end of the file that you specify</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72" marB="137172" horzOverflow="overflow"/>
                </a:tc>
                <a:extLst>
                  <a:ext uri="{0D108BD9-81ED-4DB2-BD59-A6C34878D82A}">
                    <a16:rowId xmlns:a16="http://schemas.microsoft.com/office/drawing/2014/main" val="10004"/>
                  </a:ext>
                </a:extLst>
              </a:tr>
              <a:tr h="7191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OFF</a:t>
                      </a:r>
                      <a:endParaRPr kumimoji="0" lang="en-US" sz="2700" b="0" i="0" u="none" strike="noStrike" cap="none" normalizeH="0" baseline="0" dirty="0">
                        <a:ln>
                          <a:noFill/>
                        </a:ln>
                        <a:solidFill>
                          <a:schemeClr val="tx1"/>
                        </a:solidFill>
                        <a:effectLst/>
                        <a:latin typeface="Courier New" pitchFamily="49" charset="0"/>
                      </a:endParaRPr>
                    </a:p>
                  </a:txBody>
                  <a:tcPr marL="182825" marR="182825" marT="137172" marB="137172" horzOverflow="overflow">
                    <a:solidFill>
                      <a:schemeClr val="accent4">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Stops spooling</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72" marB="137172" horzOverflow="overflow">
                    <a:solidFill>
                      <a:schemeClr val="accent4">
                        <a:lumMod val="20000"/>
                        <a:lumOff val="80000"/>
                      </a:schemeClr>
                    </a:solidFill>
                  </a:tcPr>
                </a:tc>
                <a:extLst>
                  <a:ext uri="{0D108BD9-81ED-4DB2-BD59-A6C34878D82A}">
                    <a16:rowId xmlns:a16="http://schemas.microsoft.com/office/drawing/2014/main" val="10005"/>
                  </a:ext>
                </a:extLst>
              </a:tr>
              <a:tr h="100592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OUT</a:t>
                      </a:r>
                      <a:endParaRPr kumimoji="0" lang="en-US" sz="2700" b="0" i="0" u="none" strike="noStrike" cap="none" normalizeH="0" baseline="0" dirty="0">
                        <a:ln>
                          <a:noFill/>
                        </a:ln>
                        <a:solidFill>
                          <a:schemeClr val="tx1"/>
                        </a:solidFill>
                        <a:effectLst/>
                        <a:latin typeface="Courier New" pitchFamily="49" charset="0"/>
                      </a:endParaRPr>
                    </a:p>
                  </a:txBody>
                  <a:tcPr marL="182825" marR="182825" marT="137172" marB="13717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Stops spooling and sends the file to your computer’s standard (default) printer</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72" marB="137172" horzOverflow="overflow"/>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82904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59805C9-3E71-4E3E-A1F4-95AF54188CEB}"/>
              </a:ext>
            </a:extLst>
          </p:cNvPr>
          <p:cNvSpPr txBox="1">
            <a:spLocks/>
          </p:cNvSpPr>
          <p:nvPr/>
        </p:nvSpPr>
        <p:spPr bwMode="gray">
          <a:xfrm>
            <a:off x="1075266" y="4584778"/>
            <a:ext cx="16125591" cy="14479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7" name="Content Placeholder 2">
            <a:extLst>
              <a:ext uri="{FF2B5EF4-FFF2-40B4-BE49-F238E27FC236}">
                <a16:creationId xmlns:a16="http://schemas.microsoft.com/office/drawing/2014/main" id="{FE3C0D28-51AB-4C48-BAC2-98B7B7D4F048}"/>
              </a:ext>
            </a:extLst>
          </p:cNvPr>
          <p:cNvSpPr txBox="1">
            <a:spLocks/>
          </p:cNvSpPr>
          <p:nvPr/>
        </p:nvSpPr>
        <p:spPr bwMode="gray">
          <a:xfrm>
            <a:off x="1075266" y="6418528"/>
            <a:ext cx="16125591" cy="192541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25608" name="Rectangle 2">
            <a:extLst>
              <a:ext uri="{FF2B5EF4-FFF2-40B4-BE49-F238E27FC236}">
                <a16:creationId xmlns:a16="http://schemas.microsoft.com/office/drawing/2014/main" id="{D69D6BBC-E540-46F2-9599-6804A34AAE7C}"/>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Using the AUTOTRACE Command</a:t>
            </a:r>
          </a:p>
        </p:txBody>
      </p:sp>
      <p:sp>
        <p:nvSpPr>
          <p:cNvPr id="2" name="Content Placeholder 1">
            <a:extLst>
              <a:ext uri="{FF2B5EF4-FFF2-40B4-BE49-F238E27FC236}">
                <a16:creationId xmlns:a16="http://schemas.microsoft.com/office/drawing/2014/main" id="{96C02B32-A483-4B2D-B86B-2AF30542B733}"/>
              </a:ext>
            </a:extLst>
          </p:cNvPr>
          <p:cNvSpPr>
            <a:spLocks noGrp="1"/>
          </p:cNvSpPr>
          <p:nvPr>
            <p:ph idx="1"/>
          </p:nvPr>
        </p:nvSpPr>
        <p:spPr>
          <a:xfrm>
            <a:off x="933451" y="2272710"/>
            <a:ext cx="16421100" cy="2602568"/>
          </a:xfrm>
        </p:spPr>
        <p:txBody>
          <a:bodyPr/>
          <a:lstStyle/>
          <a:p>
            <a:pPr lvl="1"/>
            <a:r>
              <a:rPr lang="en-US" altLang="en-US" dirty="0"/>
              <a:t>It displays a report after the successful execution of SQL DML statements such as </a:t>
            </a:r>
            <a:r>
              <a:rPr lang="en-US" altLang="en-US" dirty="0">
                <a:latin typeface="Courier New" panose="02070309020205020404" pitchFamily="49" charset="0"/>
                <a:cs typeface="Courier New" panose="02070309020205020404" pitchFamily="49" charset="0"/>
              </a:rPr>
              <a:t>SELECT, INSERT, UPDATE, </a:t>
            </a:r>
            <a:r>
              <a:rPr lang="en-US" altLang="en-US" dirty="0">
                <a:cs typeface="Courier New" panose="02070309020205020404" pitchFamily="49" charset="0"/>
              </a:rPr>
              <a:t>or</a:t>
            </a:r>
            <a:r>
              <a:rPr lang="en-US" altLang="en-US" dirty="0">
                <a:latin typeface="Courier New" panose="02070309020205020404" pitchFamily="49" charset="0"/>
                <a:cs typeface="Courier New" panose="02070309020205020404" pitchFamily="49" charset="0"/>
              </a:rPr>
              <a:t> DELETE.</a:t>
            </a:r>
          </a:p>
          <a:p>
            <a:pPr lvl="1"/>
            <a:r>
              <a:rPr lang="en-US" altLang="en-US" dirty="0"/>
              <a:t>The report can now include execution statistics and the query execution path.</a:t>
            </a:r>
          </a:p>
          <a:p>
            <a:endParaRPr lang="en-US" dirty="0"/>
          </a:p>
        </p:txBody>
      </p:sp>
      <p:sp>
        <p:nvSpPr>
          <p:cNvPr id="25610" name="Rectangle 4">
            <a:extLst>
              <a:ext uri="{FF2B5EF4-FFF2-40B4-BE49-F238E27FC236}">
                <a16:creationId xmlns:a16="http://schemas.microsoft.com/office/drawing/2014/main" id="{37190FA1-BEB5-4012-B652-864B4B52350A}"/>
              </a:ext>
            </a:extLst>
          </p:cNvPr>
          <p:cNvSpPr>
            <a:spLocks noChangeArrowheads="1"/>
          </p:cNvSpPr>
          <p:nvPr/>
        </p:nvSpPr>
        <p:spPr bwMode="blackGray">
          <a:xfrm>
            <a:off x="1247777" y="4699077"/>
            <a:ext cx="157686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latin typeface="Courier New" panose="02070309020205020404" pitchFamily="49" charset="0"/>
                <a:cs typeface="Oracle Sans" panose="020B0503020204020204" pitchFamily="34" charset="0"/>
              </a:rPr>
              <a:t>SET AUTOT[RACE] {ON | </a:t>
            </a:r>
            <a:r>
              <a:rPr lang="en-US" altLang="en-US" sz="2000" u="sng" dirty="0">
                <a:latin typeface="Courier New" panose="02070309020205020404" pitchFamily="49" charset="0"/>
                <a:cs typeface="Oracle Sans" panose="020B0503020204020204" pitchFamily="34" charset="0"/>
              </a:rPr>
              <a:t>OFF</a:t>
            </a:r>
            <a:r>
              <a:rPr lang="en-US" altLang="en-US" sz="2000" dirty="0">
                <a:latin typeface="Courier New" panose="02070309020205020404" pitchFamily="49" charset="0"/>
                <a:cs typeface="Oracle Sans" panose="020B0503020204020204" pitchFamily="34" charset="0"/>
              </a:rPr>
              <a:t> | TRACE[ONLY]} [EXP[LAIN]] [STAT[ISTICS]]</a:t>
            </a:r>
          </a:p>
        </p:txBody>
      </p:sp>
      <p:sp>
        <p:nvSpPr>
          <p:cNvPr id="25611" name="Rectangle 5">
            <a:extLst>
              <a:ext uri="{FF2B5EF4-FFF2-40B4-BE49-F238E27FC236}">
                <a16:creationId xmlns:a16="http://schemas.microsoft.com/office/drawing/2014/main" id="{C20D4A2E-E589-4B41-9CEC-D5EC8D132791}"/>
              </a:ext>
            </a:extLst>
          </p:cNvPr>
          <p:cNvSpPr>
            <a:spLocks noChangeArrowheads="1"/>
          </p:cNvSpPr>
          <p:nvPr/>
        </p:nvSpPr>
        <p:spPr bwMode="blackGray">
          <a:xfrm>
            <a:off x="1238252" y="6362700"/>
            <a:ext cx="157686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latin typeface="Courier New" panose="02070309020205020404" pitchFamily="49" charset="0"/>
                <a:cs typeface="Oracle Sans" panose="020B0503020204020204" pitchFamily="34" charset="0"/>
              </a:rPr>
              <a:t>SET AUTOTRACE ON</a:t>
            </a:r>
          </a:p>
          <a:p>
            <a:r>
              <a:rPr lang="en-US" altLang="en-US" sz="2000" dirty="0">
                <a:latin typeface="Courier New" panose="02070309020205020404" pitchFamily="49" charset="0"/>
                <a:cs typeface="Oracle Sans" panose="020B0503020204020204" pitchFamily="34" charset="0"/>
              </a:rPr>
              <a:t>-- The AUTOTRACE report includes both the optimizer</a:t>
            </a:r>
          </a:p>
          <a:p>
            <a:r>
              <a:rPr lang="en-US" altLang="en-US" sz="2000" dirty="0">
                <a:latin typeface="Courier New" panose="02070309020205020404" pitchFamily="49" charset="0"/>
                <a:cs typeface="Oracle Sans" panose="020B0503020204020204" pitchFamily="34" charset="0"/>
              </a:rPr>
              <a:t>-- execution path and the SQL statement execution </a:t>
            </a:r>
          </a:p>
          <a:p>
            <a:r>
              <a:rPr lang="en-US" altLang="en-US" sz="2000" dirty="0">
                <a:latin typeface="Courier New" panose="02070309020205020404" pitchFamily="49" charset="0"/>
                <a:cs typeface="Oracle Sans" panose="020B0503020204020204" pitchFamily="34" charset="0"/>
              </a:rPr>
              <a:t>-- statistics</a:t>
            </a:r>
          </a:p>
        </p:txBody>
      </p:sp>
    </p:spTree>
    <p:custDataLst>
      <p:tags r:id="rId1"/>
    </p:custDataLst>
    <p:extLst>
      <p:ext uri="{BB962C8B-B14F-4D97-AF65-F5344CB8AC3E}">
        <p14:creationId xmlns:p14="http://schemas.microsoft.com/office/powerpoint/2010/main" val="2248889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0AA85A0-5523-43AC-BC2A-320D74D480C7}"/>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53CA903E-1EA8-40C2-B621-D2533BC24B34}"/>
              </a:ext>
            </a:extLst>
          </p:cNvPr>
          <p:cNvSpPr>
            <a:spLocks noGrp="1"/>
          </p:cNvSpPr>
          <p:nvPr>
            <p:ph idx="1"/>
          </p:nvPr>
        </p:nvSpPr>
        <p:spPr/>
        <p:txBody>
          <a:bodyPr/>
          <a:lstStyle/>
          <a:p>
            <a:r>
              <a:rPr lang="en-US" altLang="en-US" dirty="0"/>
              <a:t>In this appendix, you should have learned how to use SQL*Plus  as an environment to do the following:</a:t>
            </a:r>
          </a:p>
          <a:p>
            <a:pPr lvl="1"/>
            <a:r>
              <a:rPr lang="en-US" altLang="en-US" dirty="0"/>
              <a:t>Execute SQL statements</a:t>
            </a:r>
          </a:p>
          <a:p>
            <a:pPr lvl="1"/>
            <a:r>
              <a:rPr lang="en-US" altLang="en-US" dirty="0"/>
              <a:t>Edit SQL statements</a:t>
            </a:r>
          </a:p>
          <a:p>
            <a:pPr lvl="1"/>
            <a:r>
              <a:rPr lang="en-US" altLang="en-US" dirty="0"/>
              <a:t>Format the output</a:t>
            </a:r>
          </a:p>
          <a:p>
            <a:pPr lvl="1"/>
            <a:r>
              <a:rPr lang="en-US" altLang="en-US" dirty="0"/>
              <a:t>Interact with script files</a:t>
            </a:r>
          </a:p>
          <a:p>
            <a:endParaRPr lang="en-US" dirty="0"/>
          </a:p>
        </p:txBody>
      </p:sp>
    </p:spTree>
    <p:custDataLst>
      <p:tags r:id="rId1"/>
    </p:custDataLst>
    <p:extLst>
      <p:ext uri="{BB962C8B-B14F-4D97-AF65-F5344CB8AC3E}">
        <p14:creationId xmlns:p14="http://schemas.microsoft.com/office/powerpoint/2010/main" val="178034287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70A8863-2268-415D-810E-3D5C3B46D5F4}"/>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1C9B4F49-1AEA-4FB7-88BA-255B773F392F}"/>
              </a:ext>
            </a:extLst>
          </p:cNvPr>
          <p:cNvSpPr>
            <a:spLocks noGrp="1"/>
          </p:cNvSpPr>
          <p:nvPr>
            <p:ph idx="1"/>
          </p:nvPr>
        </p:nvSpPr>
        <p:spPr>
          <a:xfrm>
            <a:off x="933451" y="2272710"/>
            <a:ext cx="16421100" cy="4395366"/>
          </a:xfrm>
        </p:spPr>
        <p:txBody>
          <a:bodyPr/>
          <a:lstStyle/>
          <a:p>
            <a:r>
              <a:rPr lang="en-US" altLang="en-US" dirty="0"/>
              <a:t>After completing this appendix, you should be able to do the following:</a:t>
            </a:r>
          </a:p>
          <a:p>
            <a:pPr lvl="1"/>
            <a:r>
              <a:rPr lang="en-US" altLang="en-US" dirty="0"/>
              <a:t>Log in to SQL*Plus</a:t>
            </a:r>
          </a:p>
          <a:p>
            <a:pPr lvl="1"/>
            <a:r>
              <a:rPr lang="en-US" altLang="en-US" dirty="0"/>
              <a:t>Edit SQL commands</a:t>
            </a:r>
          </a:p>
          <a:p>
            <a:pPr lvl="1"/>
            <a:r>
              <a:rPr lang="en-US" altLang="en-US" dirty="0"/>
              <a:t>Format the output by using SQL*Plus commands</a:t>
            </a:r>
          </a:p>
          <a:p>
            <a:pPr lvl="1"/>
            <a:r>
              <a:rPr lang="en-US" altLang="en-US" dirty="0"/>
              <a:t>Interact with script files</a:t>
            </a:r>
          </a:p>
          <a:p>
            <a:endParaRPr lang="en-US" dirty="0"/>
          </a:p>
        </p:txBody>
      </p:sp>
    </p:spTree>
    <p:custDataLst>
      <p:tags r:id="rId1"/>
    </p:custDataLst>
    <p:extLst>
      <p:ext uri="{BB962C8B-B14F-4D97-AF65-F5344CB8AC3E}">
        <p14:creationId xmlns:p14="http://schemas.microsoft.com/office/powerpoint/2010/main" val="356578479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BE7BED7E-6A7B-4DD0-8B94-81125EC1A9EA}"/>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SQL and SQL*Plus Interaction</a:t>
            </a:r>
          </a:p>
        </p:txBody>
      </p:sp>
      <p:grpSp>
        <p:nvGrpSpPr>
          <p:cNvPr id="11267" name="Group 36">
            <a:extLst>
              <a:ext uri="{FF2B5EF4-FFF2-40B4-BE49-F238E27FC236}">
                <a16:creationId xmlns:a16="http://schemas.microsoft.com/office/drawing/2014/main" id="{D2B37CB0-94E3-4397-8A3D-B893E2EA6D32}"/>
              </a:ext>
            </a:extLst>
          </p:cNvPr>
          <p:cNvGrpSpPr>
            <a:grpSpLocks/>
          </p:cNvGrpSpPr>
          <p:nvPr/>
        </p:nvGrpSpPr>
        <p:grpSpPr bwMode="auto">
          <a:xfrm>
            <a:off x="1981200" y="2435565"/>
            <a:ext cx="14435820" cy="6946107"/>
            <a:chOff x="1247320" y="1771650"/>
            <a:chExt cx="9623880" cy="4630738"/>
          </a:xfrm>
        </p:grpSpPr>
        <p:sp>
          <p:nvSpPr>
            <p:cNvPr id="11268" name="Freeform 2">
              <a:extLst>
                <a:ext uri="{FF2B5EF4-FFF2-40B4-BE49-F238E27FC236}">
                  <a16:creationId xmlns:a16="http://schemas.microsoft.com/office/drawing/2014/main" id="{C5FD9F5E-4F8C-4CD7-87E3-31EDD5F3C03B}"/>
                </a:ext>
              </a:extLst>
            </p:cNvPr>
            <p:cNvSpPr>
              <a:spLocks/>
            </p:cNvSpPr>
            <p:nvPr/>
          </p:nvSpPr>
          <p:spPr bwMode="auto">
            <a:xfrm>
              <a:off x="4173538" y="2998788"/>
              <a:ext cx="4868862" cy="904875"/>
            </a:xfrm>
            <a:custGeom>
              <a:avLst/>
              <a:gdLst>
                <a:gd name="T0" fmla="*/ 2147483647 w 2301"/>
                <a:gd name="T1" fmla="*/ 2147483647 h 296"/>
                <a:gd name="T2" fmla="*/ 2147483647 w 2301"/>
                <a:gd name="T3" fmla="*/ 2147483647 h 296"/>
                <a:gd name="T4" fmla="*/ 2147483647 w 2301"/>
                <a:gd name="T5" fmla="*/ 2147483647 h 296"/>
                <a:gd name="T6" fmla="*/ 0 w 2301"/>
                <a:gd name="T7" fmla="*/ 0 h 296"/>
                <a:gd name="T8" fmla="*/ 0 60000 65536"/>
                <a:gd name="T9" fmla="*/ 0 60000 65536"/>
                <a:gd name="T10" fmla="*/ 0 60000 65536"/>
                <a:gd name="T11" fmla="*/ 0 60000 65536"/>
                <a:gd name="T12" fmla="*/ 0 w 2301"/>
                <a:gd name="T13" fmla="*/ 0 h 296"/>
                <a:gd name="T14" fmla="*/ 2301 w 2301"/>
                <a:gd name="T15" fmla="*/ 296 h 296"/>
              </a:gdLst>
              <a:ahLst/>
              <a:cxnLst>
                <a:cxn ang="T8">
                  <a:pos x="T0" y="T1"/>
                </a:cxn>
                <a:cxn ang="T9">
                  <a:pos x="T2" y="T3"/>
                </a:cxn>
                <a:cxn ang="T10">
                  <a:pos x="T4" y="T5"/>
                </a:cxn>
                <a:cxn ang="T11">
                  <a:pos x="T6" y="T7"/>
                </a:cxn>
              </a:cxnLst>
              <a:rect l="T12" t="T13" r="T14" b="T15"/>
              <a:pathLst>
                <a:path w="2301" h="296">
                  <a:moveTo>
                    <a:pt x="2300" y="88"/>
                  </a:moveTo>
                  <a:lnTo>
                    <a:pt x="2300" y="295"/>
                  </a:lnTo>
                  <a:lnTo>
                    <a:pt x="1" y="295"/>
                  </a:lnTo>
                  <a:lnTo>
                    <a:pt x="0" y="0"/>
                  </a:lnTo>
                </a:path>
              </a:pathLst>
            </a:custGeom>
            <a:noFill/>
            <a:ln w="28575" cap="rnd"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grpSp>
          <p:nvGrpSpPr>
            <p:cNvPr id="11269" name="Group 3">
              <a:extLst>
                <a:ext uri="{FF2B5EF4-FFF2-40B4-BE49-F238E27FC236}">
                  <a16:creationId xmlns:a16="http://schemas.microsoft.com/office/drawing/2014/main" id="{0A705A78-8430-4E90-8F01-620B53448BFB}"/>
                </a:ext>
              </a:extLst>
            </p:cNvPr>
            <p:cNvGrpSpPr>
              <a:grpSpLocks/>
            </p:cNvGrpSpPr>
            <p:nvPr/>
          </p:nvGrpSpPr>
          <p:grpSpPr bwMode="auto">
            <a:xfrm>
              <a:off x="8786813" y="2032000"/>
              <a:ext cx="2084387" cy="1660525"/>
              <a:chOff x="4152" y="1082"/>
              <a:chExt cx="985" cy="1046"/>
            </a:xfrm>
          </p:grpSpPr>
          <p:sp>
            <p:nvSpPr>
              <p:cNvPr id="11300" name="Freeform 4">
                <a:extLst>
                  <a:ext uri="{FF2B5EF4-FFF2-40B4-BE49-F238E27FC236}">
                    <a16:creationId xmlns:a16="http://schemas.microsoft.com/office/drawing/2014/main" id="{634B6DA7-F6DA-4CF9-B7B2-403F8AC21DEB}"/>
                  </a:ext>
                </a:extLst>
              </p:cNvPr>
              <p:cNvSpPr>
                <a:spLocks/>
              </p:cNvSpPr>
              <p:nvPr/>
            </p:nvSpPr>
            <p:spPr bwMode="gray">
              <a:xfrm>
                <a:off x="4154" y="1269"/>
                <a:ext cx="981" cy="859"/>
              </a:xfrm>
              <a:custGeom>
                <a:avLst/>
                <a:gdLst>
                  <a:gd name="T0" fmla="*/ 981 w 981"/>
                  <a:gd name="T1" fmla="*/ 0 h 859"/>
                  <a:gd name="T2" fmla="*/ 0 w 981"/>
                  <a:gd name="T3" fmla="*/ 0 h 859"/>
                  <a:gd name="T4" fmla="*/ 0 w 981"/>
                  <a:gd name="T5" fmla="*/ 610 h 859"/>
                  <a:gd name="T6" fmla="*/ 6 w 981"/>
                  <a:gd name="T7" fmla="*/ 610 h 859"/>
                  <a:gd name="T8" fmla="*/ 4 w 981"/>
                  <a:gd name="T9" fmla="*/ 626 h 859"/>
                  <a:gd name="T10" fmla="*/ 4 w 981"/>
                  <a:gd name="T11" fmla="*/ 638 h 859"/>
                  <a:gd name="T12" fmla="*/ 6 w 981"/>
                  <a:gd name="T13" fmla="*/ 650 h 859"/>
                  <a:gd name="T14" fmla="*/ 10 w 981"/>
                  <a:gd name="T15" fmla="*/ 662 h 859"/>
                  <a:gd name="T16" fmla="*/ 14 w 981"/>
                  <a:gd name="T17" fmla="*/ 672 h 859"/>
                  <a:gd name="T18" fmla="*/ 18 w 981"/>
                  <a:gd name="T19" fmla="*/ 684 h 859"/>
                  <a:gd name="T20" fmla="*/ 26 w 981"/>
                  <a:gd name="T21" fmla="*/ 694 h 859"/>
                  <a:gd name="T22" fmla="*/ 34 w 981"/>
                  <a:gd name="T23" fmla="*/ 706 h 859"/>
                  <a:gd name="T24" fmla="*/ 42 w 981"/>
                  <a:gd name="T25" fmla="*/ 716 h 859"/>
                  <a:gd name="T26" fmla="*/ 52 w 981"/>
                  <a:gd name="T27" fmla="*/ 726 h 859"/>
                  <a:gd name="T28" fmla="*/ 62 w 981"/>
                  <a:gd name="T29" fmla="*/ 737 h 859"/>
                  <a:gd name="T30" fmla="*/ 74 w 981"/>
                  <a:gd name="T31" fmla="*/ 747 h 859"/>
                  <a:gd name="T32" fmla="*/ 86 w 981"/>
                  <a:gd name="T33" fmla="*/ 757 h 859"/>
                  <a:gd name="T34" fmla="*/ 115 w 981"/>
                  <a:gd name="T35" fmla="*/ 775 h 859"/>
                  <a:gd name="T36" fmla="*/ 131 w 981"/>
                  <a:gd name="T37" fmla="*/ 783 h 859"/>
                  <a:gd name="T38" fmla="*/ 147 w 981"/>
                  <a:gd name="T39" fmla="*/ 791 h 859"/>
                  <a:gd name="T40" fmla="*/ 181 w 981"/>
                  <a:gd name="T41" fmla="*/ 807 h 859"/>
                  <a:gd name="T42" fmla="*/ 219 w 981"/>
                  <a:gd name="T43" fmla="*/ 819 h 859"/>
                  <a:gd name="T44" fmla="*/ 257 w 981"/>
                  <a:gd name="T45" fmla="*/ 831 h 859"/>
                  <a:gd name="T46" fmla="*/ 302 w 981"/>
                  <a:gd name="T47" fmla="*/ 841 h 859"/>
                  <a:gd name="T48" fmla="*/ 346 w 981"/>
                  <a:gd name="T49" fmla="*/ 849 h 859"/>
                  <a:gd name="T50" fmla="*/ 392 w 981"/>
                  <a:gd name="T51" fmla="*/ 855 h 859"/>
                  <a:gd name="T52" fmla="*/ 440 w 981"/>
                  <a:gd name="T53" fmla="*/ 857 h 859"/>
                  <a:gd name="T54" fmla="*/ 491 w 981"/>
                  <a:gd name="T55" fmla="*/ 859 h 859"/>
                  <a:gd name="T56" fmla="*/ 541 w 981"/>
                  <a:gd name="T57" fmla="*/ 857 h 859"/>
                  <a:gd name="T58" fmla="*/ 589 w 981"/>
                  <a:gd name="T59" fmla="*/ 855 h 859"/>
                  <a:gd name="T60" fmla="*/ 635 w 981"/>
                  <a:gd name="T61" fmla="*/ 849 h 859"/>
                  <a:gd name="T62" fmla="*/ 679 w 981"/>
                  <a:gd name="T63" fmla="*/ 841 h 859"/>
                  <a:gd name="T64" fmla="*/ 724 w 981"/>
                  <a:gd name="T65" fmla="*/ 831 h 859"/>
                  <a:gd name="T66" fmla="*/ 762 w 981"/>
                  <a:gd name="T67" fmla="*/ 819 h 859"/>
                  <a:gd name="T68" fmla="*/ 800 w 981"/>
                  <a:gd name="T69" fmla="*/ 807 h 859"/>
                  <a:gd name="T70" fmla="*/ 834 w 981"/>
                  <a:gd name="T71" fmla="*/ 791 h 859"/>
                  <a:gd name="T72" fmla="*/ 866 w 981"/>
                  <a:gd name="T73" fmla="*/ 775 h 859"/>
                  <a:gd name="T74" fmla="*/ 895 w 981"/>
                  <a:gd name="T75" fmla="*/ 757 h 859"/>
                  <a:gd name="T76" fmla="*/ 907 w 981"/>
                  <a:gd name="T77" fmla="*/ 747 h 859"/>
                  <a:gd name="T78" fmla="*/ 919 w 981"/>
                  <a:gd name="T79" fmla="*/ 737 h 859"/>
                  <a:gd name="T80" fmla="*/ 929 w 981"/>
                  <a:gd name="T81" fmla="*/ 726 h 859"/>
                  <a:gd name="T82" fmla="*/ 939 w 981"/>
                  <a:gd name="T83" fmla="*/ 716 h 859"/>
                  <a:gd name="T84" fmla="*/ 947 w 981"/>
                  <a:gd name="T85" fmla="*/ 706 h 859"/>
                  <a:gd name="T86" fmla="*/ 955 w 981"/>
                  <a:gd name="T87" fmla="*/ 694 h 859"/>
                  <a:gd name="T88" fmla="*/ 963 w 981"/>
                  <a:gd name="T89" fmla="*/ 684 h 859"/>
                  <a:gd name="T90" fmla="*/ 967 w 981"/>
                  <a:gd name="T91" fmla="*/ 672 h 859"/>
                  <a:gd name="T92" fmla="*/ 971 w 981"/>
                  <a:gd name="T93" fmla="*/ 662 h 859"/>
                  <a:gd name="T94" fmla="*/ 975 w 981"/>
                  <a:gd name="T95" fmla="*/ 650 h 859"/>
                  <a:gd name="T96" fmla="*/ 977 w 981"/>
                  <a:gd name="T97" fmla="*/ 638 h 859"/>
                  <a:gd name="T98" fmla="*/ 977 w 981"/>
                  <a:gd name="T99" fmla="*/ 626 h 859"/>
                  <a:gd name="T100" fmla="*/ 975 w 981"/>
                  <a:gd name="T101" fmla="*/ 610 h 859"/>
                  <a:gd name="T102" fmla="*/ 981 w 981"/>
                  <a:gd name="T103" fmla="*/ 610 h 859"/>
                  <a:gd name="T104" fmla="*/ 981 w 981"/>
                  <a:gd name="T105" fmla="*/ 0 h 8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81"/>
                  <a:gd name="T160" fmla="*/ 0 h 859"/>
                  <a:gd name="T161" fmla="*/ 981 w 981"/>
                  <a:gd name="T162" fmla="*/ 859 h 8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81" h="859">
                    <a:moveTo>
                      <a:pt x="981" y="0"/>
                    </a:moveTo>
                    <a:lnTo>
                      <a:pt x="0" y="0"/>
                    </a:lnTo>
                    <a:lnTo>
                      <a:pt x="0" y="610"/>
                    </a:lnTo>
                    <a:lnTo>
                      <a:pt x="6" y="610"/>
                    </a:lnTo>
                    <a:lnTo>
                      <a:pt x="4" y="626"/>
                    </a:lnTo>
                    <a:lnTo>
                      <a:pt x="4" y="638"/>
                    </a:lnTo>
                    <a:lnTo>
                      <a:pt x="6" y="650"/>
                    </a:lnTo>
                    <a:lnTo>
                      <a:pt x="10" y="662"/>
                    </a:lnTo>
                    <a:lnTo>
                      <a:pt x="14" y="672"/>
                    </a:lnTo>
                    <a:lnTo>
                      <a:pt x="18" y="684"/>
                    </a:lnTo>
                    <a:lnTo>
                      <a:pt x="26" y="694"/>
                    </a:lnTo>
                    <a:lnTo>
                      <a:pt x="34" y="706"/>
                    </a:lnTo>
                    <a:lnTo>
                      <a:pt x="42" y="716"/>
                    </a:lnTo>
                    <a:lnTo>
                      <a:pt x="52" y="726"/>
                    </a:lnTo>
                    <a:lnTo>
                      <a:pt x="62" y="737"/>
                    </a:lnTo>
                    <a:lnTo>
                      <a:pt x="74" y="747"/>
                    </a:lnTo>
                    <a:lnTo>
                      <a:pt x="86" y="757"/>
                    </a:lnTo>
                    <a:lnTo>
                      <a:pt x="115" y="775"/>
                    </a:lnTo>
                    <a:lnTo>
                      <a:pt x="131" y="783"/>
                    </a:lnTo>
                    <a:lnTo>
                      <a:pt x="147" y="791"/>
                    </a:lnTo>
                    <a:lnTo>
                      <a:pt x="181" y="807"/>
                    </a:lnTo>
                    <a:lnTo>
                      <a:pt x="219" y="819"/>
                    </a:lnTo>
                    <a:lnTo>
                      <a:pt x="257" y="831"/>
                    </a:lnTo>
                    <a:lnTo>
                      <a:pt x="302" y="841"/>
                    </a:lnTo>
                    <a:lnTo>
                      <a:pt x="346" y="849"/>
                    </a:lnTo>
                    <a:lnTo>
                      <a:pt x="392" y="855"/>
                    </a:lnTo>
                    <a:lnTo>
                      <a:pt x="440" y="857"/>
                    </a:lnTo>
                    <a:lnTo>
                      <a:pt x="491" y="859"/>
                    </a:lnTo>
                    <a:lnTo>
                      <a:pt x="541" y="857"/>
                    </a:lnTo>
                    <a:lnTo>
                      <a:pt x="589" y="855"/>
                    </a:lnTo>
                    <a:lnTo>
                      <a:pt x="635" y="849"/>
                    </a:lnTo>
                    <a:lnTo>
                      <a:pt x="679" y="841"/>
                    </a:lnTo>
                    <a:lnTo>
                      <a:pt x="724" y="831"/>
                    </a:lnTo>
                    <a:lnTo>
                      <a:pt x="762" y="819"/>
                    </a:lnTo>
                    <a:lnTo>
                      <a:pt x="800" y="807"/>
                    </a:lnTo>
                    <a:lnTo>
                      <a:pt x="834" y="791"/>
                    </a:lnTo>
                    <a:lnTo>
                      <a:pt x="866" y="775"/>
                    </a:lnTo>
                    <a:lnTo>
                      <a:pt x="895" y="757"/>
                    </a:lnTo>
                    <a:lnTo>
                      <a:pt x="907" y="747"/>
                    </a:lnTo>
                    <a:lnTo>
                      <a:pt x="919" y="737"/>
                    </a:lnTo>
                    <a:lnTo>
                      <a:pt x="929" y="726"/>
                    </a:lnTo>
                    <a:lnTo>
                      <a:pt x="939" y="716"/>
                    </a:lnTo>
                    <a:lnTo>
                      <a:pt x="947" y="706"/>
                    </a:lnTo>
                    <a:lnTo>
                      <a:pt x="955" y="694"/>
                    </a:lnTo>
                    <a:lnTo>
                      <a:pt x="963" y="684"/>
                    </a:lnTo>
                    <a:lnTo>
                      <a:pt x="967" y="672"/>
                    </a:lnTo>
                    <a:lnTo>
                      <a:pt x="971" y="662"/>
                    </a:lnTo>
                    <a:lnTo>
                      <a:pt x="975" y="650"/>
                    </a:lnTo>
                    <a:lnTo>
                      <a:pt x="977" y="638"/>
                    </a:lnTo>
                    <a:lnTo>
                      <a:pt x="977" y="626"/>
                    </a:lnTo>
                    <a:lnTo>
                      <a:pt x="975" y="610"/>
                    </a:lnTo>
                    <a:lnTo>
                      <a:pt x="981" y="610"/>
                    </a:lnTo>
                    <a:lnTo>
                      <a:pt x="981"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1301" name="Freeform 5">
                <a:extLst>
                  <a:ext uri="{FF2B5EF4-FFF2-40B4-BE49-F238E27FC236}">
                    <a16:creationId xmlns:a16="http://schemas.microsoft.com/office/drawing/2014/main" id="{0E91E633-018C-41E9-B699-686CA39ABC57}"/>
                  </a:ext>
                </a:extLst>
              </p:cNvPr>
              <p:cNvSpPr>
                <a:spLocks/>
              </p:cNvSpPr>
              <p:nvPr/>
            </p:nvSpPr>
            <p:spPr bwMode="gray">
              <a:xfrm>
                <a:off x="4152" y="1082"/>
                <a:ext cx="985" cy="375"/>
              </a:xfrm>
              <a:custGeom>
                <a:avLst/>
                <a:gdLst>
                  <a:gd name="T0" fmla="*/ 543 w 985"/>
                  <a:gd name="T1" fmla="*/ 373 h 375"/>
                  <a:gd name="T2" fmla="*/ 639 w 985"/>
                  <a:gd name="T3" fmla="*/ 367 h 375"/>
                  <a:gd name="T4" fmla="*/ 728 w 985"/>
                  <a:gd name="T5" fmla="*/ 351 h 375"/>
                  <a:gd name="T6" fmla="*/ 806 w 985"/>
                  <a:gd name="T7" fmla="*/ 333 h 375"/>
                  <a:gd name="T8" fmla="*/ 872 w 985"/>
                  <a:gd name="T9" fmla="*/ 307 h 375"/>
                  <a:gd name="T10" fmla="*/ 925 w 985"/>
                  <a:gd name="T11" fmla="*/ 277 h 375"/>
                  <a:gd name="T12" fmla="*/ 947 w 985"/>
                  <a:gd name="T13" fmla="*/ 261 h 375"/>
                  <a:gd name="T14" fmla="*/ 963 w 985"/>
                  <a:gd name="T15" fmla="*/ 243 h 375"/>
                  <a:gd name="T16" fmla="*/ 975 w 985"/>
                  <a:gd name="T17" fmla="*/ 225 h 375"/>
                  <a:gd name="T18" fmla="*/ 983 w 985"/>
                  <a:gd name="T19" fmla="*/ 207 h 375"/>
                  <a:gd name="T20" fmla="*/ 985 w 985"/>
                  <a:gd name="T21" fmla="*/ 187 h 375"/>
                  <a:gd name="T22" fmla="*/ 983 w 985"/>
                  <a:gd name="T23" fmla="*/ 169 h 375"/>
                  <a:gd name="T24" fmla="*/ 975 w 985"/>
                  <a:gd name="T25" fmla="*/ 149 h 375"/>
                  <a:gd name="T26" fmla="*/ 963 w 985"/>
                  <a:gd name="T27" fmla="*/ 133 h 375"/>
                  <a:gd name="T28" fmla="*/ 947 w 985"/>
                  <a:gd name="T29" fmla="*/ 114 h 375"/>
                  <a:gd name="T30" fmla="*/ 925 w 985"/>
                  <a:gd name="T31" fmla="*/ 98 h 375"/>
                  <a:gd name="T32" fmla="*/ 872 w 985"/>
                  <a:gd name="T33" fmla="*/ 68 h 375"/>
                  <a:gd name="T34" fmla="*/ 806 w 985"/>
                  <a:gd name="T35" fmla="*/ 42 h 375"/>
                  <a:gd name="T36" fmla="*/ 728 w 985"/>
                  <a:gd name="T37" fmla="*/ 22 h 375"/>
                  <a:gd name="T38" fmla="*/ 639 w 985"/>
                  <a:gd name="T39" fmla="*/ 8 h 375"/>
                  <a:gd name="T40" fmla="*/ 543 w 985"/>
                  <a:gd name="T41" fmla="*/ 0 h 375"/>
                  <a:gd name="T42" fmla="*/ 442 w 985"/>
                  <a:gd name="T43" fmla="*/ 0 h 375"/>
                  <a:gd name="T44" fmla="*/ 346 w 985"/>
                  <a:gd name="T45" fmla="*/ 8 h 375"/>
                  <a:gd name="T46" fmla="*/ 257 w 985"/>
                  <a:gd name="T47" fmla="*/ 22 h 375"/>
                  <a:gd name="T48" fmla="*/ 179 w 985"/>
                  <a:gd name="T49" fmla="*/ 42 h 375"/>
                  <a:gd name="T50" fmla="*/ 113 w 985"/>
                  <a:gd name="T51" fmla="*/ 68 h 375"/>
                  <a:gd name="T52" fmla="*/ 60 w 985"/>
                  <a:gd name="T53" fmla="*/ 98 h 375"/>
                  <a:gd name="T54" fmla="*/ 38 w 985"/>
                  <a:gd name="T55" fmla="*/ 114 h 375"/>
                  <a:gd name="T56" fmla="*/ 22 w 985"/>
                  <a:gd name="T57" fmla="*/ 133 h 375"/>
                  <a:gd name="T58" fmla="*/ 10 w 985"/>
                  <a:gd name="T59" fmla="*/ 149 h 375"/>
                  <a:gd name="T60" fmla="*/ 2 w 985"/>
                  <a:gd name="T61" fmla="*/ 169 h 375"/>
                  <a:gd name="T62" fmla="*/ 0 w 985"/>
                  <a:gd name="T63" fmla="*/ 187 h 375"/>
                  <a:gd name="T64" fmla="*/ 2 w 985"/>
                  <a:gd name="T65" fmla="*/ 207 h 375"/>
                  <a:gd name="T66" fmla="*/ 10 w 985"/>
                  <a:gd name="T67" fmla="*/ 225 h 375"/>
                  <a:gd name="T68" fmla="*/ 22 w 985"/>
                  <a:gd name="T69" fmla="*/ 243 h 375"/>
                  <a:gd name="T70" fmla="*/ 38 w 985"/>
                  <a:gd name="T71" fmla="*/ 261 h 375"/>
                  <a:gd name="T72" fmla="*/ 60 w 985"/>
                  <a:gd name="T73" fmla="*/ 277 h 375"/>
                  <a:gd name="T74" fmla="*/ 113 w 985"/>
                  <a:gd name="T75" fmla="*/ 307 h 375"/>
                  <a:gd name="T76" fmla="*/ 179 w 985"/>
                  <a:gd name="T77" fmla="*/ 333 h 375"/>
                  <a:gd name="T78" fmla="*/ 257 w 985"/>
                  <a:gd name="T79" fmla="*/ 351 h 375"/>
                  <a:gd name="T80" fmla="*/ 346 w 985"/>
                  <a:gd name="T81" fmla="*/ 367 h 375"/>
                  <a:gd name="T82" fmla="*/ 442 w 985"/>
                  <a:gd name="T83" fmla="*/ 373 h 3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85"/>
                  <a:gd name="T127" fmla="*/ 0 h 375"/>
                  <a:gd name="T128" fmla="*/ 985 w 985"/>
                  <a:gd name="T129" fmla="*/ 375 h 3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85" h="375">
                    <a:moveTo>
                      <a:pt x="493" y="375"/>
                    </a:moveTo>
                    <a:lnTo>
                      <a:pt x="543" y="373"/>
                    </a:lnTo>
                    <a:lnTo>
                      <a:pt x="591" y="371"/>
                    </a:lnTo>
                    <a:lnTo>
                      <a:pt x="639" y="367"/>
                    </a:lnTo>
                    <a:lnTo>
                      <a:pt x="683" y="359"/>
                    </a:lnTo>
                    <a:lnTo>
                      <a:pt x="728" y="351"/>
                    </a:lnTo>
                    <a:lnTo>
                      <a:pt x="768" y="343"/>
                    </a:lnTo>
                    <a:lnTo>
                      <a:pt x="806" y="333"/>
                    </a:lnTo>
                    <a:lnTo>
                      <a:pt x="840" y="319"/>
                    </a:lnTo>
                    <a:lnTo>
                      <a:pt x="872" y="307"/>
                    </a:lnTo>
                    <a:lnTo>
                      <a:pt x="901" y="291"/>
                    </a:lnTo>
                    <a:lnTo>
                      <a:pt x="925" y="277"/>
                    </a:lnTo>
                    <a:lnTo>
                      <a:pt x="937" y="269"/>
                    </a:lnTo>
                    <a:lnTo>
                      <a:pt x="947" y="261"/>
                    </a:lnTo>
                    <a:lnTo>
                      <a:pt x="955" y="251"/>
                    </a:lnTo>
                    <a:lnTo>
                      <a:pt x="963" y="243"/>
                    </a:lnTo>
                    <a:lnTo>
                      <a:pt x="969" y="235"/>
                    </a:lnTo>
                    <a:lnTo>
                      <a:pt x="975" y="225"/>
                    </a:lnTo>
                    <a:lnTo>
                      <a:pt x="979" y="217"/>
                    </a:lnTo>
                    <a:lnTo>
                      <a:pt x="983" y="207"/>
                    </a:lnTo>
                    <a:lnTo>
                      <a:pt x="985" y="197"/>
                    </a:lnTo>
                    <a:lnTo>
                      <a:pt x="985" y="187"/>
                    </a:lnTo>
                    <a:lnTo>
                      <a:pt x="985" y="177"/>
                    </a:lnTo>
                    <a:lnTo>
                      <a:pt x="983" y="169"/>
                    </a:lnTo>
                    <a:lnTo>
                      <a:pt x="979" y="159"/>
                    </a:lnTo>
                    <a:lnTo>
                      <a:pt x="975" y="149"/>
                    </a:lnTo>
                    <a:lnTo>
                      <a:pt x="969" y="141"/>
                    </a:lnTo>
                    <a:lnTo>
                      <a:pt x="963" y="133"/>
                    </a:lnTo>
                    <a:lnTo>
                      <a:pt x="955" y="122"/>
                    </a:lnTo>
                    <a:lnTo>
                      <a:pt x="947" y="114"/>
                    </a:lnTo>
                    <a:lnTo>
                      <a:pt x="937" y="106"/>
                    </a:lnTo>
                    <a:lnTo>
                      <a:pt x="925" y="98"/>
                    </a:lnTo>
                    <a:lnTo>
                      <a:pt x="901" y="82"/>
                    </a:lnTo>
                    <a:lnTo>
                      <a:pt x="872" y="68"/>
                    </a:lnTo>
                    <a:lnTo>
                      <a:pt x="840" y="54"/>
                    </a:lnTo>
                    <a:lnTo>
                      <a:pt x="806" y="42"/>
                    </a:lnTo>
                    <a:lnTo>
                      <a:pt x="768" y="32"/>
                    </a:lnTo>
                    <a:lnTo>
                      <a:pt x="728" y="22"/>
                    </a:lnTo>
                    <a:lnTo>
                      <a:pt x="683" y="14"/>
                    </a:lnTo>
                    <a:lnTo>
                      <a:pt x="639" y="8"/>
                    </a:lnTo>
                    <a:lnTo>
                      <a:pt x="591" y="4"/>
                    </a:lnTo>
                    <a:lnTo>
                      <a:pt x="543" y="0"/>
                    </a:lnTo>
                    <a:lnTo>
                      <a:pt x="493" y="0"/>
                    </a:lnTo>
                    <a:lnTo>
                      <a:pt x="442" y="0"/>
                    </a:lnTo>
                    <a:lnTo>
                      <a:pt x="394" y="4"/>
                    </a:lnTo>
                    <a:lnTo>
                      <a:pt x="346" y="8"/>
                    </a:lnTo>
                    <a:lnTo>
                      <a:pt x="302" y="14"/>
                    </a:lnTo>
                    <a:lnTo>
                      <a:pt x="257" y="22"/>
                    </a:lnTo>
                    <a:lnTo>
                      <a:pt x="217" y="32"/>
                    </a:lnTo>
                    <a:lnTo>
                      <a:pt x="179" y="42"/>
                    </a:lnTo>
                    <a:lnTo>
                      <a:pt x="145" y="54"/>
                    </a:lnTo>
                    <a:lnTo>
                      <a:pt x="113" y="68"/>
                    </a:lnTo>
                    <a:lnTo>
                      <a:pt x="84" y="82"/>
                    </a:lnTo>
                    <a:lnTo>
                      <a:pt x="60" y="98"/>
                    </a:lnTo>
                    <a:lnTo>
                      <a:pt x="48" y="106"/>
                    </a:lnTo>
                    <a:lnTo>
                      <a:pt x="38" y="114"/>
                    </a:lnTo>
                    <a:lnTo>
                      <a:pt x="30" y="122"/>
                    </a:lnTo>
                    <a:lnTo>
                      <a:pt x="22" y="133"/>
                    </a:lnTo>
                    <a:lnTo>
                      <a:pt x="16" y="141"/>
                    </a:lnTo>
                    <a:lnTo>
                      <a:pt x="10" y="149"/>
                    </a:lnTo>
                    <a:lnTo>
                      <a:pt x="6" y="159"/>
                    </a:lnTo>
                    <a:lnTo>
                      <a:pt x="2" y="169"/>
                    </a:lnTo>
                    <a:lnTo>
                      <a:pt x="0" y="177"/>
                    </a:lnTo>
                    <a:lnTo>
                      <a:pt x="0" y="187"/>
                    </a:lnTo>
                    <a:lnTo>
                      <a:pt x="0" y="197"/>
                    </a:lnTo>
                    <a:lnTo>
                      <a:pt x="2" y="207"/>
                    </a:lnTo>
                    <a:lnTo>
                      <a:pt x="6" y="217"/>
                    </a:lnTo>
                    <a:lnTo>
                      <a:pt x="10" y="225"/>
                    </a:lnTo>
                    <a:lnTo>
                      <a:pt x="16" y="235"/>
                    </a:lnTo>
                    <a:lnTo>
                      <a:pt x="22" y="243"/>
                    </a:lnTo>
                    <a:lnTo>
                      <a:pt x="30" y="251"/>
                    </a:lnTo>
                    <a:lnTo>
                      <a:pt x="38" y="261"/>
                    </a:lnTo>
                    <a:lnTo>
                      <a:pt x="48" y="269"/>
                    </a:lnTo>
                    <a:lnTo>
                      <a:pt x="60" y="277"/>
                    </a:lnTo>
                    <a:lnTo>
                      <a:pt x="84" y="291"/>
                    </a:lnTo>
                    <a:lnTo>
                      <a:pt x="113" y="307"/>
                    </a:lnTo>
                    <a:lnTo>
                      <a:pt x="145" y="319"/>
                    </a:lnTo>
                    <a:lnTo>
                      <a:pt x="179" y="333"/>
                    </a:lnTo>
                    <a:lnTo>
                      <a:pt x="217" y="343"/>
                    </a:lnTo>
                    <a:lnTo>
                      <a:pt x="257" y="351"/>
                    </a:lnTo>
                    <a:lnTo>
                      <a:pt x="302" y="359"/>
                    </a:lnTo>
                    <a:lnTo>
                      <a:pt x="346" y="367"/>
                    </a:lnTo>
                    <a:lnTo>
                      <a:pt x="394" y="371"/>
                    </a:lnTo>
                    <a:lnTo>
                      <a:pt x="442" y="373"/>
                    </a:lnTo>
                    <a:lnTo>
                      <a:pt x="493" y="37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grpSp>
        <p:sp>
          <p:nvSpPr>
            <p:cNvPr id="11270" name="Line 6">
              <a:extLst>
                <a:ext uri="{FF2B5EF4-FFF2-40B4-BE49-F238E27FC236}">
                  <a16:creationId xmlns:a16="http://schemas.microsoft.com/office/drawing/2014/main" id="{64068B25-48D5-4150-82CE-01F746B6E247}"/>
                </a:ext>
              </a:extLst>
            </p:cNvPr>
            <p:cNvSpPr>
              <a:spLocks noChangeShapeType="1"/>
            </p:cNvSpPr>
            <p:nvPr/>
          </p:nvSpPr>
          <p:spPr bwMode="auto">
            <a:xfrm flipV="1">
              <a:off x="9902825" y="3402013"/>
              <a:ext cx="0" cy="17446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1271" name="Line 8">
              <a:extLst>
                <a:ext uri="{FF2B5EF4-FFF2-40B4-BE49-F238E27FC236}">
                  <a16:creationId xmlns:a16="http://schemas.microsoft.com/office/drawing/2014/main" id="{D994E9DB-A19A-4596-8B9D-6A7EFFE1286F}"/>
                </a:ext>
              </a:extLst>
            </p:cNvPr>
            <p:cNvSpPr>
              <a:spLocks noChangeShapeType="1"/>
            </p:cNvSpPr>
            <p:nvPr/>
          </p:nvSpPr>
          <p:spPr bwMode="auto">
            <a:xfrm flipV="1">
              <a:off x="3775075" y="2998788"/>
              <a:ext cx="0" cy="115411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2" name="Rectangle 9">
              <a:extLst>
                <a:ext uri="{FF2B5EF4-FFF2-40B4-BE49-F238E27FC236}">
                  <a16:creationId xmlns:a16="http://schemas.microsoft.com/office/drawing/2014/main" id="{607072AF-46F7-4A87-9946-11109348F221}"/>
                </a:ext>
              </a:extLst>
            </p:cNvPr>
            <p:cNvSpPr>
              <a:spLocks noChangeArrowheads="1"/>
            </p:cNvSpPr>
            <p:nvPr/>
          </p:nvSpPr>
          <p:spPr bwMode="blackWhite">
            <a:xfrm>
              <a:off x="2598737" y="4125913"/>
              <a:ext cx="2351088" cy="530225"/>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1233488" eaLnBrk="0" hangingPunct="0">
                <a:lnSpc>
                  <a:spcPct val="95000"/>
                </a:lnSpc>
                <a:defRPr/>
              </a:pPr>
              <a:r>
                <a:rPr lang="en-US" dirty="0">
                  <a:latin typeface="Oracle Sans" panose="020B0503020204020204" pitchFamily="34" charset="0"/>
                  <a:cs typeface="Oracle Sans" panose="020B0503020204020204" pitchFamily="34" charset="0"/>
                </a:rPr>
                <a:t>Buffer</a:t>
              </a:r>
            </a:p>
          </p:txBody>
        </p:sp>
        <p:sp>
          <p:nvSpPr>
            <p:cNvPr id="11273" name="Freeform 10">
              <a:extLst>
                <a:ext uri="{FF2B5EF4-FFF2-40B4-BE49-F238E27FC236}">
                  <a16:creationId xmlns:a16="http://schemas.microsoft.com/office/drawing/2014/main" id="{107356EF-A601-4018-B29B-119F10473364}"/>
                </a:ext>
              </a:extLst>
            </p:cNvPr>
            <p:cNvSpPr>
              <a:spLocks/>
            </p:cNvSpPr>
            <p:nvPr/>
          </p:nvSpPr>
          <p:spPr bwMode="auto">
            <a:xfrm>
              <a:off x="1793875" y="4400550"/>
              <a:ext cx="817563" cy="1139825"/>
            </a:xfrm>
            <a:custGeom>
              <a:avLst/>
              <a:gdLst>
                <a:gd name="T0" fmla="*/ 0 w 410"/>
                <a:gd name="T1" fmla="*/ 2147483647 h 928"/>
                <a:gd name="T2" fmla="*/ 0 w 410"/>
                <a:gd name="T3" fmla="*/ 0 h 928"/>
                <a:gd name="T4" fmla="*/ 2147483647 w 410"/>
                <a:gd name="T5" fmla="*/ 0 h 928"/>
                <a:gd name="T6" fmla="*/ 0 60000 65536"/>
                <a:gd name="T7" fmla="*/ 0 60000 65536"/>
                <a:gd name="T8" fmla="*/ 0 60000 65536"/>
                <a:gd name="T9" fmla="*/ 0 w 410"/>
                <a:gd name="T10" fmla="*/ 0 h 928"/>
                <a:gd name="T11" fmla="*/ 410 w 410"/>
                <a:gd name="T12" fmla="*/ 928 h 928"/>
              </a:gdLst>
              <a:ahLst/>
              <a:cxnLst>
                <a:cxn ang="T6">
                  <a:pos x="T0" y="T1"/>
                </a:cxn>
                <a:cxn ang="T7">
                  <a:pos x="T2" y="T3"/>
                </a:cxn>
                <a:cxn ang="T8">
                  <a:pos x="T4" y="T5"/>
                </a:cxn>
              </a:cxnLst>
              <a:rect l="T9" t="T10" r="T11" b="T12"/>
              <a:pathLst>
                <a:path w="410" h="928">
                  <a:moveTo>
                    <a:pt x="0" y="927"/>
                  </a:moveTo>
                  <a:lnTo>
                    <a:pt x="0" y="0"/>
                  </a:lnTo>
                  <a:lnTo>
                    <a:pt x="409" y="0"/>
                  </a:lnTo>
                </a:path>
              </a:pathLst>
            </a:custGeom>
            <a:noFill/>
            <a:ln w="28575" cap="rnd"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1274" name="Freeform 11">
              <a:extLst>
                <a:ext uri="{FF2B5EF4-FFF2-40B4-BE49-F238E27FC236}">
                  <a16:creationId xmlns:a16="http://schemas.microsoft.com/office/drawing/2014/main" id="{B30D70E1-9BD2-463B-8CD7-B6C0973E6803}"/>
                </a:ext>
              </a:extLst>
            </p:cNvPr>
            <p:cNvSpPr>
              <a:spLocks/>
            </p:cNvSpPr>
            <p:nvPr/>
          </p:nvSpPr>
          <p:spPr bwMode="auto">
            <a:xfrm>
              <a:off x="4948238" y="4400550"/>
              <a:ext cx="866775" cy="1158875"/>
            </a:xfrm>
            <a:custGeom>
              <a:avLst/>
              <a:gdLst>
                <a:gd name="T0" fmla="*/ 2147483647 w 410"/>
                <a:gd name="T1" fmla="*/ 2147483647 h 928"/>
                <a:gd name="T2" fmla="*/ 2147483647 w 410"/>
                <a:gd name="T3" fmla="*/ 0 h 928"/>
                <a:gd name="T4" fmla="*/ 0 w 410"/>
                <a:gd name="T5" fmla="*/ 0 h 928"/>
                <a:gd name="T6" fmla="*/ 0 60000 65536"/>
                <a:gd name="T7" fmla="*/ 0 60000 65536"/>
                <a:gd name="T8" fmla="*/ 0 60000 65536"/>
                <a:gd name="T9" fmla="*/ 0 w 410"/>
                <a:gd name="T10" fmla="*/ 0 h 928"/>
                <a:gd name="T11" fmla="*/ 410 w 410"/>
                <a:gd name="T12" fmla="*/ 928 h 928"/>
              </a:gdLst>
              <a:ahLst/>
              <a:cxnLst>
                <a:cxn ang="T6">
                  <a:pos x="T0" y="T1"/>
                </a:cxn>
                <a:cxn ang="T7">
                  <a:pos x="T2" y="T3"/>
                </a:cxn>
                <a:cxn ang="T8">
                  <a:pos x="T4" y="T5"/>
                </a:cxn>
              </a:cxnLst>
              <a:rect l="T9" t="T10" r="T11" b="T12"/>
              <a:pathLst>
                <a:path w="410" h="928">
                  <a:moveTo>
                    <a:pt x="409" y="927"/>
                  </a:moveTo>
                  <a:lnTo>
                    <a:pt x="409" y="0"/>
                  </a:lnTo>
                  <a:lnTo>
                    <a:pt x="0" y="0"/>
                  </a:lnTo>
                </a:path>
              </a:pathLst>
            </a:custGeom>
            <a:noFill/>
            <a:ln w="28575" cap="rnd"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1275" name="Rectangle 12">
              <a:extLst>
                <a:ext uri="{FF2B5EF4-FFF2-40B4-BE49-F238E27FC236}">
                  <a16:creationId xmlns:a16="http://schemas.microsoft.com/office/drawing/2014/main" id="{A1649AC8-5C0F-451D-BDA7-F1E7DF762CC7}"/>
                </a:ext>
              </a:extLst>
            </p:cNvPr>
            <p:cNvSpPr>
              <a:spLocks noChangeArrowheads="1"/>
            </p:cNvSpPr>
            <p:nvPr/>
          </p:nvSpPr>
          <p:spPr bwMode="auto">
            <a:xfrm>
              <a:off x="9505949" y="2203450"/>
              <a:ext cx="630515"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solidFill>
                    <a:schemeClr val="bg1"/>
                  </a:solidFill>
                  <a:latin typeface="Oracle Sans" panose="020B0503020204020204" pitchFamily="34" charset="0"/>
                  <a:cs typeface="Oracle Sans" panose="020B0503020204020204" pitchFamily="34" charset="0"/>
                </a:rPr>
                <a:t>Server</a:t>
              </a:r>
            </a:p>
          </p:txBody>
        </p:sp>
        <p:grpSp>
          <p:nvGrpSpPr>
            <p:cNvPr id="11276" name="Group 13">
              <a:extLst>
                <a:ext uri="{FF2B5EF4-FFF2-40B4-BE49-F238E27FC236}">
                  <a16:creationId xmlns:a16="http://schemas.microsoft.com/office/drawing/2014/main" id="{E6978F95-0C2C-45B0-BF94-5C309BB5CAE6}"/>
                </a:ext>
              </a:extLst>
            </p:cNvPr>
            <p:cNvGrpSpPr>
              <a:grpSpLocks/>
            </p:cNvGrpSpPr>
            <p:nvPr/>
          </p:nvGrpSpPr>
          <p:grpSpPr bwMode="auto">
            <a:xfrm>
              <a:off x="9021763" y="2741613"/>
              <a:ext cx="1614487" cy="752475"/>
              <a:chOff x="4263" y="1727"/>
              <a:chExt cx="763" cy="474"/>
            </a:xfrm>
          </p:grpSpPr>
          <p:sp>
            <p:nvSpPr>
              <p:cNvPr id="11291" name="Rectangle 14">
                <a:extLst>
                  <a:ext uri="{FF2B5EF4-FFF2-40B4-BE49-F238E27FC236}">
                    <a16:creationId xmlns:a16="http://schemas.microsoft.com/office/drawing/2014/main" id="{F4C86510-E161-45D1-B283-5874D8EC9201}"/>
                  </a:ext>
                </a:extLst>
              </p:cNvPr>
              <p:cNvSpPr>
                <a:spLocks noChangeArrowheads="1"/>
              </p:cNvSpPr>
              <p:nvPr/>
            </p:nvSpPr>
            <p:spPr bwMode="gray">
              <a:xfrm>
                <a:off x="4264" y="1727"/>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sp>
            <p:nvSpPr>
              <p:cNvPr id="11292" name="Rectangle 15">
                <a:extLst>
                  <a:ext uri="{FF2B5EF4-FFF2-40B4-BE49-F238E27FC236}">
                    <a16:creationId xmlns:a16="http://schemas.microsoft.com/office/drawing/2014/main" id="{7CBCDDC0-5105-4AAA-82F1-B4FFF98BA5BF}"/>
                  </a:ext>
                </a:extLst>
              </p:cNvPr>
              <p:cNvSpPr>
                <a:spLocks noChangeArrowheads="1"/>
              </p:cNvSpPr>
              <p:nvPr/>
            </p:nvSpPr>
            <p:spPr bwMode="gray">
              <a:xfrm>
                <a:off x="4535" y="1727"/>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sp>
            <p:nvSpPr>
              <p:cNvPr id="11293" name="Rectangle 16">
                <a:extLst>
                  <a:ext uri="{FF2B5EF4-FFF2-40B4-BE49-F238E27FC236}">
                    <a16:creationId xmlns:a16="http://schemas.microsoft.com/office/drawing/2014/main" id="{D799B203-707A-4775-95CE-9157E1F6F457}"/>
                  </a:ext>
                </a:extLst>
              </p:cNvPr>
              <p:cNvSpPr>
                <a:spLocks noChangeArrowheads="1"/>
              </p:cNvSpPr>
              <p:nvPr/>
            </p:nvSpPr>
            <p:spPr bwMode="gray">
              <a:xfrm>
                <a:off x="4804" y="1727"/>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sp>
            <p:nvSpPr>
              <p:cNvPr id="11294" name="Rectangle 17">
                <a:extLst>
                  <a:ext uri="{FF2B5EF4-FFF2-40B4-BE49-F238E27FC236}">
                    <a16:creationId xmlns:a16="http://schemas.microsoft.com/office/drawing/2014/main" id="{C514D2E8-EE17-4F4D-80AC-3B7B91C0F7AA}"/>
                  </a:ext>
                </a:extLst>
              </p:cNvPr>
              <p:cNvSpPr>
                <a:spLocks noChangeArrowheads="1"/>
              </p:cNvSpPr>
              <p:nvPr/>
            </p:nvSpPr>
            <p:spPr bwMode="gray">
              <a:xfrm>
                <a:off x="4263" y="1904"/>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sp>
            <p:nvSpPr>
              <p:cNvPr id="11295" name="Rectangle 18">
                <a:extLst>
                  <a:ext uri="{FF2B5EF4-FFF2-40B4-BE49-F238E27FC236}">
                    <a16:creationId xmlns:a16="http://schemas.microsoft.com/office/drawing/2014/main" id="{47C44704-6090-49A6-B694-CCA3CCB3470D}"/>
                  </a:ext>
                </a:extLst>
              </p:cNvPr>
              <p:cNvSpPr>
                <a:spLocks noChangeArrowheads="1"/>
              </p:cNvSpPr>
              <p:nvPr/>
            </p:nvSpPr>
            <p:spPr bwMode="gray">
              <a:xfrm>
                <a:off x="4534" y="1904"/>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sp>
            <p:nvSpPr>
              <p:cNvPr id="11296" name="Rectangle 19">
                <a:extLst>
                  <a:ext uri="{FF2B5EF4-FFF2-40B4-BE49-F238E27FC236}">
                    <a16:creationId xmlns:a16="http://schemas.microsoft.com/office/drawing/2014/main" id="{CF6B9952-17B3-473D-9D9F-0728B8E2CF10}"/>
                  </a:ext>
                </a:extLst>
              </p:cNvPr>
              <p:cNvSpPr>
                <a:spLocks noChangeArrowheads="1"/>
              </p:cNvSpPr>
              <p:nvPr/>
            </p:nvSpPr>
            <p:spPr bwMode="gray">
              <a:xfrm>
                <a:off x="4803" y="1904"/>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sp>
            <p:nvSpPr>
              <p:cNvPr id="11297" name="Rectangle 20">
                <a:extLst>
                  <a:ext uri="{FF2B5EF4-FFF2-40B4-BE49-F238E27FC236}">
                    <a16:creationId xmlns:a16="http://schemas.microsoft.com/office/drawing/2014/main" id="{623376C2-3D2B-4AF9-A49E-3255C37EA236}"/>
                  </a:ext>
                </a:extLst>
              </p:cNvPr>
              <p:cNvSpPr>
                <a:spLocks noChangeArrowheads="1"/>
              </p:cNvSpPr>
              <p:nvPr/>
            </p:nvSpPr>
            <p:spPr bwMode="gray">
              <a:xfrm>
                <a:off x="4264" y="2075"/>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sp>
            <p:nvSpPr>
              <p:cNvPr id="11298" name="Rectangle 21">
                <a:extLst>
                  <a:ext uri="{FF2B5EF4-FFF2-40B4-BE49-F238E27FC236}">
                    <a16:creationId xmlns:a16="http://schemas.microsoft.com/office/drawing/2014/main" id="{51BD8F05-AFA4-4775-AAD6-98DFBCBA5EFD}"/>
                  </a:ext>
                </a:extLst>
              </p:cNvPr>
              <p:cNvSpPr>
                <a:spLocks noChangeArrowheads="1"/>
              </p:cNvSpPr>
              <p:nvPr/>
            </p:nvSpPr>
            <p:spPr bwMode="gray">
              <a:xfrm>
                <a:off x="4535" y="2075"/>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sp>
            <p:nvSpPr>
              <p:cNvPr id="11299" name="Rectangle 22">
                <a:extLst>
                  <a:ext uri="{FF2B5EF4-FFF2-40B4-BE49-F238E27FC236}">
                    <a16:creationId xmlns:a16="http://schemas.microsoft.com/office/drawing/2014/main" id="{17411572-4D3D-4F6D-9DAA-D62137790CA8}"/>
                  </a:ext>
                </a:extLst>
              </p:cNvPr>
              <p:cNvSpPr>
                <a:spLocks noChangeArrowheads="1"/>
              </p:cNvSpPr>
              <p:nvPr/>
            </p:nvSpPr>
            <p:spPr bwMode="gray">
              <a:xfrm>
                <a:off x="4804" y="2075"/>
                <a:ext cx="222" cy="126"/>
              </a:xfrm>
              <a:prstGeom prst="rect">
                <a:avLst/>
              </a:prstGeom>
              <a:solidFill>
                <a:srgbClr val="FF9999"/>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a:latin typeface="Oracle Sans" panose="020B0503020204020204" pitchFamily="34" charset="0"/>
                  <a:cs typeface="Oracle Sans" panose="020B0503020204020204" pitchFamily="34" charset="0"/>
                </a:endParaRPr>
              </a:p>
            </p:txBody>
          </p:sp>
        </p:grpSp>
        <p:sp>
          <p:nvSpPr>
            <p:cNvPr id="11277" name="Rectangle 23">
              <a:extLst>
                <a:ext uri="{FF2B5EF4-FFF2-40B4-BE49-F238E27FC236}">
                  <a16:creationId xmlns:a16="http://schemas.microsoft.com/office/drawing/2014/main" id="{6A4465BA-EBF7-42FB-9C94-D99E80F77B45}"/>
                </a:ext>
              </a:extLst>
            </p:cNvPr>
            <p:cNvSpPr>
              <a:spLocks noChangeArrowheads="1"/>
            </p:cNvSpPr>
            <p:nvPr/>
          </p:nvSpPr>
          <p:spPr bwMode="auto">
            <a:xfrm>
              <a:off x="5187950" y="1833563"/>
              <a:ext cx="1292491"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solidFill>
                    <a:schemeClr val="accent1">
                      <a:lumMod val="75000"/>
                    </a:schemeClr>
                  </a:solidFill>
                  <a:latin typeface="Oracle Sans" panose="020B0503020204020204" pitchFamily="34" charset="0"/>
                  <a:cs typeface="Oracle Sans" panose="020B0503020204020204" pitchFamily="34" charset="0"/>
                </a:rPr>
                <a:t>SQL statements</a:t>
              </a:r>
            </a:p>
          </p:txBody>
        </p:sp>
        <p:sp>
          <p:nvSpPr>
            <p:cNvPr id="11278" name="Rectangle 24">
              <a:extLst>
                <a:ext uri="{FF2B5EF4-FFF2-40B4-BE49-F238E27FC236}">
                  <a16:creationId xmlns:a16="http://schemas.microsoft.com/office/drawing/2014/main" id="{EF4548FD-7C86-4C36-99B5-65B5FF1E8305}"/>
                </a:ext>
              </a:extLst>
            </p:cNvPr>
            <p:cNvSpPr>
              <a:spLocks noChangeArrowheads="1"/>
            </p:cNvSpPr>
            <p:nvPr/>
          </p:nvSpPr>
          <p:spPr bwMode="auto">
            <a:xfrm>
              <a:off x="5368925" y="3494088"/>
              <a:ext cx="1111416"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solidFill>
                    <a:schemeClr val="accent1">
                      <a:lumMod val="75000"/>
                    </a:schemeClr>
                  </a:solidFill>
                  <a:latin typeface="Oracle Sans" panose="020B0503020204020204" pitchFamily="34" charset="0"/>
                  <a:cs typeface="Oracle Sans" panose="020B0503020204020204" pitchFamily="34" charset="0"/>
                </a:rPr>
                <a:t>Query results</a:t>
              </a:r>
            </a:p>
          </p:txBody>
        </p:sp>
        <p:grpSp>
          <p:nvGrpSpPr>
            <p:cNvPr id="11279" name="Group 25">
              <a:extLst>
                <a:ext uri="{FF2B5EF4-FFF2-40B4-BE49-F238E27FC236}">
                  <a16:creationId xmlns:a16="http://schemas.microsoft.com/office/drawing/2014/main" id="{20226C17-6E00-4816-8014-BC67C4C26234}"/>
                </a:ext>
              </a:extLst>
            </p:cNvPr>
            <p:cNvGrpSpPr>
              <a:grpSpLocks/>
            </p:cNvGrpSpPr>
            <p:nvPr/>
          </p:nvGrpSpPr>
          <p:grpSpPr bwMode="auto">
            <a:xfrm>
              <a:off x="4843463" y="4679950"/>
              <a:ext cx="1981200" cy="1577975"/>
              <a:chOff x="2289" y="2948"/>
              <a:chExt cx="936" cy="994"/>
            </a:xfrm>
          </p:grpSpPr>
          <p:sp>
            <p:nvSpPr>
              <p:cNvPr id="11289" name="Freeform 26">
                <a:extLst>
                  <a:ext uri="{FF2B5EF4-FFF2-40B4-BE49-F238E27FC236}">
                    <a16:creationId xmlns:a16="http://schemas.microsoft.com/office/drawing/2014/main" id="{D754BC32-21F3-4E1F-AA7C-11E842BE4478}"/>
                  </a:ext>
                </a:extLst>
              </p:cNvPr>
              <p:cNvSpPr>
                <a:spLocks/>
              </p:cNvSpPr>
              <p:nvPr/>
            </p:nvSpPr>
            <p:spPr bwMode="gray">
              <a:xfrm>
                <a:off x="2291" y="3125"/>
                <a:ext cx="932" cy="817"/>
              </a:xfrm>
              <a:custGeom>
                <a:avLst/>
                <a:gdLst>
                  <a:gd name="T0" fmla="*/ 932 w 932"/>
                  <a:gd name="T1" fmla="*/ 0 h 817"/>
                  <a:gd name="T2" fmla="*/ 0 w 932"/>
                  <a:gd name="T3" fmla="*/ 0 h 817"/>
                  <a:gd name="T4" fmla="*/ 0 w 932"/>
                  <a:gd name="T5" fmla="*/ 580 h 817"/>
                  <a:gd name="T6" fmla="*/ 6 w 932"/>
                  <a:gd name="T7" fmla="*/ 580 h 817"/>
                  <a:gd name="T8" fmla="*/ 4 w 932"/>
                  <a:gd name="T9" fmla="*/ 596 h 817"/>
                  <a:gd name="T10" fmla="*/ 4 w 932"/>
                  <a:gd name="T11" fmla="*/ 607 h 817"/>
                  <a:gd name="T12" fmla="*/ 6 w 932"/>
                  <a:gd name="T13" fmla="*/ 619 h 817"/>
                  <a:gd name="T14" fmla="*/ 9 w 932"/>
                  <a:gd name="T15" fmla="*/ 630 h 817"/>
                  <a:gd name="T16" fmla="*/ 13 w 932"/>
                  <a:gd name="T17" fmla="*/ 640 h 817"/>
                  <a:gd name="T18" fmla="*/ 17 w 932"/>
                  <a:gd name="T19" fmla="*/ 651 h 817"/>
                  <a:gd name="T20" fmla="*/ 25 w 932"/>
                  <a:gd name="T21" fmla="*/ 661 h 817"/>
                  <a:gd name="T22" fmla="*/ 32 w 932"/>
                  <a:gd name="T23" fmla="*/ 672 h 817"/>
                  <a:gd name="T24" fmla="*/ 40 w 932"/>
                  <a:gd name="T25" fmla="*/ 682 h 817"/>
                  <a:gd name="T26" fmla="*/ 50 w 932"/>
                  <a:gd name="T27" fmla="*/ 691 h 817"/>
                  <a:gd name="T28" fmla="*/ 59 w 932"/>
                  <a:gd name="T29" fmla="*/ 701 h 817"/>
                  <a:gd name="T30" fmla="*/ 71 w 932"/>
                  <a:gd name="T31" fmla="*/ 710 h 817"/>
                  <a:gd name="T32" fmla="*/ 82 w 932"/>
                  <a:gd name="T33" fmla="*/ 720 h 817"/>
                  <a:gd name="T34" fmla="*/ 109 w 932"/>
                  <a:gd name="T35" fmla="*/ 737 h 817"/>
                  <a:gd name="T36" fmla="*/ 124 w 932"/>
                  <a:gd name="T37" fmla="*/ 745 h 817"/>
                  <a:gd name="T38" fmla="*/ 139 w 932"/>
                  <a:gd name="T39" fmla="*/ 752 h 817"/>
                  <a:gd name="T40" fmla="*/ 172 w 932"/>
                  <a:gd name="T41" fmla="*/ 767 h 817"/>
                  <a:gd name="T42" fmla="*/ 208 w 932"/>
                  <a:gd name="T43" fmla="*/ 779 h 817"/>
                  <a:gd name="T44" fmla="*/ 244 w 932"/>
                  <a:gd name="T45" fmla="*/ 790 h 817"/>
                  <a:gd name="T46" fmla="*/ 286 w 932"/>
                  <a:gd name="T47" fmla="*/ 800 h 817"/>
                  <a:gd name="T48" fmla="*/ 328 w 932"/>
                  <a:gd name="T49" fmla="*/ 807 h 817"/>
                  <a:gd name="T50" fmla="*/ 372 w 932"/>
                  <a:gd name="T51" fmla="*/ 813 h 817"/>
                  <a:gd name="T52" fmla="*/ 418 w 932"/>
                  <a:gd name="T53" fmla="*/ 815 h 817"/>
                  <a:gd name="T54" fmla="*/ 466 w 932"/>
                  <a:gd name="T55" fmla="*/ 817 h 817"/>
                  <a:gd name="T56" fmla="*/ 514 w 932"/>
                  <a:gd name="T57" fmla="*/ 815 h 817"/>
                  <a:gd name="T58" fmla="*/ 560 w 932"/>
                  <a:gd name="T59" fmla="*/ 813 h 817"/>
                  <a:gd name="T60" fmla="*/ 604 w 932"/>
                  <a:gd name="T61" fmla="*/ 807 h 817"/>
                  <a:gd name="T62" fmla="*/ 646 w 932"/>
                  <a:gd name="T63" fmla="*/ 800 h 817"/>
                  <a:gd name="T64" fmla="*/ 688 w 932"/>
                  <a:gd name="T65" fmla="*/ 790 h 817"/>
                  <a:gd name="T66" fmla="*/ 724 w 932"/>
                  <a:gd name="T67" fmla="*/ 779 h 817"/>
                  <a:gd name="T68" fmla="*/ 760 w 932"/>
                  <a:gd name="T69" fmla="*/ 767 h 817"/>
                  <a:gd name="T70" fmla="*/ 793 w 932"/>
                  <a:gd name="T71" fmla="*/ 752 h 817"/>
                  <a:gd name="T72" fmla="*/ 823 w 932"/>
                  <a:gd name="T73" fmla="*/ 737 h 817"/>
                  <a:gd name="T74" fmla="*/ 850 w 932"/>
                  <a:gd name="T75" fmla="*/ 720 h 817"/>
                  <a:gd name="T76" fmla="*/ 861 w 932"/>
                  <a:gd name="T77" fmla="*/ 710 h 817"/>
                  <a:gd name="T78" fmla="*/ 873 w 932"/>
                  <a:gd name="T79" fmla="*/ 701 h 817"/>
                  <a:gd name="T80" fmla="*/ 882 w 932"/>
                  <a:gd name="T81" fmla="*/ 691 h 817"/>
                  <a:gd name="T82" fmla="*/ 892 w 932"/>
                  <a:gd name="T83" fmla="*/ 682 h 817"/>
                  <a:gd name="T84" fmla="*/ 900 w 932"/>
                  <a:gd name="T85" fmla="*/ 672 h 817"/>
                  <a:gd name="T86" fmla="*/ 907 w 932"/>
                  <a:gd name="T87" fmla="*/ 661 h 817"/>
                  <a:gd name="T88" fmla="*/ 915 w 932"/>
                  <a:gd name="T89" fmla="*/ 651 h 817"/>
                  <a:gd name="T90" fmla="*/ 919 w 932"/>
                  <a:gd name="T91" fmla="*/ 640 h 817"/>
                  <a:gd name="T92" fmla="*/ 923 w 932"/>
                  <a:gd name="T93" fmla="*/ 630 h 817"/>
                  <a:gd name="T94" fmla="*/ 926 w 932"/>
                  <a:gd name="T95" fmla="*/ 619 h 817"/>
                  <a:gd name="T96" fmla="*/ 928 w 932"/>
                  <a:gd name="T97" fmla="*/ 607 h 817"/>
                  <a:gd name="T98" fmla="*/ 928 w 932"/>
                  <a:gd name="T99" fmla="*/ 596 h 817"/>
                  <a:gd name="T100" fmla="*/ 926 w 932"/>
                  <a:gd name="T101" fmla="*/ 580 h 817"/>
                  <a:gd name="T102" fmla="*/ 932 w 932"/>
                  <a:gd name="T103" fmla="*/ 580 h 817"/>
                  <a:gd name="T104" fmla="*/ 932 w 932"/>
                  <a:gd name="T105" fmla="*/ 0 h 8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32"/>
                  <a:gd name="T160" fmla="*/ 0 h 817"/>
                  <a:gd name="T161" fmla="*/ 932 w 932"/>
                  <a:gd name="T162" fmla="*/ 817 h 8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32" h="817">
                    <a:moveTo>
                      <a:pt x="932" y="0"/>
                    </a:moveTo>
                    <a:lnTo>
                      <a:pt x="0" y="0"/>
                    </a:lnTo>
                    <a:lnTo>
                      <a:pt x="0" y="580"/>
                    </a:lnTo>
                    <a:lnTo>
                      <a:pt x="6" y="580"/>
                    </a:lnTo>
                    <a:lnTo>
                      <a:pt x="4" y="596"/>
                    </a:lnTo>
                    <a:lnTo>
                      <a:pt x="4" y="607"/>
                    </a:lnTo>
                    <a:lnTo>
                      <a:pt x="6" y="619"/>
                    </a:lnTo>
                    <a:lnTo>
                      <a:pt x="9" y="630"/>
                    </a:lnTo>
                    <a:lnTo>
                      <a:pt x="13" y="640"/>
                    </a:lnTo>
                    <a:lnTo>
                      <a:pt x="17" y="651"/>
                    </a:lnTo>
                    <a:lnTo>
                      <a:pt x="25" y="661"/>
                    </a:lnTo>
                    <a:lnTo>
                      <a:pt x="32" y="672"/>
                    </a:lnTo>
                    <a:lnTo>
                      <a:pt x="40" y="682"/>
                    </a:lnTo>
                    <a:lnTo>
                      <a:pt x="50" y="691"/>
                    </a:lnTo>
                    <a:lnTo>
                      <a:pt x="59" y="701"/>
                    </a:lnTo>
                    <a:lnTo>
                      <a:pt x="71" y="710"/>
                    </a:lnTo>
                    <a:lnTo>
                      <a:pt x="82" y="720"/>
                    </a:lnTo>
                    <a:lnTo>
                      <a:pt x="109" y="737"/>
                    </a:lnTo>
                    <a:lnTo>
                      <a:pt x="124" y="745"/>
                    </a:lnTo>
                    <a:lnTo>
                      <a:pt x="139" y="752"/>
                    </a:lnTo>
                    <a:lnTo>
                      <a:pt x="172" y="767"/>
                    </a:lnTo>
                    <a:lnTo>
                      <a:pt x="208" y="779"/>
                    </a:lnTo>
                    <a:lnTo>
                      <a:pt x="244" y="790"/>
                    </a:lnTo>
                    <a:lnTo>
                      <a:pt x="286" y="800"/>
                    </a:lnTo>
                    <a:lnTo>
                      <a:pt x="328" y="807"/>
                    </a:lnTo>
                    <a:lnTo>
                      <a:pt x="372" y="813"/>
                    </a:lnTo>
                    <a:lnTo>
                      <a:pt x="418" y="815"/>
                    </a:lnTo>
                    <a:lnTo>
                      <a:pt x="466" y="817"/>
                    </a:lnTo>
                    <a:lnTo>
                      <a:pt x="514" y="815"/>
                    </a:lnTo>
                    <a:lnTo>
                      <a:pt x="560" y="813"/>
                    </a:lnTo>
                    <a:lnTo>
                      <a:pt x="604" y="807"/>
                    </a:lnTo>
                    <a:lnTo>
                      <a:pt x="646" y="800"/>
                    </a:lnTo>
                    <a:lnTo>
                      <a:pt x="688" y="790"/>
                    </a:lnTo>
                    <a:lnTo>
                      <a:pt x="724" y="779"/>
                    </a:lnTo>
                    <a:lnTo>
                      <a:pt x="760" y="767"/>
                    </a:lnTo>
                    <a:lnTo>
                      <a:pt x="793" y="752"/>
                    </a:lnTo>
                    <a:lnTo>
                      <a:pt x="823" y="737"/>
                    </a:lnTo>
                    <a:lnTo>
                      <a:pt x="850" y="720"/>
                    </a:lnTo>
                    <a:lnTo>
                      <a:pt x="861" y="710"/>
                    </a:lnTo>
                    <a:lnTo>
                      <a:pt x="873" y="701"/>
                    </a:lnTo>
                    <a:lnTo>
                      <a:pt x="882" y="691"/>
                    </a:lnTo>
                    <a:lnTo>
                      <a:pt x="892" y="682"/>
                    </a:lnTo>
                    <a:lnTo>
                      <a:pt x="900" y="672"/>
                    </a:lnTo>
                    <a:lnTo>
                      <a:pt x="907" y="661"/>
                    </a:lnTo>
                    <a:lnTo>
                      <a:pt x="915" y="651"/>
                    </a:lnTo>
                    <a:lnTo>
                      <a:pt x="919" y="640"/>
                    </a:lnTo>
                    <a:lnTo>
                      <a:pt x="923" y="630"/>
                    </a:lnTo>
                    <a:lnTo>
                      <a:pt x="926" y="619"/>
                    </a:lnTo>
                    <a:lnTo>
                      <a:pt x="928" y="607"/>
                    </a:lnTo>
                    <a:lnTo>
                      <a:pt x="928" y="596"/>
                    </a:lnTo>
                    <a:lnTo>
                      <a:pt x="926" y="580"/>
                    </a:lnTo>
                    <a:lnTo>
                      <a:pt x="932" y="580"/>
                    </a:lnTo>
                    <a:lnTo>
                      <a:pt x="93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1290" name="Freeform 27">
                <a:extLst>
                  <a:ext uri="{FF2B5EF4-FFF2-40B4-BE49-F238E27FC236}">
                    <a16:creationId xmlns:a16="http://schemas.microsoft.com/office/drawing/2014/main" id="{0E7FBBA0-2038-49EA-BD57-9A0601B636EE}"/>
                  </a:ext>
                </a:extLst>
              </p:cNvPr>
              <p:cNvSpPr>
                <a:spLocks/>
              </p:cNvSpPr>
              <p:nvPr/>
            </p:nvSpPr>
            <p:spPr bwMode="gray">
              <a:xfrm>
                <a:off x="2289" y="2948"/>
                <a:ext cx="936" cy="357"/>
              </a:xfrm>
              <a:custGeom>
                <a:avLst/>
                <a:gdLst>
                  <a:gd name="T0" fmla="*/ 516 w 936"/>
                  <a:gd name="T1" fmla="*/ 355 h 357"/>
                  <a:gd name="T2" fmla="*/ 607 w 936"/>
                  <a:gd name="T3" fmla="*/ 349 h 357"/>
                  <a:gd name="T4" fmla="*/ 691 w 936"/>
                  <a:gd name="T5" fmla="*/ 334 h 357"/>
                  <a:gd name="T6" fmla="*/ 766 w 936"/>
                  <a:gd name="T7" fmla="*/ 317 h 357"/>
                  <a:gd name="T8" fmla="*/ 829 w 936"/>
                  <a:gd name="T9" fmla="*/ 292 h 357"/>
                  <a:gd name="T10" fmla="*/ 879 w 936"/>
                  <a:gd name="T11" fmla="*/ 263 h 357"/>
                  <a:gd name="T12" fmla="*/ 900 w 936"/>
                  <a:gd name="T13" fmla="*/ 248 h 357"/>
                  <a:gd name="T14" fmla="*/ 915 w 936"/>
                  <a:gd name="T15" fmla="*/ 231 h 357"/>
                  <a:gd name="T16" fmla="*/ 926 w 936"/>
                  <a:gd name="T17" fmla="*/ 214 h 357"/>
                  <a:gd name="T18" fmla="*/ 934 w 936"/>
                  <a:gd name="T19" fmla="*/ 197 h 357"/>
                  <a:gd name="T20" fmla="*/ 936 w 936"/>
                  <a:gd name="T21" fmla="*/ 177 h 357"/>
                  <a:gd name="T22" fmla="*/ 934 w 936"/>
                  <a:gd name="T23" fmla="*/ 160 h 357"/>
                  <a:gd name="T24" fmla="*/ 926 w 936"/>
                  <a:gd name="T25" fmla="*/ 141 h 357"/>
                  <a:gd name="T26" fmla="*/ 915 w 936"/>
                  <a:gd name="T27" fmla="*/ 126 h 357"/>
                  <a:gd name="T28" fmla="*/ 900 w 936"/>
                  <a:gd name="T29" fmla="*/ 109 h 357"/>
                  <a:gd name="T30" fmla="*/ 879 w 936"/>
                  <a:gd name="T31" fmla="*/ 93 h 357"/>
                  <a:gd name="T32" fmla="*/ 829 w 936"/>
                  <a:gd name="T33" fmla="*/ 65 h 357"/>
                  <a:gd name="T34" fmla="*/ 766 w 936"/>
                  <a:gd name="T35" fmla="*/ 40 h 357"/>
                  <a:gd name="T36" fmla="*/ 691 w 936"/>
                  <a:gd name="T37" fmla="*/ 21 h 357"/>
                  <a:gd name="T38" fmla="*/ 607 w 936"/>
                  <a:gd name="T39" fmla="*/ 8 h 357"/>
                  <a:gd name="T40" fmla="*/ 516 w 936"/>
                  <a:gd name="T41" fmla="*/ 0 h 357"/>
                  <a:gd name="T42" fmla="*/ 420 w 936"/>
                  <a:gd name="T43" fmla="*/ 0 h 357"/>
                  <a:gd name="T44" fmla="*/ 329 w 936"/>
                  <a:gd name="T45" fmla="*/ 8 h 357"/>
                  <a:gd name="T46" fmla="*/ 245 w 936"/>
                  <a:gd name="T47" fmla="*/ 21 h 357"/>
                  <a:gd name="T48" fmla="*/ 170 w 936"/>
                  <a:gd name="T49" fmla="*/ 40 h 357"/>
                  <a:gd name="T50" fmla="*/ 107 w 936"/>
                  <a:gd name="T51" fmla="*/ 65 h 357"/>
                  <a:gd name="T52" fmla="*/ 57 w 936"/>
                  <a:gd name="T53" fmla="*/ 93 h 357"/>
                  <a:gd name="T54" fmla="*/ 36 w 936"/>
                  <a:gd name="T55" fmla="*/ 109 h 357"/>
                  <a:gd name="T56" fmla="*/ 21 w 936"/>
                  <a:gd name="T57" fmla="*/ 126 h 357"/>
                  <a:gd name="T58" fmla="*/ 10 w 936"/>
                  <a:gd name="T59" fmla="*/ 141 h 357"/>
                  <a:gd name="T60" fmla="*/ 2 w 936"/>
                  <a:gd name="T61" fmla="*/ 160 h 357"/>
                  <a:gd name="T62" fmla="*/ 0 w 936"/>
                  <a:gd name="T63" fmla="*/ 177 h 357"/>
                  <a:gd name="T64" fmla="*/ 2 w 936"/>
                  <a:gd name="T65" fmla="*/ 197 h 357"/>
                  <a:gd name="T66" fmla="*/ 10 w 936"/>
                  <a:gd name="T67" fmla="*/ 214 h 357"/>
                  <a:gd name="T68" fmla="*/ 21 w 936"/>
                  <a:gd name="T69" fmla="*/ 231 h 357"/>
                  <a:gd name="T70" fmla="*/ 36 w 936"/>
                  <a:gd name="T71" fmla="*/ 248 h 357"/>
                  <a:gd name="T72" fmla="*/ 57 w 936"/>
                  <a:gd name="T73" fmla="*/ 263 h 357"/>
                  <a:gd name="T74" fmla="*/ 107 w 936"/>
                  <a:gd name="T75" fmla="*/ 292 h 357"/>
                  <a:gd name="T76" fmla="*/ 170 w 936"/>
                  <a:gd name="T77" fmla="*/ 317 h 357"/>
                  <a:gd name="T78" fmla="*/ 245 w 936"/>
                  <a:gd name="T79" fmla="*/ 334 h 357"/>
                  <a:gd name="T80" fmla="*/ 329 w 936"/>
                  <a:gd name="T81" fmla="*/ 349 h 357"/>
                  <a:gd name="T82" fmla="*/ 420 w 936"/>
                  <a:gd name="T83" fmla="*/ 355 h 3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6"/>
                  <a:gd name="T127" fmla="*/ 0 h 357"/>
                  <a:gd name="T128" fmla="*/ 936 w 936"/>
                  <a:gd name="T129" fmla="*/ 357 h 3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6" h="357">
                    <a:moveTo>
                      <a:pt x="468" y="357"/>
                    </a:moveTo>
                    <a:lnTo>
                      <a:pt x="516" y="355"/>
                    </a:lnTo>
                    <a:lnTo>
                      <a:pt x="562" y="353"/>
                    </a:lnTo>
                    <a:lnTo>
                      <a:pt x="607" y="349"/>
                    </a:lnTo>
                    <a:lnTo>
                      <a:pt x="649" y="342"/>
                    </a:lnTo>
                    <a:lnTo>
                      <a:pt x="691" y="334"/>
                    </a:lnTo>
                    <a:lnTo>
                      <a:pt x="730" y="326"/>
                    </a:lnTo>
                    <a:lnTo>
                      <a:pt x="766" y="317"/>
                    </a:lnTo>
                    <a:lnTo>
                      <a:pt x="798" y="303"/>
                    </a:lnTo>
                    <a:lnTo>
                      <a:pt x="829" y="292"/>
                    </a:lnTo>
                    <a:lnTo>
                      <a:pt x="856" y="277"/>
                    </a:lnTo>
                    <a:lnTo>
                      <a:pt x="879" y="263"/>
                    </a:lnTo>
                    <a:lnTo>
                      <a:pt x="890" y="256"/>
                    </a:lnTo>
                    <a:lnTo>
                      <a:pt x="900" y="248"/>
                    </a:lnTo>
                    <a:lnTo>
                      <a:pt x="907" y="238"/>
                    </a:lnTo>
                    <a:lnTo>
                      <a:pt x="915" y="231"/>
                    </a:lnTo>
                    <a:lnTo>
                      <a:pt x="921" y="223"/>
                    </a:lnTo>
                    <a:lnTo>
                      <a:pt x="926" y="214"/>
                    </a:lnTo>
                    <a:lnTo>
                      <a:pt x="930" y="206"/>
                    </a:lnTo>
                    <a:lnTo>
                      <a:pt x="934" y="197"/>
                    </a:lnTo>
                    <a:lnTo>
                      <a:pt x="936" y="187"/>
                    </a:lnTo>
                    <a:lnTo>
                      <a:pt x="936" y="177"/>
                    </a:lnTo>
                    <a:lnTo>
                      <a:pt x="936" y="168"/>
                    </a:lnTo>
                    <a:lnTo>
                      <a:pt x="934" y="160"/>
                    </a:lnTo>
                    <a:lnTo>
                      <a:pt x="930" y="151"/>
                    </a:lnTo>
                    <a:lnTo>
                      <a:pt x="926" y="141"/>
                    </a:lnTo>
                    <a:lnTo>
                      <a:pt x="921" y="134"/>
                    </a:lnTo>
                    <a:lnTo>
                      <a:pt x="915" y="126"/>
                    </a:lnTo>
                    <a:lnTo>
                      <a:pt x="907" y="116"/>
                    </a:lnTo>
                    <a:lnTo>
                      <a:pt x="900" y="109"/>
                    </a:lnTo>
                    <a:lnTo>
                      <a:pt x="890" y="101"/>
                    </a:lnTo>
                    <a:lnTo>
                      <a:pt x="879" y="93"/>
                    </a:lnTo>
                    <a:lnTo>
                      <a:pt x="856" y="78"/>
                    </a:lnTo>
                    <a:lnTo>
                      <a:pt x="829" y="65"/>
                    </a:lnTo>
                    <a:lnTo>
                      <a:pt x="798" y="52"/>
                    </a:lnTo>
                    <a:lnTo>
                      <a:pt x="766" y="40"/>
                    </a:lnTo>
                    <a:lnTo>
                      <a:pt x="730" y="31"/>
                    </a:lnTo>
                    <a:lnTo>
                      <a:pt x="691" y="21"/>
                    </a:lnTo>
                    <a:lnTo>
                      <a:pt x="649" y="13"/>
                    </a:lnTo>
                    <a:lnTo>
                      <a:pt x="607" y="8"/>
                    </a:lnTo>
                    <a:lnTo>
                      <a:pt x="562" y="4"/>
                    </a:lnTo>
                    <a:lnTo>
                      <a:pt x="516" y="0"/>
                    </a:lnTo>
                    <a:lnTo>
                      <a:pt x="468" y="0"/>
                    </a:lnTo>
                    <a:lnTo>
                      <a:pt x="420" y="0"/>
                    </a:lnTo>
                    <a:lnTo>
                      <a:pt x="374" y="4"/>
                    </a:lnTo>
                    <a:lnTo>
                      <a:pt x="329" y="8"/>
                    </a:lnTo>
                    <a:lnTo>
                      <a:pt x="287" y="13"/>
                    </a:lnTo>
                    <a:lnTo>
                      <a:pt x="245" y="21"/>
                    </a:lnTo>
                    <a:lnTo>
                      <a:pt x="206" y="31"/>
                    </a:lnTo>
                    <a:lnTo>
                      <a:pt x="170" y="40"/>
                    </a:lnTo>
                    <a:lnTo>
                      <a:pt x="138" y="52"/>
                    </a:lnTo>
                    <a:lnTo>
                      <a:pt x="107" y="65"/>
                    </a:lnTo>
                    <a:lnTo>
                      <a:pt x="80" y="78"/>
                    </a:lnTo>
                    <a:lnTo>
                      <a:pt x="57" y="93"/>
                    </a:lnTo>
                    <a:lnTo>
                      <a:pt x="46" y="101"/>
                    </a:lnTo>
                    <a:lnTo>
                      <a:pt x="36" y="109"/>
                    </a:lnTo>
                    <a:lnTo>
                      <a:pt x="29" y="116"/>
                    </a:lnTo>
                    <a:lnTo>
                      <a:pt x="21" y="126"/>
                    </a:lnTo>
                    <a:lnTo>
                      <a:pt x="15" y="134"/>
                    </a:lnTo>
                    <a:lnTo>
                      <a:pt x="10" y="141"/>
                    </a:lnTo>
                    <a:lnTo>
                      <a:pt x="6" y="151"/>
                    </a:lnTo>
                    <a:lnTo>
                      <a:pt x="2" y="160"/>
                    </a:lnTo>
                    <a:lnTo>
                      <a:pt x="0" y="168"/>
                    </a:lnTo>
                    <a:lnTo>
                      <a:pt x="0" y="177"/>
                    </a:lnTo>
                    <a:lnTo>
                      <a:pt x="0" y="187"/>
                    </a:lnTo>
                    <a:lnTo>
                      <a:pt x="2" y="197"/>
                    </a:lnTo>
                    <a:lnTo>
                      <a:pt x="6" y="206"/>
                    </a:lnTo>
                    <a:lnTo>
                      <a:pt x="10" y="214"/>
                    </a:lnTo>
                    <a:lnTo>
                      <a:pt x="15" y="223"/>
                    </a:lnTo>
                    <a:lnTo>
                      <a:pt x="21" y="231"/>
                    </a:lnTo>
                    <a:lnTo>
                      <a:pt x="29" y="238"/>
                    </a:lnTo>
                    <a:lnTo>
                      <a:pt x="36" y="248"/>
                    </a:lnTo>
                    <a:lnTo>
                      <a:pt x="46" y="256"/>
                    </a:lnTo>
                    <a:lnTo>
                      <a:pt x="57" y="263"/>
                    </a:lnTo>
                    <a:lnTo>
                      <a:pt x="80" y="277"/>
                    </a:lnTo>
                    <a:lnTo>
                      <a:pt x="107" y="292"/>
                    </a:lnTo>
                    <a:lnTo>
                      <a:pt x="138" y="303"/>
                    </a:lnTo>
                    <a:lnTo>
                      <a:pt x="170" y="317"/>
                    </a:lnTo>
                    <a:lnTo>
                      <a:pt x="206" y="326"/>
                    </a:lnTo>
                    <a:lnTo>
                      <a:pt x="245" y="334"/>
                    </a:lnTo>
                    <a:lnTo>
                      <a:pt x="287" y="342"/>
                    </a:lnTo>
                    <a:lnTo>
                      <a:pt x="329" y="349"/>
                    </a:lnTo>
                    <a:lnTo>
                      <a:pt x="374" y="353"/>
                    </a:lnTo>
                    <a:lnTo>
                      <a:pt x="420" y="355"/>
                    </a:lnTo>
                    <a:lnTo>
                      <a:pt x="468" y="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grpSp>
        <p:sp>
          <p:nvSpPr>
            <p:cNvPr id="11280" name="Rectangle 28">
              <a:extLst>
                <a:ext uri="{FF2B5EF4-FFF2-40B4-BE49-F238E27FC236}">
                  <a16:creationId xmlns:a16="http://schemas.microsoft.com/office/drawing/2014/main" id="{FC99CF76-BC90-452E-9191-641167A071BD}"/>
                </a:ext>
              </a:extLst>
            </p:cNvPr>
            <p:cNvSpPr>
              <a:spLocks noChangeArrowheads="1"/>
            </p:cNvSpPr>
            <p:nvPr/>
          </p:nvSpPr>
          <p:spPr bwMode="auto">
            <a:xfrm>
              <a:off x="5367335" y="5454650"/>
              <a:ext cx="684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altLang="en-US" dirty="0">
                  <a:latin typeface="Oracle Sans" panose="020B0503020204020204" pitchFamily="34" charset="0"/>
                  <a:cs typeface="Oracle Sans" panose="020B0503020204020204" pitchFamily="34" charset="0"/>
                </a:rPr>
                <a:t>SQL </a:t>
              </a:r>
            </a:p>
            <a:p>
              <a:pPr algn="ctr"/>
              <a:r>
                <a:rPr lang="en-US" altLang="en-US" dirty="0">
                  <a:latin typeface="Oracle Sans" panose="020B0503020204020204" pitchFamily="34" charset="0"/>
                  <a:cs typeface="Oracle Sans" panose="020B0503020204020204" pitchFamily="34" charset="0"/>
                </a:rPr>
                <a:t>scripts</a:t>
              </a:r>
            </a:p>
          </p:txBody>
        </p:sp>
        <p:sp>
          <p:nvSpPr>
            <p:cNvPr id="11281" name="Line 29">
              <a:extLst>
                <a:ext uri="{FF2B5EF4-FFF2-40B4-BE49-F238E27FC236}">
                  <a16:creationId xmlns:a16="http://schemas.microsoft.com/office/drawing/2014/main" id="{84AC32A3-3A00-49DD-BB08-BE065C68C7BA}"/>
                </a:ext>
              </a:extLst>
            </p:cNvPr>
            <p:cNvSpPr>
              <a:spLocks noChangeShapeType="1"/>
            </p:cNvSpPr>
            <p:nvPr/>
          </p:nvSpPr>
          <p:spPr bwMode="auto">
            <a:xfrm flipV="1">
              <a:off x="3775075" y="1771650"/>
              <a:ext cx="0" cy="1204913"/>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1282" name="Line 30">
              <a:extLst>
                <a:ext uri="{FF2B5EF4-FFF2-40B4-BE49-F238E27FC236}">
                  <a16:creationId xmlns:a16="http://schemas.microsoft.com/office/drawing/2014/main" id="{62C0D6F6-325C-4BE2-AF0A-E17BB2BB01FA}"/>
                </a:ext>
              </a:extLst>
            </p:cNvPr>
            <p:cNvSpPr>
              <a:spLocks noChangeShapeType="1"/>
            </p:cNvSpPr>
            <p:nvPr/>
          </p:nvSpPr>
          <p:spPr bwMode="auto">
            <a:xfrm>
              <a:off x="3757613" y="1785938"/>
              <a:ext cx="528320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1283" name="Line 31">
              <a:extLst>
                <a:ext uri="{FF2B5EF4-FFF2-40B4-BE49-F238E27FC236}">
                  <a16:creationId xmlns:a16="http://schemas.microsoft.com/office/drawing/2014/main" id="{C7E7BD30-C787-45B9-B057-1F7D344559F5}"/>
                </a:ext>
              </a:extLst>
            </p:cNvPr>
            <p:cNvSpPr>
              <a:spLocks noChangeShapeType="1"/>
            </p:cNvSpPr>
            <p:nvPr/>
          </p:nvSpPr>
          <p:spPr bwMode="auto">
            <a:xfrm>
              <a:off x="9044341" y="1776413"/>
              <a:ext cx="0" cy="38100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pic>
          <p:nvPicPr>
            <p:cNvPr id="11284" name="Picture 32" descr="compu003">
              <a:extLst>
                <a:ext uri="{FF2B5EF4-FFF2-40B4-BE49-F238E27FC236}">
                  <a16:creationId xmlns:a16="http://schemas.microsoft.com/office/drawing/2014/main" id="{B0BF8586-7B9C-44CB-B538-57EF45E5E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247320" y="4876800"/>
              <a:ext cx="11811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5" name="Picture 33" descr="docum080">
              <a:extLst>
                <a:ext uri="{FF2B5EF4-FFF2-40B4-BE49-F238E27FC236}">
                  <a16:creationId xmlns:a16="http://schemas.microsoft.com/office/drawing/2014/main" id="{66ADE1DE-B217-493B-9186-2736CB619E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926513" y="4229100"/>
              <a:ext cx="7715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34" descr="docum080">
              <a:extLst>
                <a:ext uri="{FF2B5EF4-FFF2-40B4-BE49-F238E27FC236}">
                  <a16:creationId xmlns:a16="http://schemas.microsoft.com/office/drawing/2014/main" id="{DAD49548-FCFB-454A-97F6-ACA3F8AF16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9321800" y="4926013"/>
              <a:ext cx="7715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7" name="Picture 35" descr="docum080">
              <a:extLst>
                <a:ext uri="{FF2B5EF4-FFF2-40B4-BE49-F238E27FC236}">
                  <a16:creationId xmlns:a16="http://schemas.microsoft.com/office/drawing/2014/main" id="{78811309-EFF1-4DEF-9F4C-549577811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9750425" y="4429125"/>
              <a:ext cx="7715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6">
              <a:extLst>
                <a:ext uri="{FF2B5EF4-FFF2-40B4-BE49-F238E27FC236}">
                  <a16:creationId xmlns:a16="http://schemas.microsoft.com/office/drawing/2014/main" id="{0FF01F5F-611D-48B1-B90E-9675DAA32F6B}"/>
                </a:ext>
              </a:extLst>
            </p:cNvPr>
            <p:cNvSpPr>
              <a:spLocks noChangeArrowheads="1"/>
            </p:cNvSpPr>
            <p:nvPr/>
          </p:nvSpPr>
          <p:spPr bwMode="blackWhite">
            <a:xfrm>
              <a:off x="2600325" y="2500313"/>
              <a:ext cx="2351087" cy="508000"/>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1233488" eaLnBrk="0" hangingPunct="0">
                <a:lnSpc>
                  <a:spcPct val="95000"/>
                </a:lnSpc>
                <a:defRPr/>
              </a:pPr>
              <a:r>
                <a:rPr lang="en-US" dirty="0">
                  <a:latin typeface="Oracle Sans" panose="020B0503020204020204" pitchFamily="34" charset="0"/>
                  <a:cs typeface="Oracle Sans" panose="020B0503020204020204" pitchFamily="34" charset="0"/>
                </a:rPr>
                <a:t>SQL*Plus</a:t>
              </a:r>
            </a:p>
          </p:txBody>
        </p:sp>
      </p:grpSp>
    </p:spTree>
    <p:custDataLst>
      <p:tags r:id="rId1"/>
    </p:custDataLst>
    <p:extLst>
      <p:ext uri="{BB962C8B-B14F-4D97-AF65-F5344CB8AC3E}">
        <p14:creationId xmlns:p14="http://schemas.microsoft.com/office/powerpoint/2010/main" val="273975952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a:extLst>
              <a:ext uri="{FF2B5EF4-FFF2-40B4-BE49-F238E27FC236}">
                <a16:creationId xmlns:a16="http://schemas.microsoft.com/office/drawing/2014/main" id="{2E877ABA-E011-4127-B9C6-7EC28F9AEEB4}"/>
              </a:ext>
            </a:extLst>
          </p:cNvPr>
          <p:cNvSpPr>
            <a:spLocks noChangeShapeType="1"/>
          </p:cNvSpPr>
          <p:nvPr/>
        </p:nvSpPr>
        <p:spPr bwMode="auto">
          <a:xfrm>
            <a:off x="4876800" y="8343900"/>
            <a:ext cx="1371600" cy="0"/>
          </a:xfrm>
          <a:prstGeom prst="line">
            <a:avLst/>
          </a:prstGeom>
          <a:noFill/>
          <a:ln w="28575">
            <a:solidFill>
              <a:schemeClr val="accent1"/>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2291" name="Line 3">
            <a:extLst>
              <a:ext uri="{FF2B5EF4-FFF2-40B4-BE49-F238E27FC236}">
                <a16:creationId xmlns:a16="http://schemas.microsoft.com/office/drawing/2014/main" id="{E5427D60-88FA-441A-8B78-EF3315F432F9}"/>
              </a:ext>
            </a:extLst>
          </p:cNvPr>
          <p:cNvSpPr>
            <a:spLocks noChangeShapeType="1"/>
          </p:cNvSpPr>
          <p:nvPr/>
        </p:nvSpPr>
        <p:spPr bwMode="gray">
          <a:xfrm>
            <a:off x="12192002" y="8343900"/>
            <a:ext cx="1371600" cy="0"/>
          </a:xfrm>
          <a:prstGeom prst="line">
            <a:avLst/>
          </a:prstGeom>
          <a:noFill/>
          <a:ln w="28575">
            <a:solidFill>
              <a:schemeClr val="accent1"/>
            </a:solidFill>
            <a:round/>
            <a:headEnd/>
            <a:tailEnd type="triangle" w="lg" len="lg"/>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2292" name="Rectangle 4">
            <a:extLst>
              <a:ext uri="{FF2B5EF4-FFF2-40B4-BE49-F238E27FC236}">
                <a16:creationId xmlns:a16="http://schemas.microsoft.com/office/drawing/2014/main" id="{20C3260E-0C7D-4E47-9C65-B43B9B37A248}"/>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SQL Statements Versus SQL*Plus Commands </a:t>
            </a:r>
          </a:p>
        </p:txBody>
      </p:sp>
      <p:sp>
        <p:nvSpPr>
          <p:cNvPr id="3" name="Content Placeholder 2">
            <a:extLst>
              <a:ext uri="{FF2B5EF4-FFF2-40B4-BE49-F238E27FC236}">
                <a16:creationId xmlns:a16="http://schemas.microsoft.com/office/drawing/2014/main" id="{77709365-DAC4-405A-9D10-896AE838A010}"/>
              </a:ext>
            </a:extLst>
          </p:cNvPr>
          <p:cNvSpPr>
            <a:spLocks noGrp="1"/>
          </p:cNvSpPr>
          <p:nvPr>
            <p:ph sz="half" idx="1"/>
          </p:nvPr>
        </p:nvSpPr>
        <p:spPr>
          <a:xfrm>
            <a:off x="932689" y="2312991"/>
            <a:ext cx="7906511" cy="4904544"/>
          </a:xfrm>
        </p:spPr>
        <p:txBody>
          <a:bodyPr/>
          <a:lstStyle/>
          <a:p>
            <a:r>
              <a:rPr lang="en-US" altLang="en-US" dirty="0"/>
              <a:t>SQL</a:t>
            </a:r>
          </a:p>
          <a:p>
            <a:pPr lvl="1"/>
            <a:r>
              <a:rPr lang="en-US" altLang="en-US" dirty="0"/>
              <a:t>A language</a:t>
            </a:r>
          </a:p>
          <a:p>
            <a:pPr lvl="1"/>
            <a:r>
              <a:rPr lang="en-US" altLang="en-US" dirty="0"/>
              <a:t>ANSI-standard</a:t>
            </a:r>
          </a:p>
          <a:p>
            <a:pPr lvl="1"/>
            <a:r>
              <a:rPr lang="en-US" altLang="en-US" dirty="0"/>
              <a:t>Keywords cannot be abbreviated.</a:t>
            </a:r>
          </a:p>
          <a:p>
            <a:pPr lvl="1"/>
            <a:r>
              <a:rPr lang="en-US" altLang="en-US" dirty="0"/>
              <a:t>Statements manipulate data and table definitions in the database.</a:t>
            </a:r>
          </a:p>
          <a:p>
            <a:endParaRPr lang="en-US" dirty="0"/>
          </a:p>
        </p:txBody>
      </p:sp>
      <p:sp>
        <p:nvSpPr>
          <p:cNvPr id="2" name="Content Placeholder 1">
            <a:extLst>
              <a:ext uri="{FF2B5EF4-FFF2-40B4-BE49-F238E27FC236}">
                <a16:creationId xmlns:a16="http://schemas.microsoft.com/office/drawing/2014/main" id="{9A38BAF3-45D5-4C43-BBAB-FA5B12A8DB8F}"/>
              </a:ext>
            </a:extLst>
          </p:cNvPr>
          <p:cNvSpPr>
            <a:spLocks noGrp="1"/>
          </p:cNvSpPr>
          <p:nvPr>
            <p:ph sz="half" idx="2"/>
          </p:nvPr>
        </p:nvSpPr>
        <p:spPr/>
        <p:txBody>
          <a:bodyPr/>
          <a:lstStyle/>
          <a:p>
            <a:r>
              <a:rPr lang="en-US" altLang="en-US" sz="3300" dirty="0"/>
              <a:t>SQL*Plus </a:t>
            </a:r>
          </a:p>
          <a:p>
            <a:pPr lvl="1">
              <a:buClr>
                <a:schemeClr val="accent1"/>
              </a:buClr>
            </a:pPr>
            <a:r>
              <a:rPr lang="en-US" altLang="en-US" dirty="0"/>
              <a:t>An environment</a:t>
            </a:r>
          </a:p>
          <a:p>
            <a:pPr lvl="1">
              <a:buClr>
                <a:schemeClr val="accent1"/>
              </a:buClr>
            </a:pPr>
            <a:r>
              <a:rPr lang="en-US" altLang="en-US" dirty="0"/>
              <a:t>Oracle-proprietary</a:t>
            </a:r>
          </a:p>
          <a:p>
            <a:pPr lvl="1">
              <a:buClr>
                <a:schemeClr val="accent1"/>
              </a:buClr>
            </a:pPr>
            <a:r>
              <a:rPr lang="en-US" altLang="en-US" dirty="0"/>
              <a:t>Keywords can be abbreviated.</a:t>
            </a:r>
          </a:p>
          <a:p>
            <a:pPr lvl="1">
              <a:buClr>
                <a:schemeClr val="accent1"/>
              </a:buClr>
            </a:pPr>
            <a:r>
              <a:rPr lang="en-US" altLang="en-US" dirty="0"/>
              <a:t>Commands do not allow manipulation of values in the database.</a:t>
            </a:r>
          </a:p>
          <a:p>
            <a:endParaRPr lang="en-US" dirty="0"/>
          </a:p>
        </p:txBody>
      </p:sp>
      <p:sp>
        <p:nvSpPr>
          <p:cNvPr id="12294" name="Rectangle 6">
            <a:extLst>
              <a:ext uri="{FF2B5EF4-FFF2-40B4-BE49-F238E27FC236}">
                <a16:creationId xmlns:a16="http://schemas.microsoft.com/office/drawing/2014/main" id="{673D717C-5155-4DE0-9417-0525D2E038AF}"/>
              </a:ext>
            </a:extLst>
          </p:cNvPr>
          <p:cNvSpPr>
            <a:spLocks noChangeArrowheads="1"/>
          </p:cNvSpPr>
          <p:nvPr/>
        </p:nvSpPr>
        <p:spPr bwMode="blackWhite">
          <a:xfrm>
            <a:off x="1754983" y="7605713"/>
            <a:ext cx="3102770" cy="1490663"/>
          </a:xfrm>
          <a:prstGeom prst="rect">
            <a:avLst/>
          </a:prstGeom>
          <a:gradFill rotWithShape="1">
            <a:gsLst>
              <a:gs pos="0">
                <a:srgbClr val="FFFF80"/>
              </a:gs>
              <a:gs pos="50000">
                <a:srgbClr val="FFFFB3"/>
              </a:gs>
              <a:gs pos="100000">
                <a:srgbClr val="FFFFDA"/>
              </a:gs>
            </a:gsLst>
            <a:lin ang="5400000" scaled="1"/>
          </a:gradFill>
          <a:ln w="28575">
            <a:solidFill>
              <a:srgbClr val="000000"/>
            </a:solidFill>
            <a:miter lim="800000"/>
            <a:headEnd/>
            <a:tailEnd/>
          </a:ln>
        </p:spPr>
        <p:txBody>
          <a:bodyPr wrap="none" lIns="274320"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95000"/>
              </a:lnSpc>
            </a:pPr>
            <a:r>
              <a:rPr lang="en-US" altLang="en-US">
                <a:latin typeface="Oracle Sans" panose="020B0503020204020204" pitchFamily="34" charset="0"/>
                <a:cs typeface="Oracle Sans" panose="020B0503020204020204" pitchFamily="34" charset="0"/>
              </a:rPr>
              <a:t>SQL</a:t>
            </a:r>
          </a:p>
          <a:p>
            <a:pPr>
              <a:lnSpc>
                <a:spcPct val="95000"/>
              </a:lnSpc>
            </a:pPr>
            <a:r>
              <a:rPr lang="en-US" altLang="en-US">
                <a:latin typeface="Oracle Sans" panose="020B0503020204020204" pitchFamily="34" charset="0"/>
                <a:cs typeface="Oracle Sans" panose="020B0503020204020204" pitchFamily="34" charset="0"/>
              </a:rPr>
              <a:t>statements</a:t>
            </a:r>
          </a:p>
        </p:txBody>
      </p:sp>
      <p:sp>
        <p:nvSpPr>
          <p:cNvPr id="12295" name="Freeform 7">
            <a:extLst>
              <a:ext uri="{FF2B5EF4-FFF2-40B4-BE49-F238E27FC236}">
                <a16:creationId xmlns:a16="http://schemas.microsoft.com/office/drawing/2014/main" id="{A9889D8D-AC34-4EFC-BF30-35AD68B59CB7}"/>
              </a:ext>
            </a:extLst>
          </p:cNvPr>
          <p:cNvSpPr>
            <a:spLocks/>
          </p:cNvSpPr>
          <p:nvPr/>
        </p:nvSpPr>
        <p:spPr bwMode="auto">
          <a:xfrm>
            <a:off x="9102092" y="2177615"/>
            <a:ext cx="45720" cy="7004486"/>
          </a:xfrm>
          <a:custGeom>
            <a:avLst/>
            <a:gdLst>
              <a:gd name="T0" fmla="*/ 0 w 4"/>
              <a:gd name="T1" fmla="*/ 0 h 2737"/>
              <a:gd name="T2" fmla="*/ 2147483647 w 4"/>
              <a:gd name="T3" fmla="*/ 2147483647 h 2737"/>
              <a:gd name="T4" fmla="*/ 0 60000 65536"/>
              <a:gd name="T5" fmla="*/ 0 60000 65536"/>
              <a:gd name="T6" fmla="*/ 0 w 4"/>
              <a:gd name="T7" fmla="*/ 0 h 2737"/>
              <a:gd name="T8" fmla="*/ 4 w 4"/>
              <a:gd name="T9" fmla="*/ 2737 h 2737"/>
            </a:gdLst>
            <a:ahLst/>
            <a:cxnLst>
              <a:cxn ang="T4">
                <a:pos x="T0" y="T1"/>
              </a:cxn>
              <a:cxn ang="T5">
                <a:pos x="T2" y="T3"/>
              </a:cxn>
            </a:cxnLst>
            <a:rect l="T6" t="T7" r="T8" b="T9"/>
            <a:pathLst>
              <a:path w="4" h="2737">
                <a:moveTo>
                  <a:pt x="0" y="0"/>
                </a:moveTo>
                <a:lnTo>
                  <a:pt x="4" y="2737"/>
                </a:lnTo>
              </a:path>
            </a:pathLst>
          </a:custGeom>
          <a:noFill/>
          <a:ln w="5715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latin typeface="Oracle Sans" panose="020B0503020204020204" pitchFamily="34" charset="0"/>
              <a:cs typeface="Oracle Sans" panose="020B0503020204020204" pitchFamily="34" charset="0"/>
            </a:endParaRPr>
          </a:p>
        </p:txBody>
      </p:sp>
      <p:sp>
        <p:nvSpPr>
          <p:cNvPr id="12296" name="Rectangle 8">
            <a:extLst>
              <a:ext uri="{FF2B5EF4-FFF2-40B4-BE49-F238E27FC236}">
                <a16:creationId xmlns:a16="http://schemas.microsoft.com/office/drawing/2014/main" id="{CE0F73A9-90BE-43CE-B891-058D0A124E80}"/>
              </a:ext>
            </a:extLst>
          </p:cNvPr>
          <p:cNvSpPr>
            <a:spLocks noChangeArrowheads="1"/>
          </p:cNvSpPr>
          <p:nvPr/>
        </p:nvSpPr>
        <p:spPr bwMode="blackWhite">
          <a:xfrm>
            <a:off x="6276977" y="7605713"/>
            <a:ext cx="2450306" cy="1490663"/>
          </a:xfrm>
          <a:prstGeom prst="rect">
            <a:avLst/>
          </a:prstGeom>
          <a:gradFill rotWithShape="1">
            <a:gsLst>
              <a:gs pos="0">
                <a:srgbClr val="FFFF80"/>
              </a:gs>
              <a:gs pos="50000">
                <a:srgbClr val="FFFFB3"/>
              </a:gs>
              <a:gs pos="100000">
                <a:srgbClr val="FFFFDA"/>
              </a:gs>
            </a:gsLst>
            <a:lin ang="5400000" scaled="1"/>
          </a:gradFill>
          <a:ln w="28575">
            <a:solidFill>
              <a:srgbClr val="000000"/>
            </a:solidFill>
            <a:miter lim="800000"/>
            <a:headEnd/>
            <a:tailEnd/>
          </a:ln>
        </p:spPr>
        <p:txBody>
          <a:bodyPr wrap="none" lIns="274320"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95000"/>
              </a:lnSpc>
            </a:pPr>
            <a:r>
              <a:rPr lang="en-US" altLang="en-US">
                <a:latin typeface="Oracle Sans" panose="020B0503020204020204" pitchFamily="34" charset="0"/>
                <a:cs typeface="Oracle Sans" panose="020B0503020204020204" pitchFamily="34" charset="0"/>
              </a:rPr>
              <a:t>SQL</a:t>
            </a:r>
          </a:p>
          <a:p>
            <a:pPr>
              <a:lnSpc>
                <a:spcPct val="95000"/>
              </a:lnSpc>
            </a:pPr>
            <a:r>
              <a:rPr lang="en-US" altLang="en-US">
                <a:latin typeface="Oracle Sans" panose="020B0503020204020204" pitchFamily="34" charset="0"/>
                <a:cs typeface="Oracle Sans" panose="020B0503020204020204" pitchFamily="34" charset="0"/>
              </a:rPr>
              <a:t>buffer</a:t>
            </a:r>
          </a:p>
        </p:txBody>
      </p:sp>
      <p:sp>
        <p:nvSpPr>
          <p:cNvPr id="12297" name="Rectangle 9">
            <a:extLst>
              <a:ext uri="{FF2B5EF4-FFF2-40B4-BE49-F238E27FC236}">
                <a16:creationId xmlns:a16="http://schemas.microsoft.com/office/drawing/2014/main" id="{B998942E-D761-45E5-BB5F-094BE277F940}"/>
              </a:ext>
            </a:extLst>
          </p:cNvPr>
          <p:cNvSpPr>
            <a:spLocks noChangeArrowheads="1"/>
          </p:cNvSpPr>
          <p:nvPr/>
        </p:nvSpPr>
        <p:spPr bwMode="blackWhite">
          <a:xfrm>
            <a:off x="9474994" y="7605713"/>
            <a:ext cx="2793206" cy="1490663"/>
          </a:xfrm>
          <a:prstGeom prst="rect">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5400000" scaled="1"/>
            <a:tileRect/>
          </a:gradFill>
          <a:ln w="28575">
            <a:solidFill>
              <a:srgbClr val="000000"/>
            </a:solidFill>
            <a:miter lim="800000"/>
            <a:headEnd/>
            <a:tailEnd/>
          </a:ln>
        </p:spPr>
        <p:txBody>
          <a:bodyPr wrap="none" lIns="274320"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1233488" eaLnBrk="0" hangingPunct="0">
              <a:lnSpc>
                <a:spcPct val="95000"/>
              </a:lnSpc>
              <a:defRPr/>
            </a:pPr>
            <a:r>
              <a:rPr lang="en-US" dirty="0">
                <a:latin typeface="Oracle Sans" panose="020B0503020204020204" pitchFamily="34" charset="0"/>
                <a:cs typeface="Oracle Sans" panose="020B0503020204020204" pitchFamily="34" charset="0"/>
              </a:rPr>
              <a:t>SQL*Plus </a:t>
            </a:r>
          </a:p>
          <a:p>
            <a:pPr defTabSz="1233488" eaLnBrk="0" hangingPunct="0">
              <a:lnSpc>
                <a:spcPct val="95000"/>
              </a:lnSpc>
              <a:defRPr/>
            </a:pPr>
            <a:r>
              <a:rPr lang="en-US" dirty="0">
                <a:latin typeface="Oracle Sans" panose="020B0503020204020204" pitchFamily="34" charset="0"/>
                <a:cs typeface="Oracle Sans" panose="020B0503020204020204" pitchFamily="34" charset="0"/>
              </a:rPr>
              <a:t>commands</a:t>
            </a:r>
          </a:p>
        </p:txBody>
      </p:sp>
      <p:sp>
        <p:nvSpPr>
          <p:cNvPr id="12298" name="Rectangle 10">
            <a:extLst>
              <a:ext uri="{FF2B5EF4-FFF2-40B4-BE49-F238E27FC236}">
                <a16:creationId xmlns:a16="http://schemas.microsoft.com/office/drawing/2014/main" id="{307A65DE-BD85-41C4-B999-7BA483BE72AE}"/>
              </a:ext>
            </a:extLst>
          </p:cNvPr>
          <p:cNvSpPr>
            <a:spLocks noChangeArrowheads="1"/>
          </p:cNvSpPr>
          <p:nvPr/>
        </p:nvSpPr>
        <p:spPr bwMode="blackWhite">
          <a:xfrm>
            <a:off x="13592177" y="7605713"/>
            <a:ext cx="2881313" cy="1490663"/>
          </a:xfrm>
          <a:prstGeom prst="rect">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5400000" scaled="1"/>
            <a:tileRect/>
          </a:gradFill>
          <a:ln w="28575">
            <a:solidFill>
              <a:srgbClr val="000000"/>
            </a:solidFill>
            <a:miter lim="800000"/>
            <a:headEnd/>
            <a:tailEnd/>
          </a:ln>
        </p:spPr>
        <p:txBody>
          <a:bodyPr wrap="none" lIns="274320"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1233488" eaLnBrk="0" hangingPunct="0">
              <a:lnSpc>
                <a:spcPct val="95000"/>
              </a:lnSpc>
              <a:defRPr/>
            </a:pPr>
            <a:r>
              <a:rPr lang="en-US">
                <a:latin typeface="Oracle Sans" panose="020B0503020204020204" pitchFamily="34" charset="0"/>
                <a:cs typeface="Oracle Sans" panose="020B0503020204020204" pitchFamily="34" charset="0"/>
              </a:rPr>
              <a:t>SQL*Plus </a:t>
            </a:r>
          </a:p>
          <a:p>
            <a:pPr defTabSz="1233488" eaLnBrk="0" hangingPunct="0">
              <a:lnSpc>
                <a:spcPct val="95000"/>
              </a:lnSpc>
              <a:defRPr/>
            </a:pPr>
            <a:r>
              <a:rPr lang="en-US">
                <a:latin typeface="Oracle Sans" panose="020B0503020204020204" pitchFamily="34" charset="0"/>
                <a:cs typeface="Oracle Sans" panose="020B0503020204020204" pitchFamily="34" charset="0"/>
              </a:rPr>
              <a:t>buffer</a:t>
            </a:r>
          </a:p>
        </p:txBody>
      </p:sp>
      <p:pic>
        <p:nvPicPr>
          <p:cNvPr id="12300" name="Picture 13" descr="symbo015.gif">
            <a:extLst>
              <a:ext uri="{FF2B5EF4-FFF2-40B4-BE49-F238E27FC236}">
                <a16:creationId xmlns:a16="http://schemas.microsoft.com/office/drawing/2014/main" id="{35F1E0E0-1683-4835-9C12-871A1ED0C2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4802" y="8115301"/>
            <a:ext cx="8953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4" descr="symbo024.gif">
            <a:extLst>
              <a:ext uri="{FF2B5EF4-FFF2-40B4-BE49-F238E27FC236}">
                <a16:creationId xmlns:a16="http://schemas.microsoft.com/office/drawing/2014/main" id="{5DC2932B-FACE-4A8C-AFFE-8961BD404B0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999620" y="8191500"/>
            <a:ext cx="1102520" cy="119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0409228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7B98105-F644-44FF-A1D8-AD513217D4C1}"/>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Overview of SQL*Plus </a:t>
            </a:r>
          </a:p>
        </p:txBody>
      </p:sp>
      <p:sp>
        <p:nvSpPr>
          <p:cNvPr id="2" name="Content Placeholder 1">
            <a:extLst>
              <a:ext uri="{FF2B5EF4-FFF2-40B4-BE49-F238E27FC236}">
                <a16:creationId xmlns:a16="http://schemas.microsoft.com/office/drawing/2014/main" id="{9CC567EF-9B0D-4BC4-893C-862522F8AB0E}"/>
              </a:ext>
            </a:extLst>
          </p:cNvPr>
          <p:cNvSpPr>
            <a:spLocks noGrp="1"/>
          </p:cNvSpPr>
          <p:nvPr>
            <p:ph idx="1"/>
          </p:nvPr>
        </p:nvSpPr>
        <p:spPr>
          <a:xfrm>
            <a:off x="933451" y="2272710"/>
            <a:ext cx="16421100" cy="5923477"/>
          </a:xfrm>
        </p:spPr>
        <p:txBody>
          <a:bodyPr/>
          <a:lstStyle/>
          <a:p>
            <a:pPr lvl="1"/>
            <a:r>
              <a:rPr lang="en-US" altLang="en-US" dirty="0"/>
              <a:t>Log in to SQL*Plus.</a:t>
            </a:r>
          </a:p>
          <a:p>
            <a:pPr lvl="1"/>
            <a:r>
              <a:rPr lang="en-US" altLang="en-US" dirty="0"/>
              <a:t>Describe the table structure.</a:t>
            </a:r>
          </a:p>
          <a:p>
            <a:pPr lvl="1"/>
            <a:r>
              <a:rPr lang="en-US" altLang="en-US" dirty="0"/>
              <a:t>Edit your SQL statement.</a:t>
            </a:r>
          </a:p>
          <a:p>
            <a:pPr lvl="1"/>
            <a:r>
              <a:rPr lang="en-US" altLang="en-US" dirty="0"/>
              <a:t>Execute SQL from SQL*Plus.</a:t>
            </a:r>
          </a:p>
          <a:p>
            <a:pPr lvl="1"/>
            <a:r>
              <a:rPr lang="en-US" altLang="en-US" dirty="0"/>
              <a:t>Save SQL statements to files and append SQL statements to files.</a:t>
            </a:r>
          </a:p>
          <a:p>
            <a:pPr lvl="1"/>
            <a:r>
              <a:rPr lang="en-US" altLang="en-US" dirty="0"/>
              <a:t>Execute saved files.</a:t>
            </a:r>
          </a:p>
          <a:p>
            <a:pPr lvl="1"/>
            <a:r>
              <a:rPr lang="en-US" altLang="en-US" dirty="0"/>
              <a:t>Load commands from the file to buffer to edit.</a:t>
            </a:r>
          </a:p>
          <a:p>
            <a:endParaRPr lang="en-US" dirty="0"/>
          </a:p>
        </p:txBody>
      </p:sp>
    </p:spTree>
    <p:custDataLst>
      <p:tags r:id="rId1"/>
    </p:custDataLst>
    <p:extLst>
      <p:ext uri="{BB962C8B-B14F-4D97-AF65-F5344CB8AC3E}">
        <p14:creationId xmlns:p14="http://schemas.microsoft.com/office/powerpoint/2010/main" val="184226043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5">
            <a:extLst>
              <a:ext uri="{FF2B5EF4-FFF2-40B4-BE49-F238E27FC236}">
                <a16:creationId xmlns:a16="http://schemas.microsoft.com/office/drawing/2014/main" id="{51C1B839-7AD7-4FA3-AC54-DDBF799EE8E5}"/>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Logging In to SQL*Plus </a:t>
            </a:r>
          </a:p>
        </p:txBody>
      </p:sp>
      <p:grpSp>
        <p:nvGrpSpPr>
          <p:cNvPr id="6" name="Group 5">
            <a:extLst>
              <a:ext uri="{FF2B5EF4-FFF2-40B4-BE49-F238E27FC236}">
                <a16:creationId xmlns:a16="http://schemas.microsoft.com/office/drawing/2014/main" id="{307CC895-33D7-4C0A-98D1-74C14F7328DE}"/>
              </a:ext>
            </a:extLst>
          </p:cNvPr>
          <p:cNvGrpSpPr/>
          <p:nvPr/>
        </p:nvGrpSpPr>
        <p:grpSpPr>
          <a:xfrm>
            <a:off x="5029200" y="1988662"/>
            <a:ext cx="8229600" cy="7791638"/>
            <a:chOff x="5029200" y="1760062"/>
            <a:chExt cx="8229600" cy="7791638"/>
          </a:xfrm>
        </p:grpSpPr>
        <p:grpSp>
          <p:nvGrpSpPr>
            <p:cNvPr id="5" name="Group 4">
              <a:extLst>
                <a:ext uri="{FF2B5EF4-FFF2-40B4-BE49-F238E27FC236}">
                  <a16:creationId xmlns:a16="http://schemas.microsoft.com/office/drawing/2014/main" id="{14E0FB6E-803B-4C96-AE73-B8C60F375A1B}"/>
                </a:ext>
              </a:extLst>
            </p:cNvPr>
            <p:cNvGrpSpPr/>
            <p:nvPr/>
          </p:nvGrpSpPr>
          <p:grpSpPr>
            <a:xfrm>
              <a:off x="5029200" y="5524500"/>
              <a:ext cx="8229600" cy="711992"/>
              <a:chOff x="5029200" y="5524500"/>
              <a:chExt cx="8229600" cy="711992"/>
            </a:xfrm>
          </p:grpSpPr>
          <p:sp>
            <p:nvSpPr>
              <p:cNvPr id="8" name="Content Placeholder 2">
                <a:extLst>
                  <a:ext uri="{FF2B5EF4-FFF2-40B4-BE49-F238E27FC236}">
                    <a16:creationId xmlns:a16="http://schemas.microsoft.com/office/drawing/2014/main" id="{BA227F6B-0BBA-470F-BE99-776A996EE229}"/>
                  </a:ext>
                </a:extLst>
              </p:cNvPr>
              <p:cNvSpPr txBox="1">
                <a:spLocks/>
              </p:cNvSpPr>
              <p:nvPr/>
            </p:nvSpPr>
            <p:spPr bwMode="gray">
              <a:xfrm>
                <a:off x="5029200" y="5524500"/>
                <a:ext cx="8229600" cy="711992"/>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14341" name="Rectangle 4">
                <a:extLst>
                  <a:ext uri="{FF2B5EF4-FFF2-40B4-BE49-F238E27FC236}">
                    <a16:creationId xmlns:a16="http://schemas.microsoft.com/office/drawing/2014/main" id="{8A92F174-34F6-40A4-8D57-58C2DF3DC502}"/>
                  </a:ext>
                </a:extLst>
              </p:cNvPr>
              <p:cNvSpPr>
                <a:spLocks noChangeArrowheads="1"/>
              </p:cNvSpPr>
              <p:nvPr/>
            </p:nvSpPr>
            <p:spPr bwMode="blackGray">
              <a:xfrm>
                <a:off x="5258396" y="5626892"/>
                <a:ext cx="7771209" cy="53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lvl="1" indent="0" algn="ctr">
                  <a:lnSpc>
                    <a:spcPct val="95000"/>
                  </a:lnSpc>
                  <a:buClr>
                    <a:schemeClr val="hlink"/>
                  </a:buClr>
                </a:pPr>
                <a:r>
                  <a:rPr lang="en-US" altLang="en-US" sz="2200" dirty="0" err="1">
                    <a:latin typeface="Courier New" panose="02070309020205020404" pitchFamily="49" charset="0"/>
                    <a:cs typeface="Oracle Sans" panose="020B0503020204020204" pitchFamily="34" charset="0"/>
                  </a:rPr>
                  <a:t>sqlplus</a:t>
                </a:r>
                <a:r>
                  <a:rPr lang="en-US" altLang="en-US" sz="2200" dirty="0">
                    <a:latin typeface="Courier New" panose="02070309020205020404" pitchFamily="49" charset="0"/>
                    <a:cs typeface="Oracle Sans" panose="020B0503020204020204" pitchFamily="34" charset="0"/>
                  </a:rPr>
                  <a:t> [</a:t>
                </a:r>
                <a:r>
                  <a:rPr lang="en-US" altLang="en-US" sz="2200" i="1" dirty="0">
                    <a:latin typeface="Courier New" panose="02070309020205020404" pitchFamily="49" charset="0"/>
                    <a:cs typeface="Oracle Sans" panose="020B0503020204020204" pitchFamily="34" charset="0"/>
                  </a:rPr>
                  <a:t>username</a:t>
                </a:r>
                <a:r>
                  <a:rPr lang="en-US" altLang="en-US" sz="2200" dirty="0">
                    <a:latin typeface="Courier New" panose="02070309020205020404" pitchFamily="49" charset="0"/>
                    <a:cs typeface="Oracle Sans" panose="020B0503020204020204" pitchFamily="34" charset="0"/>
                  </a:rPr>
                  <a:t>[/</a:t>
                </a:r>
                <a:r>
                  <a:rPr lang="en-US" altLang="en-US" sz="2200" i="1" dirty="0">
                    <a:latin typeface="Courier New" panose="02070309020205020404" pitchFamily="49" charset="0"/>
                    <a:cs typeface="Oracle Sans" panose="020B0503020204020204" pitchFamily="34" charset="0"/>
                  </a:rPr>
                  <a:t>password</a:t>
                </a:r>
                <a:r>
                  <a:rPr lang="en-US" altLang="en-US" sz="2200" dirty="0">
                    <a:latin typeface="Courier New" panose="02070309020205020404" pitchFamily="49" charset="0"/>
                    <a:cs typeface="Oracle Sans" panose="020B0503020204020204" pitchFamily="34" charset="0"/>
                  </a:rPr>
                  <a:t>[@</a:t>
                </a:r>
                <a:r>
                  <a:rPr lang="en-US" altLang="en-US" sz="2200" i="1" dirty="0">
                    <a:latin typeface="Courier New" panose="02070309020205020404" pitchFamily="49" charset="0"/>
                    <a:cs typeface="Oracle Sans" panose="020B0503020204020204" pitchFamily="34" charset="0"/>
                  </a:rPr>
                  <a:t>database</a:t>
                </a:r>
                <a:r>
                  <a:rPr lang="en-US" altLang="en-US" sz="2200" dirty="0">
                    <a:latin typeface="Courier New" panose="02070309020205020404" pitchFamily="49" charset="0"/>
                    <a:cs typeface="Oracle Sans" panose="020B0503020204020204" pitchFamily="34" charset="0"/>
                  </a:rPr>
                  <a:t>]]]</a:t>
                </a:r>
              </a:p>
            </p:txBody>
          </p:sp>
        </p:grpSp>
        <p:pic>
          <p:nvPicPr>
            <p:cNvPr id="14343" name="Picture 8">
              <a:extLst>
                <a:ext uri="{FF2B5EF4-FFF2-40B4-BE49-F238E27FC236}">
                  <a16:creationId xmlns:a16="http://schemas.microsoft.com/office/drawing/2014/main" id="{5AD85B9C-E05F-4375-8F9D-48127FA0078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99538" y="1760062"/>
              <a:ext cx="5687662" cy="359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4344" name="Picture 9">
              <a:extLst>
                <a:ext uri="{FF2B5EF4-FFF2-40B4-BE49-F238E27FC236}">
                  <a16:creationId xmlns:a16="http://schemas.microsoft.com/office/drawing/2014/main" id="{F5A310F4-2AC4-47AA-9920-8373473C06E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99537" y="6374607"/>
              <a:ext cx="5812726" cy="317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9" name="Oval 33">
            <a:extLst>
              <a:ext uri="{FF2B5EF4-FFF2-40B4-BE49-F238E27FC236}">
                <a16:creationId xmlns:a16="http://schemas.microsoft.com/office/drawing/2014/main" id="{1CC4A850-CC86-49B2-9177-4AEC8A92610F}"/>
              </a:ext>
            </a:extLst>
          </p:cNvPr>
          <p:cNvSpPr>
            <a:spLocks noChangeAspect="1" noChangeArrowheads="1"/>
          </p:cNvSpPr>
          <p:nvPr/>
        </p:nvSpPr>
        <p:spPr bwMode="auto">
          <a:xfrm>
            <a:off x="11506200" y="3619500"/>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1644362" eaLnBrk="0" hangingPunct="0">
              <a:lnSpc>
                <a:spcPct val="95000"/>
              </a:lnSpc>
              <a:defRPr/>
            </a:pPr>
            <a:r>
              <a:rPr lang="en-US" sz="3150" b="1" dirty="0">
                <a:solidFill>
                  <a:schemeClr val="bg1"/>
                </a:solidFill>
                <a:latin typeface="Oracle Sans" panose="020B0503020204020204" pitchFamily="34" charset="0"/>
                <a:cs typeface="Oracle Sans" panose="020B0503020204020204" pitchFamily="34" charset="0"/>
              </a:rPr>
              <a:t>1</a:t>
            </a:r>
          </a:p>
        </p:txBody>
      </p:sp>
      <p:sp>
        <p:nvSpPr>
          <p:cNvPr id="10" name="Oval 33">
            <a:extLst>
              <a:ext uri="{FF2B5EF4-FFF2-40B4-BE49-F238E27FC236}">
                <a16:creationId xmlns:a16="http://schemas.microsoft.com/office/drawing/2014/main" id="{04AF60E8-3173-45CB-BC84-D2D262810E77}"/>
              </a:ext>
            </a:extLst>
          </p:cNvPr>
          <p:cNvSpPr>
            <a:spLocks noChangeAspect="1" noChangeArrowheads="1"/>
          </p:cNvSpPr>
          <p:nvPr/>
        </p:nvSpPr>
        <p:spPr bwMode="auto">
          <a:xfrm>
            <a:off x="11658600" y="7962900"/>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1644362" eaLnBrk="0" hangingPunct="0">
              <a:lnSpc>
                <a:spcPct val="95000"/>
              </a:lnSpc>
              <a:defRPr/>
            </a:pPr>
            <a:r>
              <a:rPr lang="en-US" sz="3150" b="1" dirty="0">
                <a:solidFill>
                  <a:schemeClr val="bg1"/>
                </a:solidFill>
                <a:latin typeface="Oracle Sans" panose="020B0503020204020204" pitchFamily="34" charset="0"/>
                <a:cs typeface="Oracle Sans" panose="020B0503020204020204" pitchFamily="34" charset="0"/>
              </a:rPr>
              <a:t>2</a:t>
            </a:r>
          </a:p>
        </p:txBody>
      </p:sp>
    </p:spTree>
    <p:custDataLst>
      <p:tags r:id="rId1"/>
    </p:custDataLst>
    <p:extLst>
      <p:ext uri="{BB962C8B-B14F-4D97-AF65-F5344CB8AC3E}">
        <p14:creationId xmlns:p14="http://schemas.microsoft.com/office/powerpoint/2010/main" val="7219059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59441AF-1E18-4597-899E-63557C430FA3}"/>
              </a:ext>
            </a:extLst>
          </p:cNvPr>
          <p:cNvSpPr txBox="1">
            <a:spLocks/>
          </p:cNvSpPr>
          <p:nvPr/>
        </p:nvSpPr>
        <p:spPr bwMode="gray">
          <a:xfrm>
            <a:off x="990600" y="3162300"/>
            <a:ext cx="15917334" cy="9704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15365" name="Rectangle 2">
            <a:extLst>
              <a:ext uri="{FF2B5EF4-FFF2-40B4-BE49-F238E27FC236}">
                <a16:creationId xmlns:a16="http://schemas.microsoft.com/office/drawing/2014/main" id="{2FD5FAAC-0229-4C23-9EA1-F2347017C8C0}"/>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Displaying the Table Structure</a:t>
            </a:r>
          </a:p>
        </p:txBody>
      </p:sp>
      <p:sp>
        <p:nvSpPr>
          <p:cNvPr id="15366" name="Rectangle 3">
            <a:extLst>
              <a:ext uri="{FF2B5EF4-FFF2-40B4-BE49-F238E27FC236}">
                <a16:creationId xmlns:a16="http://schemas.microsoft.com/office/drawing/2014/main" id="{7D401DB3-9D2F-43F5-811D-8B9C65BF8856}"/>
              </a:ext>
            </a:extLst>
          </p:cNvPr>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Oracle Sans" panose="020B0503020204020204" pitchFamily="34" charset="0"/>
                <a:cs typeface="Oracle Sans" panose="020B0503020204020204" pitchFamily="34" charset="0"/>
              </a:rPr>
              <a:t>Use the SQL*Plus </a:t>
            </a:r>
            <a:r>
              <a:rPr lang="en-US" altLang="en-US" dirty="0">
                <a:latin typeface="Courier New" panose="02070309020205020404" pitchFamily="49" charset="0"/>
                <a:cs typeface="Courier New" panose="02070309020205020404" pitchFamily="49" charset="0"/>
              </a:rPr>
              <a:t>DESCRIBE</a:t>
            </a:r>
            <a:r>
              <a:rPr lang="en-US" altLang="en-US" dirty="0">
                <a:latin typeface="Oracle Sans" panose="020B0503020204020204" pitchFamily="34" charset="0"/>
                <a:cs typeface="Oracle Sans" panose="020B0503020204020204" pitchFamily="34" charset="0"/>
              </a:rPr>
              <a:t> command to display the structure of a table:</a:t>
            </a:r>
          </a:p>
        </p:txBody>
      </p:sp>
      <p:sp>
        <p:nvSpPr>
          <p:cNvPr id="15367" name="Rectangle 4">
            <a:extLst>
              <a:ext uri="{FF2B5EF4-FFF2-40B4-BE49-F238E27FC236}">
                <a16:creationId xmlns:a16="http://schemas.microsoft.com/office/drawing/2014/main" id="{77DAC1F1-6DF6-44C8-8AD8-7BDF7B7143EF}"/>
              </a:ext>
            </a:extLst>
          </p:cNvPr>
          <p:cNvSpPr>
            <a:spLocks noChangeArrowheads="1"/>
          </p:cNvSpPr>
          <p:nvPr/>
        </p:nvSpPr>
        <p:spPr bwMode="blackGray">
          <a:xfrm>
            <a:off x="1136916" y="3390900"/>
            <a:ext cx="929401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200" dirty="0">
                <a:solidFill>
                  <a:srgbClr val="000000"/>
                </a:solidFill>
                <a:latin typeface="Courier New" panose="02070309020205020404" pitchFamily="49" charset="0"/>
                <a:cs typeface="Oracle Sans" panose="020B0503020204020204" pitchFamily="34" charset="0"/>
              </a:rPr>
              <a:t>DESC[RIBE] </a:t>
            </a:r>
            <a:r>
              <a:rPr lang="en-US" altLang="en-US" sz="2200" i="1" dirty="0" err="1">
                <a:solidFill>
                  <a:srgbClr val="000000"/>
                </a:solidFill>
                <a:latin typeface="Courier New" panose="02070309020205020404" pitchFamily="49" charset="0"/>
                <a:cs typeface="Oracle Sans" panose="020B0503020204020204" pitchFamily="34" charset="0"/>
              </a:rPr>
              <a:t>tablename</a:t>
            </a:r>
            <a:endParaRPr lang="en-US" altLang="en-US" sz="2200" i="1" dirty="0">
              <a:solidFill>
                <a:srgbClr val="000000"/>
              </a:solidFill>
              <a:latin typeface="Courier New" panose="02070309020205020404"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91603155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133A177-9171-4FA9-AF79-8E56E195C847}"/>
              </a:ext>
            </a:extLst>
          </p:cNvPr>
          <p:cNvSpPr txBox="1">
            <a:spLocks/>
          </p:cNvSpPr>
          <p:nvPr/>
        </p:nvSpPr>
        <p:spPr bwMode="gray">
          <a:xfrm>
            <a:off x="1075266" y="3924300"/>
            <a:ext cx="16125591" cy="311913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6" name="Content Placeholder 2">
            <a:extLst>
              <a:ext uri="{FF2B5EF4-FFF2-40B4-BE49-F238E27FC236}">
                <a16:creationId xmlns:a16="http://schemas.microsoft.com/office/drawing/2014/main" id="{5DAA6BC1-15A1-4838-B664-87860D02FE41}"/>
              </a:ext>
            </a:extLst>
          </p:cNvPr>
          <p:cNvSpPr txBox="1">
            <a:spLocks/>
          </p:cNvSpPr>
          <p:nvPr/>
        </p:nvSpPr>
        <p:spPr bwMode="gray">
          <a:xfrm>
            <a:off x="1075266" y="2446338"/>
            <a:ext cx="16125591" cy="9704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16392" name="Rectangle 2">
            <a:extLst>
              <a:ext uri="{FF2B5EF4-FFF2-40B4-BE49-F238E27FC236}">
                <a16:creationId xmlns:a16="http://schemas.microsoft.com/office/drawing/2014/main" id="{8EE1D5AB-BE4C-4968-ADB3-FED8FDBEE396}"/>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Displaying the Table Structure</a:t>
            </a:r>
          </a:p>
        </p:txBody>
      </p:sp>
      <p:sp>
        <p:nvSpPr>
          <p:cNvPr id="16393" name="Rectangle 3">
            <a:extLst>
              <a:ext uri="{FF2B5EF4-FFF2-40B4-BE49-F238E27FC236}">
                <a16:creationId xmlns:a16="http://schemas.microsoft.com/office/drawing/2014/main" id="{2D99219E-E45C-4C90-96E7-3CAE195EE789}"/>
              </a:ext>
            </a:extLst>
          </p:cNvPr>
          <p:cNvSpPr>
            <a:spLocks noChangeArrowheads="1"/>
          </p:cNvSpPr>
          <p:nvPr/>
        </p:nvSpPr>
        <p:spPr bwMode="blackGray">
          <a:xfrm>
            <a:off x="1300162" y="3924299"/>
            <a:ext cx="15844838"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50000"/>
              </a:lnSpc>
            </a:pPr>
            <a:r>
              <a:rPr lang="en-US" altLang="en-US" sz="2000" dirty="0">
                <a:solidFill>
                  <a:srgbClr val="000000"/>
                </a:solidFill>
                <a:latin typeface="Courier New" panose="02070309020205020404" pitchFamily="49" charset="0"/>
                <a:cs typeface="Oracle Sans" panose="020B0503020204020204" pitchFamily="34" charset="0"/>
              </a:rPr>
              <a:t>Name                    Null     Type</a:t>
            </a:r>
          </a:p>
          <a:p>
            <a:pPr>
              <a:lnSpc>
                <a:spcPct val="150000"/>
              </a:lnSpc>
            </a:pPr>
            <a:r>
              <a:rPr lang="en-US" altLang="en-US" sz="2000" dirty="0">
                <a:solidFill>
                  <a:srgbClr val="000000"/>
                </a:solidFill>
                <a:latin typeface="Courier New" panose="02070309020205020404" pitchFamily="49" charset="0"/>
                <a:cs typeface="Oracle Sans" panose="020B0503020204020204" pitchFamily="34" charset="0"/>
              </a:rPr>
              <a:t>----------------------- -------- ------------</a:t>
            </a:r>
          </a:p>
          <a:p>
            <a:pPr>
              <a:lnSpc>
                <a:spcPct val="150000"/>
              </a:lnSpc>
            </a:pPr>
            <a:r>
              <a:rPr lang="en-US" altLang="en-US" sz="2000" dirty="0">
                <a:solidFill>
                  <a:srgbClr val="000000"/>
                </a:solidFill>
                <a:latin typeface="Courier New" panose="02070309020205020404" pitchFamily="49" charset="0"/>
                <a:cs typeface="Oracle Sans" panose="020B0503020204020204" pitchFamily="34" charset="0"/>
              </a:rPr>
              <a:t>DEPARTMENT_ID           NOT NULL NUMBER(4)</a:t>
            </a:r>
          </a:p>
          <a:p>
            <a:pPr>
              <a:lnSpc>
                <a:spcPct val="150000"/>
              </a:lnSpc>
            </a:pPr>
            <a:r>
              <a:rPr lang="en-US" altLang="en-US" sz="2000" dirty="0">
                <a:solidFill>
                  <a:srgbClr val="000000"/>
                </a:solidFill>
                <a:latin typeface="Courier New" panose="02070309020205020404" pitchFamily="49" charset="0"/>
                <a:cs typeface="Oracle Sans" panose="020B0503020204020204" pitchFamily="34" charset="0"/>
              </a:rPr>
              <a:t>DEPARTMENT_NAME         NOT NULL VARCHAR2(30)</a:t>
            </a:r>
          </a:p>
          <a:p>
            <a:pPr>
              <a:lnSpc>
                <a:spcPct val="150000"/>
              </a:lnSpc>
            </a:pPr>
            <a:r>
              <a:rPr lang="en-US" altLang="en-US" sz="2000" dirty="0">
                <a:solidFill>
                  <a:srgbClr val="000000"/>
                </a:solidFill>
                <a:latin typeface="Courier New" panose="02070309020205020404" pitchFamily="49" charset="0"/>
                <a:cs typeface="Oracle Sans" panose="020B0503020204020204" pitchFamily="34" charset="0"/>
              </a:rPr>
              <a:t>MANAGER_ID              	       NUMBER(6)</a:t>
            </a:r>
          </a:p>
          <a:p>
            <a:pPr>
              <a:lnSpc>
                <a:spcPct val="150000"/>
              </a:lnSpc>
            </a:pPr>
            <a:r>
              <a:rPr lang="en-US" altLang="en-US" sz="2000" dirty="0">
                <a:solidFill>
                  <a:srgbClr val="000000"/>
                </a:solidFill>
                <a:latin typeface="Courier New" panose="02070309020205020404" pitchFamily="49" charset="0"/>
                <a:cs typeface="Oracle Sans" panose="020B0503020204020204" pitchFamily="34" charset="0"/>
              </a:rPr>
              <a:t>LOCATION_ID             	       NUMBER(4)</a:t>
            </a:r>
          </a:p>
        </p:txBody>
      </p:sp>
      <p:sp>
        <p:nvSpPr>
          <p:cNvPr id="16394" name="Rectangle 4">
            <a:extLst>
              <a:ext uri="{FF2B5EF4-FFF2-40B4-BE49-F238E27FC236}">
                <a16:creationId xmlns:a16="http://schemas.microsoft.com/office/drawing/2014/main" id="{246CC7A3-E35A-4D73-868B-352BF7C1EEEF}"/>
              </a:ext>
            </a:extLst>
          </p:cNvPr>
          <p:cNvSpPr>
            <a:spLocks noChangeArrowheads="1"/>
          </p:cNvSpPr>
          <p:nvPr/>
        </p:nvSpPr>
        <p:spPr bwMode="blackGray">
          <a:xfrm>
            <a:off x="1300162" y="2400300"/>
            <a:ext cx="1584483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solidFill>
                  <a:srgbClr val="000000"/>
                </a:solidFill>
                <a:latin typeface="Courier New" panose="02070309020205020404" pitchFamily="49" charset="0"/>
                <a:cs typeface="Oracle Sans" panose="020B0503020204020204" pitchFamily="34" charset="0"/>
              </a:rPr>
              <a:t>DESCRIBE departments</a:t>
            </a:r>
          </a:p>
        </p:txBody>
      </p:sp>
    </p:spTree>
    <p:custDataLst>
      <p:tags r:id="rId1"/>
    </p:custDataLst>
    <p:extLst>
      <p:ext uri="{BB962C8B-B14F-4D97-AF65-F5344CB8AC3E}">
        <p14:creationId xmlns:p14="http://schemas.microsoft.com/office/powerpoint/2010/main" val="352262781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6C57D4-BF94-48D8-AD44-A63CD7FB01F1}"/>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SQL*Plus Editing Commands</a:t>
            </a:r>
          </a:p>
        </p:txBody>
      </p:sp>
      <p:sp>
        <p:nvSpPr>
          <p:cNvPr id="2" name="Content Placeholder 1">
            <a:extLst>
              <a:ext uri="{FF2B5EF4-FFF2-40B4-BE49-F238E27FC236}">
                <a16:creationId xmlns:a16="http://schemas.microsoft.com/office/drawing/2014/main" id="{528CE41A-0F8B-4CE0-BED9-E6ACE99235E2}"/>
              </a:ext>
            </a:extLst>
          </p:cNvPr>
          <p:cNvSpPr>
            <a:spLocks noGrp="1"/>
          </p:cNvSpPr>
          <p:nvPr>
            <p:ph idx="1"/>
          </p:nvPr>
        </p:nvSpPr>
        <p:spPr>
          <a:xfrm>
            <a:off x="933451" y="2272710"/>
            <a:ext cx="16421100" cy="5923477"/>
          </a:xfrm>
        </p:spPr>
        <p:txBody>
          <a:bodyPr/>
          <a:lstStyle/>
          <a:p>
            <a:pPr lvl="1"/>
            <a:r>
              <a:rPr lang="en-US" altLang="en-US" dirty="0">
                <a:latin typeface="Courier New" panose="02070309020205020404" pitchFamily="49" charset="0"/>
              </a:rPr>
              <a:t>A[PPEND] </a:t>
            </a:r>
            <a:r>
              <a:rPr lang="en-US" altLang="en-US" i="1" dirty="0">
                <a:latin typeface="Courier New" panose="02070309020205020404" pitchFamily="49" charset="0"/>
              </a:rPr>
              <a:t>text			</a:t>
            </a:r>
          </a:p>
          <a:p>
            <a:pPr lvl="1"/>
            <a:r>
              <a:rPr lang="en-US" altLang="en-US" dirty="0">
                <a:latin typeface="Courier New" panose="02070309020205020404" pitchFamily="49" charset="0"/>
              </a:rPr>
              <a:t>C[HANGE] / </a:t>
            </a:r>
            <a:r>
              <a:rPr lang="en-US" altLang="en-US" i="1" dirty="0">
                <a:latin typeface="Courier New" panose="02070309020205020404" pitchFamily="49" charset="0"/>
              </a:rPr>
              <a:t>old </a:t>
            </a:r>
            <a:r>
              <a:rPr lang="en-US" altLang="en-US" dirty="0">
                <a:latin typeface="Courier New" panose="02070309020205020404" pitchFamily="49" charset="0"/>
              </a:rPr>
              <a:t>/ </a:t>
            </a:r>
            <a:r>
              <a:rPr lang="en-US" altLang="en-US" i="1" dirty="0">
                <a:latin typeface="Courier New" panose="02070309020205020404" pitchFamily="49" charset="0"/>
              </a:rPr>
              <a:t>new	</a:t>
            </a:r>
          </a:p>
          <a:p>
            <a:pPr lvl="1"/>
            <a:r>
              <a:rPr lang="en-US" altLang="en-US" dirty="0">
                <a:latin typeface="Courier New" panose="02070309020205020404" pitchFamily="49" charset="0"/>
              </a:rPr>
              <a:t>C[HANGE] / </a:t>
            </a:r>
            <a:r>
              <a:rPr lang="en-US" altLang="en-US" i="1" dirty="0">
                <a:latin typeface="Courier New" panose="02070309020205020404" pitchFamily="49" charset="0"/>
              </a:rPr>
              <a:t>text</a:t>
            </a:r>
            <a:r>
              <a:rPr lang="en-US" altLang="en-US" dirty="0">
                <a:latin typeface="Courier New" panose="02070309020205020404" pitchFamily="49" charset="0"/>
              </a:rPr>
              <a:t> /</a:t>
            </a:r>
            <a:endParaRPr lang="en-US" altLang="en-US" i="1" dirty="0">
              <a:latin typeface="Courier New" panose="02070309020205020404" pitchFamily="49" charset="0"/>
            </a:endParaRPr>
          </a:p>
          <a:p>
            <a:pPr lvl="1"/>
            <a:r>
              <a:rPr lang="en-US" altLang="en-US" dirty="0">
                <a:latin typeface="Courier New" panose="02070309020205020404" pitchFamily="49" charset="0"/>
              </a:rPr>
              <a:t>CL[EAR] BUFF[ER]		</a:t>
            </a:r>
          </a:p>
          <a:p>
            <a:pPr lvl="1"/>
            <a:r>
              <a:rPr lang="en-US" altLang="en-US" dirty="0">
                <a:latin typeface="Courier New" panose="02070309020205020404" pitchFamily="49" charset="0"/>
              </a:rPr>
              <a:t>DEL						</a:t>
            </a:r>
          </a:p>
          <a:p>
            <a:pPr lvl="1"/>
            <a:r>
              <a:rPr lang="en-US" altLang="en-US" dirty="0">
                <a:latin typeface="Courier New" panose="02070309020205020404" pitchFamily="49" charset="0"/>
              </a:rPr>
              <a:t>DEL </a:t>
            </a:r>
            <a:r>
              <a:rPr lang="en-US" altLang="en-US" i="1" dirty="0">
                <a:latin typeface="Courier New" panose="02070309020205020404" pitchFamily="49" charset="0"/>
              </a:rPr>
              <a:t>n</a:t>
            </a:r>
            <a:r>
              <a:rPr lang="en-US" altLang="en-US" dirty="0">
                <a:latin typeface="Courier New" panose="02070309020205020404" pitchFamily="49" charset="0"/>
              </a:rPr>
              <a:t>	</a:t>
            </a:r>
          </a:p>
          <a:p>
            <a:pPr lvl="1"/>
            <a:r>
              <a:rPr lang="en-US" altLang="en-US" dirty="0">
                <a:latin typeface="Courier New" panose="02070309020205020404" pitchFamily="49" charset="0"/>
              </a:rPr>
              <a:t>DEL </a:t>
            </a:r>
            <a:r>
              <a:rPr lang="en-US" altLang="en-US" i="1" dirty="0">
                <a:latin typeface="Courier New" panose="02070309020205020404" pitchFamily="49" charset="0"/>
              </a:rPr>
              <a:t>m n</a:t>
            </a:r>
            <a:endParaRPr lang="en-US" altLang="en-US" dirty="0"/>
          </a:p>
          <a:p>
            <a:endParaRPr lang="en-US" dirty="0"/>
          </a:p>
        </p:txBody>
      </p:sp>
    </p:spTree>
    <p:custDataLst>
      <p:tags r:id="rId1"/>
    </p:custDataLst>
    <p:extLst>
      <p:ext uri="{BB962C8B-B14F-4D97-AF65-F5344CB8AC3E}">
        <p14:creationId xmlns:p14="http://schemas.microsoft.com/office/powerpoint/2010/main" val="319091262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119</TotalTime>
  <Words>2379</Words>
  <Application>Microsoft Office PowerPoint</Application>
  <PresentationFormat>Custom</PresentationFormat>
  <Paragraphs>342</Paragraphs>
  <Slides>18</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Courier New</vt:lpstr>
      <vt:lpstr>Georgia</vt:lpstr>
      <vt:lpstr>Oracle Sans</vt:lpstr>
      <vt:lpstr>Times New Roman</vt:lpstr>
      <vt:lpstr>OU Redwood PowerPoint Template</vt:lpstr>
      <vt:lpstr>Document</vt:lpstr>
      <vt:lpstr>Using SQL*Plus</vt:lpstr>
      <vt:lpstr>Objectives</vt:lpstr>
      <vt:lpstr>SQL and SQL*Plus Interaction</vt:lpstr>
      <vt:lpstr>SQL Statements Versus SQL*Plus Commands </vt:lpstr>
      <vt:lpstr>Overview of SQL*Plus </vt:lpstr>
      <vt:lpstr>Logging In to SQL*Plus </vt:lpstr>
      <vt:lpstr>Displaying the Table Structure</vt:lpstr>
      <vt:lpstr>Displaying the Table Structure</vt:lpstr>
      <vt:lpstr>SQL*Plus Editing Commands</vt:lpstr>
      <vt:lpstr>SQL*Plus Editing Commands</vt:lpstr>
      <vt:lpstr>Using LIST, n, and APPEND</vt:lpstr>
      <vt:lpstr>Using the CHANGE Command</vt:lpstr>
      <vt:lpstr>SQL*Plus File Commands</vt:lpstr>
      <vt:lpstr>Using the SAVE, START Commands</vt:lpstr>
      <vt:lpstr>SERVEROUTPUT Command</vt:lpstr>
      <vt:lpstr>Using the SQL*Plus SPOOL Command</vt:lpstr>
      <vt:lpstr>Using the AUTOTRACE Command</vt:lpstr>
      <vt:lpstr>Summary</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38</cp:revision>
  <cp:lastPrinted>2002-03-28T23:57:22Z</cp:lastPrinted>
  <dcterms:created xsi:type="dcterms:W3CDTF">2020-05-18T09:31:58Z</dcterms:created>
  <dcterms:modified xsi:type="dcterms:W3CDTF">2020-06-30T18:04:57Z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