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872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61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5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2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8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FB3-2679-4A82-AE97-691C292D26B0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4B7B8B-4EA8-4B89-B627-A82D671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12" y="1629944"/>
            <a:ext cx="807790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95" y="500333"/>
            <a:ext cx="10163383" cy="60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1" y="586596"/>
            <a:ext cx="9775845" cy="55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0" y="888521"/>
            <a:ext cx="9113265" cy="52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4" y="966158"/>
            <a:ext cx="10605247" cy="46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28" y="169097"/>
            <a:ext cx="6949583" cy="6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2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14" y="690321"/>
            <a:ext cx="7826418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9" y="1280864"/>
            <a:ext cx="10875465" cy="50681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487" y="690113"/>
            <a:ext cx="10593238" cy="590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Application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9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5275" y="1314240"/>
            <a:ext cx="11734800" cy="72461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Case Study Environment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2038859"/>
            <a:ext cx="11734800" cy="407784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740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1" y="483079"/>
            <a:ext cx="11773920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613166"/>
            <a:ext cx="11758679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457200"/>
            <a:ext cx="11652979" cy="58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3" y="1574685"/>
            <a:ext cx="10887282" cy="438616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3683" y="457200"/>
            <a:ext cx="10877909" cy="1009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Implementing event-based communication between microservices (integration events)</a:t>
            </a:r>
          </a:p>
        </p:txBody>
      </p:sp>
    </p:spTree>
    <p:extLst>
      <p:ext uri="{BB962C8B-B14F-4D97-AF65-F5344CB8AC3E}">
        <p14:creationId xmlns:p14="http://schemas.microsoft.com/office/powerpoint/2010/main" val="267907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65" y="2392977"/>
            <a:ext cx="7788315" cy="312447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735347" y="923027"/>
            <a:ext cx="6271404" cy="108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 event bus</a:t>
            </a:r>
          </a:p>
        </p:txBody>
      </p:sp>
    </p:spTree>
    <p:extLst>
      <p:ext uri="{BB962C8B-B14F-4D97-AF65-F5344CB8AC3E}">
        <p14:creationId xmlns:p14="http://schemas.microsoft.com/office/powerpoint/2010/main" val="37727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40" y="1646246"/>
            <a:ext cx="4906860" cy="39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5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21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Architecture</dc:title>
  <dc:creator>Joydip Mondal</dc:creator>
  <cp:keywords>Application Architecture</cp:keywords>
  <cp:lastModifiedBy>Joydip Mondal</cp:lastModifiedBy>
  <cp:revision>20</cp:revision>
  <dcterms:created xsi:type="dcterms:W3CDTF">2020-08-21T03:46:45Z</dcterms:created>
  <dcterms:modified xsi:type="dcterms:W3CDTF">2020-08-28T18:25:33Z</dcterms:modified>
</cp:coreProperties>
</file>