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72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61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8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FB3-2679-4A82-AE97-691C292D26B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1" y="483079"/>
            <a:ext cx="11773920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613166"/>
            <a:ext cx="11758679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457200"/>
            <a:ext cx="11652979" cy="58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7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Application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</dc:title>
  <dc:creator>Joydip Mondal</dc:creator>
  <cp:keywords>Application Architecture</cp:keywords>
  <cp:lastModifiedBy>Joydip Mondal</cp:lastModifiedBy>
  <cp:revision>5</cp:revision>
  <dcterms:created xsi:type="dcterms:W3CDTF">2020-08-21T03:46:45Z</dcterms:created>
  <dcterms:modified xsi:type="dcterms:W3CDTF">2020-08-21T03:56:21Z</dcterms:modified>
</cp:coreProperties>
</file>