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16386-CC63-4AE8-BA81-E61B28DD8D2C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08105-A594-4B8B-B4DA-0CCB3EBA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83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3D2A2-D01C-4439-8ECA-7ECE4CACBAD1}" type="slidenum">
              <a:rPr lang="en-AU" smtClean="0"/>
              <a:pPr>
                <a:defRPr/>
              </a:pPr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2052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3D2A2-D01C-4439-8ECA-7ECE4CACBAD1}" type="slidenum">
              <a:rPr lang="en-AU" smtClean="0"/>
              <a:pPr>
                <a:defRPr/>
              </a:pPr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1257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A4C56-985D-4E43-B4D0-B4CF2B8810F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13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A4C56-985D-4E43-B4D0-B4CF2B8810F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3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700" dirty="0" smtClean="0"/>
              <a:t>Note: </a:t>
            </a:r>
          </a:p>
          <a:p>
            <a:r>
              <a:rPr lang="en-US" sz="700" dirty="0" smtClean="0"/>
              <a:t>An example code on delegates:</a:t>
            </a:r>
          </a:p>
          <a:p>
            <a:endParaRPr lang="en-US" sz="700" dirty="0" smtClean="0"/>
          </a:p>
          <a:p>
            <a:r>
              <a:rPr lang="en-US" sz="700" dirty="0" smtClean="0"/>
              <a:t>using System;</a:t>
            </a:r>
          </a:p>
          <a:p>
            <a:r>
              <a:rPr lang="en-US" sz="700" dirty="0" smtClean="0"/>
              <a:t>using </a:t>
            </a:r>
            <a:r>
              <a:rPr lang="en-US" sz="700" dirty="0" err="1" smtClean="0"/>
              <a:t>System.Collections.Generic</a:t>
            </a:r>
            <a:r>
              <a:rPr lang="en-US" sz="700" dirty="0" smtClean="0"/>
              <a:t>;</a:t>
            </a:r>
          </a:p>
          <a:p>
            <a:r>
              <a:rPr lang="en-US" sz="700" dirty="0" smtClean="0"/>
              <a:t>using </a:t>
            </a:r>
            <a:r>
              <a:rPr lang="en-US" sz="700" dirty="0" err="1" smtClean="0"/>
              <a:t>System.Linq</a:t>
            </a:r>
            <a:r>
              <a:rPr lang="en-US" sz="700" dirty="0" smtClean="0"/>
              <a:t>;</a:t>
            </a:r>
          </a:p>
          <a:p>
            <a:r>
              <a:rPr lang="en-US" sz="700" dirty="0" smtClean="0"/>
              <a:t>using </a:t>
            </a:r>
            <a:r>
              <a:rPr lang="en-US" sz="700" dirty="0" err="1" smtClean="0"/>
              <a:t>System.Text</a:t>
            </a:r>
            <a:r>
              <a:rPr lang="en-US" sz="700" dirty="0" smtClean="0"/>
              <a:t>;</a:t>
            </a:r>
          </a:p>
          <a:p>
            <a:endParaRPr lang="en-US" sz="700" dirty="0" smtClean="0"/>
          </a:p>
          <a:p>
            <a:r>
              <a:rPr lang="en-US" sz="700" dirty="0" smtClean="0"/>
              <a:t>namespace </a:t>
            </a:r>
            <a:r>
              <a:rPr lang="en-US" sz="700" dirty="0" err="1" smtClean="0"/>
              <a:t>SimpleDelegateExample</a:t>
            </a:r>
            <a:endParaRPr lang="en-US" sz="700" dirty="0" smtClean="0"/>
          </a:p>
          <a:p>
            <a:r>
              <a:rPr lang="en-US" sz="700" dirty="0" smtClean="0"/>
              <a:t>{</a:t>
            </a:r>
          </a:p>
          <a:p>
            <a:r>
              <a:rPr lang="en-US" sz="700" dirty="0" smtClean="0"/>
              <a:t>    public delegate void Del(string message);</a:t>
            </a:r>
          </a:p>
          <a:p>
            <a:r>
              <a:rPr lang="en-US" sz="700" dirty="0" smtClean="0"/>
              <a:t>    class </a:t>
            </a:r>
            <a:r>
              <a:rPr lang="en-US" sz="700" dirty="0" err="1" smtClean="0"/>
              <a:t>SomeClass</a:t>
            </a:r>
            <a:endParaRPr lang="en-US" sz="700" dirty="0" smtClean="0"/>
          </a:p>
          <a:p>
            <a:r>
              <a:rPr lang="en-US" sz="700" dirty="0" smtClean="0"/>
              <a:t>    {</a:t>
            </a:r>
          </a:p>
          <a:p>
            <a:r>
              <a:rPr lang="en-US" sz="700" dirty="0" smtClean="0"/>
              <a:t>        public static void </a:t>
            </a:r>
            <a:r>
              <a:rPr lang="en-US" sz="700" dirty="0" err="1" smtClean="0"/>
              <a:t>StaticDelegateMethod</a:t>
            </a:r>
            <a:r>
              <a:rPr lang="en-US" sz="700" dirty="0" smtClean="0"/>
              <a:t>(string message)</a:t>
            </a:r>
          </a:p>
          <a:p>
            <a:r>
              <a:rPr lang="en-US" sz="700" dirty="0" smtClean="0"/>
              <a:t>        {</a:t>
            </a:r>
          </a:p>
          <a:p>
            <a:r>
              <a:rPr lang="en-US" sz="700" dirty="0" smtClean="0"/>
              <a:t>            </a:t>
            </a:r>
            <a:r>
              <a:rPr lang="en-US" sz="700" dirty="0" err="1" smtClean="0"/>
              <a:t>Console.WriteLine</a:t>
            </a:r>
            <a:r>
              <a:rPr lang="en-US" sz="700" dirty="0" smtClean="0"/>
              <a:t>(message);</a:t>
            </a:r>
          </a:p>
          <a:p>
            <a:r>
              <a:rPr lang="en-US" sz="700" dirty="0" smtClean="0"/>
              <a:t>        }</a:t>
            </a:r>
          </a:p>
          <a:p>
            <a:r>
              <a:rPr lang="en-US" sz="700" dirty="0" smtClean="0"/>
              <a:t>        public void </a:t>
            </a:r>
            <a:r>
              <a:rPr lang="en-US" sz="700" dirty="0" err="1" smtClean="0"/>
              <a:t>InstanceDelegateMethod</a:t>
            </a:r>
            <a:r>
              <a:rPr lang="en-US" sz="700" dirty="0" smtClean="0"/>
              <a:t>(string message)</a:t>
            </a:r>
          </a:p>
          <a:p>
            <a:r>
              <a:rPr lang="en-US" sz="700" dirty="0" smtClean="0"/>
              <a:t>        {</a:t>
            </a:r>
          </a:p>
          <a:p>
            <a:r>
              <a:rPr lang="en-US" sz="700" dirty="0" smtClean="0"/>
              <a:t>            </a:t>
            </a:r>
            <a:r>
              <a:rPr lang="en-US" sz="700" dirty="0" err="1" smtClean="0"/>
              <a:t>Console.WriteLine</a:t>
            </a:r>
            <a:r>
              <a:rPr lang="en-US" sz="700" dirty="0" smtClean="0"/>
              <a:t>(message);</a:t>
            </a:r>
          </a:p>
          <a:p>
            <a:r>
              <a:rPr lang="en-US" sz="700" dirty="0" smtClean="0"/>
              <a:t>        }</a:t>
            </a:r>
          </a:p>
          <a:p>
            <a:r>
              <a:rPr lang="en-US" sz="700" dirty="0" smtClean="0"/>
              <a:t>    }</a:t>
            </a:r>
          </a:p>
          <a:p>
            <a:r>
              <a:rPr lang="en-US" sz="700" dirty="0" smtClean="0"/>
              <a:t>    class Program</a:t>
            </a:r>
          </a:p>
          <a:p>
            <a:r>
              <a:rPr lang="en-US" sz="700" dirty="0" smtClean="0"/>
              <a:t>    {</a:t>
            </a:r>
          </a:p>
          <a:p>
            <a:r>
              <a:rPr lang="en-US" sz="700" dirty="0" smtClean="0"/>
              <a:t>        static void Main(string[] </a:t>
            </a:r>
            <a:r>
              <a:rPr lang="en-US" sz="700" dirty="0" err="1" smtClean="0"/>
              <a:t>args</a:t>
            </a:r>
            <a:r>
              <a:rPr lang="en-US" sz="700" dirty="0" smtClean="0"/>
              <a:t>)</a:t>
            </a:r>
          </a:p>
          <a:p>
            <a:r>
              <a:rPr lang="en-US" sz="700" dirty="0" smtClean="0"/>
              <a:t>        {</a:t>
            </a:r>
          </a:p>
          <a:p>
            <a:r>
              <a:rPr lang="en-US" sz="700" dirty="0" smtClean="0"/>
              <a:t>            Del </a:t>
            </a:r>
            <a:r>
              <a:rPr lang="en-US" sz="700" dirty="0" err="1" smtClean="0"/>
              <a:t>staticdelobject</a:t>
            </a:r>
            <a:r>
              <a:rPr lang="en-US" sz="700" dirty="0" smtClean="0"/>
              <a:t> = new Del(</a:t>
            </a:r>
            <a:r>
              <a:rPr lang="en-US" sz="700" dirty="0" err="1" smtClean="0"/>
              <a:t>SomeClass.StaticDelegateMethod</a:t>
            </a:r>
            <a:r>
              <a:rPr lang="en-US" sz="700" dirty="0" smtClean="0"/>
              <a:t>);</a:t>
            </a:r>
          </a:p>
          <a:p>
            <a:r>
              <a:rPr lang="en-US" sz="700" dirty="0" smtClean="0"/>
              <a:t>            </a:t>
            </a:r>
            <a:r>
              <a:rPr lang="en-US" sz="700" dirty="0" err="1" smtClean="0"/>
              <a:t>SomeClass</a:t>
            </a:r>
            <a:r>
              <a:rPr lang="en-US" sz="700" dirty="0" smtClean="0"/>
              <a:t> </a:t>
            </a:r>
            <a:r>
              <a:rPr lang="en-US" sz="700" dirty="0" err="1" smtClean="0"/>
              <a:t>someobject</a:t>
            </a:r>
            <a:r>
              <a:rPr lang="en-US" sz="700" dirty="0" smtClean="0"/>
              <a:t> = new </a:t>
            </a:r>
            <a:r>
              <a:rPr lang="en-US" sz="700" dirty="0" err="1" smtClean="0"/>
              <a:t>SomeClass</a:t>
            </a:r>
            <a:r>
              <a:rPr lang="en-US" sz="700" dirty="0" smtClean="0"/>
              <a:t>();</a:t>
            </a:r>
          </a:p>
          <a:p>
            <a:r>
              <a:rPr lang="en-US" sz="700" dirty="0" smtClean="0"/>
              <a:t>            Del </a:t>
            </a:r>
            <a:r>
              <a:rPr lang="en-US" sz="700" dirty="0" err="1" smtClean="0"/>
              <a:t>instancedelobject</a:t>
            </a:r>
            <a:r>
              <a:rPr lang="en-US" sz="700" dirty="0" smtClean="0"/>
              <a:t> = new Del(</a:t>
            </a:r>
            <a:r>
              <a:rPr lang="en-US" sz="700" dirty="0" err="1" smtClean="0"/>
              <a:t>someobject.InstanceDelegateMethod</a:t>
            </a:r>
            <a:r>
              <a:rPr lang="en-US" sz="700" dirty="0" smtClean="0"/>
              <a:t>);</a:t>
            </a:r>
          </a:p>
          <a:p>
            <a:r>
              <a:rPr lang="en-US" sz="700" dirty="0" smtClean="0"/>
              <a:t>            </a:t>
            </a:r>
            <a:r>
              <a:rPr lang="en-US" sz="700" dirty="0" err="1" smtClean="0"/>
              <a:t>staticdelobject</a:t>
            </a:r>
            <a:r>
              <a:rPr lang="en-US" sz="700" dirty="0" smtClean="0"/>
              <a:t>("Calling Static method using delegate");</a:t>
            </a:r>
          </a:p>
          <a:p>
            <a:r>
              <a:rPr lang="en-US" sz="700" dirty="0" smtClean="0"/>
              <a:t>            </a:t>
            </a:r>
            <a:r>
              <a:rPr lang="en-US" sz="700" dirty="0" err="1" smtClean="0"/>
              <a:t>instancedelobject</a:t>
            </a:r>
            <a:r>
              <a:rPr lang="en-US" sz="700" dirty="0" smtClean="0"/>
              <a:t>("Calling Instance method using delegate");</a:t>
            </a:r>
          </a:p>
          <a:p>
            <a:r>
              <a:rPr lang="en-US" sz="700" dirty="0" smtClean="0"/>
              <a:t>        }</a:t>
            </a:r>
          </a:p>
          <a:p>
            <a:r>
              <a:rPr lang="en-US" sz="700" dirty="0" smtClean="0"/>
              <a:t>    }</a:t>
            </a:r>
          </a:p>
          <a:p>
            <a:r>
              <a:rPr lang="en-US" sz="700" dirty="0" smtClean="0"/>
              <a:t>}</a:t>
            </a:r>
          </a:p>
          <a:p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A4C56-985D-4E43-B4D0-B4CF2B8810F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62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</a:p>
          <a:p>
            <a:r>
              <a:rPr lang="en-US" dirty="0" smtClean="0"/>
              <a:t>Advantage of Anonymous Method and Delegate: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 anonymous methods is essentially a way to pass a code block as a delegate parameter.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using anonymous methods, you reduce the coding overhead in instantiating delegates by eliminating the need to create a separate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A4C56-985D-4E43-B4D0-B4CF2B8810F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09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A4C56-985D-4E43-B4D0-B4CF2B8810F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19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A4C56-985D-4E43-B4D0-B4CF2B8810F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0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CEF8-44D1-4258-9C4E-F813632BA72D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501D-3DBA-44E4-A086-6BE6DC07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1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CEF8-44D1-4258-9C4E-F813632BA72D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501D-3DBA-44E4-A086-6BE6DC07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5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CEF8-44D1-4258-9C4E-F813632BA72D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501D-3DBA-44E4-A086-6BE6DC07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2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CEF8-44D1-4258-9C4E-F813632BA72D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501D-3DBA-44E4-A086-6BE6DC07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0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CEF8-44D1-4258-9C4E-F813632BA72D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501D-3DBA-44E4-A086-6BE6DC07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8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CEF8-44D1-4258-9C4E-F813632BA72D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501D-3DBA-44E4-A086-6BE6DC07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4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CEF8-44D1-4258-9C4E-F813632BA72D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501D-3DBA-44E4-A086-6BE6DC07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9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CEF8-44D1-4258-9C4E-F813632BA72D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501D-3DBA-44E4-A086-6BE6DC07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5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CEF8-44D1-4258-9C4E-F813632BA72D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501D-3DBA-44E4-A086-6BE6DC07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4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CEF8-44D1-4258-9C4E-F813632BA72D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501D-3DBA-44E4-A086-6BE6DC07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5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CEF8-44D1-4258-9C4E-F813632BA72D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501D-3DBA-44E4-A086-6BE6DC07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8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CEF8-44D1-4258-9C4E-F813632BA72D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0501D-3DBA-44E4-A086-6BE6DC07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1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47887/C-Delegates-Anonymous-Methods-and-Lambda-Expressio" TargetMode="External"/><Relationship Id="rId7" Type="http://schemas.openxmlformats.org/officeDocument/2006/relationships/hyperlink" Target="http://blogs.msdn.com/ericlippert/archive/tags/Covariance+and+Contravariance/default.asp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ovariance_and_contravariance_(computer_science)" TargetMode="External"/><Relationship Id="rId5" Type="http://schemas.openxmlformats.org/officeDocument/2006/relationships/hyperlink" Target="http://msdn.microsoft.com/en-us/library/sx2bwtw7(v=vs.80).aspx" TargetMode="External"/><Relationship Id="rId4" Type="http://schemas.openxmlformats.org/officeDocument/2006/relationships/hyperlink" Target="http://msdn.microsoft.com/en-us/library/0yw3tz5k(v=VS.80).asp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DELEGATES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8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981200" y="1600200"/>
            <a:ext cx="3657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Anonymous</a:t>
            </a:r>
            <a:r>
              <a:rPr lang="en-US" dirty="0"/>
              <a:t> methods let you declare a method body without giving it a name. </a:t>
            </a:r>
            <a:endParaRPr lang="en-US" dirty="0" smtClean="0"/>
          </a:p>
          <a:p>
            <a:r>
              <a:rPr lang="en-US" dirty="0" smtClean="0"/>
              <a:t>Behind </a:t>
            </a:r>
            <a:r>
              <a:rPr lang="en-US" dirty="0"/>
              <a:t>the scenes, they exist as 'normal' methods; however, there is no way to explicitly call them in your code. </a:t>
            </a:r>
            <a:endParaRPr lang="en-US" dirty="0" smtClean="0"/>
          </a:p>
          <a:p>
            <a:r>
              <a:rPr lang="en-US" b="1" dirty="0" smtClean="0"/>
              <a:t>Anonymous</a:t>
            </a:r>
            <a:r>
              <a:rPr lang="en-US" dirty="0"/>
              <a:t> methods can only be created when </a:t>
            </a:r>
            <a:r>
              <a:rPr lang="en-US" dirty="0" smtClean="0"/>
              <a:t>using delegates and</a:t>
            </a:r>
            <a:r>
              <a:rPr lang="en-US" dirty="0"/>
              <a:t>, in fact, they are created using the delegate keyword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33600"/>
            <a:ext cx="4675976" cy="3733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Methods and Anonymous Delegates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0" y="4572000"/>
            <a:ext cx="3124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37615" y="5351417"/>
            <a:ext cx="24384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Anonymous Method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43800" y="4267200"/>
            <a:ext cx="533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71115" y="3200400"/>
            <a:ext cx="22098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Anonymous Delegate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77200" y="3581400"/>
            <a:ext cx="12192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9476015" y="5105401"/>
            <a:ext cx="0" cy="4306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04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1" y="990600"/>
            <a:ext cx="6339251" cy="50180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4686" cy="5398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Pass Parameters to Anonymous Methods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9000" y="3886200"/>
            <a:ext cx="1295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29400" y="4343400"/>
            <a:ext cx="6096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19800" y="5029200"/>
            <a:ext cx="4038600" cy="923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‘value’ is the parameter passed to anonymous method through anonymous delegate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8305800" y="4000500"/>
            <a:ext cx="762000" cy="1028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7239000" y="4514850"/>
            <a:ext cx="1828800" cy="514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19800" y="2438400"/>
            <a:ext cx="685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91400" y="2209801"/>
            <a:ext cx="3048000" cy="1200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delegate is accepting a parameter that has also to be passed to the anonymous method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1"/>
          </p:cNvCxnSpPr>
          <p:nvPr/>
        </p:nvCxnSpPr>
        <p:spPr>
          <a:xfrm flipH="1" flipV="1">
            <a:off x="6705600" y="2667001"/>
            <a:ext cx="685800" cy="1429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64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1066800"/>
            <a:ext cx="6286867" cy="5079606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81735" cy="6644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Returning Value from Anonymous Method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67200" y="2514600"/>
            <a:ext cx="381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57700" y="4038600"/>
            <a:ext cx="14859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57700" y="5105400"/>
            <a:ext cx="14859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0" y="2514600"/>
            <a:ext cx="1371600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Return type mentioned in the delegate declaration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76600" y="2655026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5000" y="4191000"/>
            <a:ext cx="1371600" cy="17543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variable ‘sum’ will be returned by the anonymous method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276600" y="4343401"/>
            <a:ext cx="1181100" cy="7247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3276600" y="5068164"/>
            <a:ext cx="1181100" cy="1896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346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53064" y="1020762"/>
            <a:ext cx="8229600" cy="49990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For further details on Delegates and it’s usage in Lambda Expressions visit </a:t>
            </a:r>
          </a:p>
          <a:p>
            <a:pPr lvl="1"/>
            <a:r>
              <a:rPr lang="en-US" dirty="0">
                <a:hlinkClick r:id="rId3"/>
              </a:rPr>
              <a:t>http://www.codeproject.com/Articles/47887/C-Delegates-Anonymous-Methods-and-Lambda-Expressio</a:t>
            </a:r>
            <a:endParaRPr lang="en-US" dirty="0"/>
          </a:p>
          <a:p>
            <a:r>
              <a:rPr lang="en-US" dirty="0"/>
              <a:t>For more details on Anonymous Methods you can visit this link</a:t>
            </a:r>
          </a:p>
          <a:p>
            <a:pPr lvl="1"/>
            <a:r>
              <a:rPr lang="en-US" dirty="0">
                <a:hlinkClick r:id="rId4"/>
              </a:rPr>
              <a:t>http://msdn.microsoft.com/en-us/library/0yw3tz5k%28v=VS.80%29.aspx</a:t>
            </a:r>
            <a:endParaRPr lang="en-US" dirty="0"/>
          </a:p>
          <a:p>
            <a:r>
              <a:rPr lang="en-US" dirty="0"/>
              <a:t>For more details on Generic Delegates, visit this web page</a:t>
            </a:r>
          </a:p>
          <a:p>
            <a:pPr lvl="1"/>
            <a:r>
              <a:rPr lang="en-US" dirty="0">
                <a:hlinkClick r:id="rId5"/>
              </a:rPr>
              <a:t>http://msdn.microsoft.com/en-us/library/sx2bwtw7(v=vs.80).aspx</a:t>
            </a:r>
            <a:endParaRPr lang="en-US" dirty="0"/>
          </a:p>
          <a:p>
            <a:r>
              <a:rPr lang="en-US" dirty="0"/>
              <a:t>For co-variance and contra-variance, please visit the following </a:t>
            </a:r>
            <a:r>
              <a:rPr lang="en-US" dirty="0" err="1"/>
              <a:t>urls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http://en.wikipedia.org/wiki/Covariance_and_contravariance_(computer_science)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http://blogs.msdn.com/ericlippert/archive/tags/Covariance+and+Contravariance/default.aspx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91119" cy="4751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5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Delegate</a:t>
            </a:r>
            <a:endParaRPr lang="en-US" dirty="0"/>
          </a:p>
          <a:p>
            <a:r>
              <a:rPr lang="en-US" dirty="0" smtClean="0"/>
              <a:t>Creating a delegate</a:t>
            </a:r>
          </a:p>
          <a:p>
            <a:r>
              <a:rPr lang="en-US" dirty="0" smtClean="0"/>
              <a:t>Instantiating a delegate</a:t>
            </a:r>
          </a:p>
          <a:p>
            <a:r>
              <a:rPr lang="en-US" dirty="0" smtClean="0"/>
              <a:t>Calling a delegate</a:t>
            </a:r>
          </a:p>
          <a:p>
            <a:r>
              <a:rPr lang="en-US" dirty="0" smtClean="0"/>
              <a:t>Anonymous method and anonymous delegate</a:t>
            </a:r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461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 and Its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Delegate is a type which  holds the method(s) reference in an object. It is also referred to as a type safe function pointer</a:t>
            </a:r>
            <a:r>
              <a:rPr lang="en-US" dirty="0" smtClean="0"/>
              <a:t>.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Encapsulating the method's call from caller</a:t>
            </a:r>
          </a:p>
          <a:p>
            <a:pPr lvl="1"/>
            <a:r>
              <a:rPr lang="en-US" dirty="0"/>
              <a:t>Effective use of delegate improves the performance of application</a:t>
            </a:r>
          </a:p>
          <a:p>
            <a:pPr lvl="1"/>
            <a:r>
              <a:rPr lang="en-US" dirty="0"/>
              <a:t>Used to call a method asynchronously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5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a Delegate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A Delegate Declaration Defines a Type That Encapsulates a Method with a Particular Set of Arguments and Return Type</a:t>
            </a:r>
            <a:endParaRPr lang="en-US" dirty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209800" y="3048000"/>
            <a:ext cx="7772401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declares a delegate for a method that takes a 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//single argument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type string and has a 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//void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type 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delegate void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MyDelegate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s);</a:t>
            </a:r>
          </a:p>
        </p:txBody>
      </p:sp>
    </p:spTree>
    <p:extLst>
      <p:ext uri="{BB962C8B-B14F-4D97-AF65-F5344CB8AC3E}">
        <p14:creationId xmlns:p14="http://schemas.microsoft.com/office/powerpoint/2010/main" val="92141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Instantiating a Delegate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Delegate Object Is Created with the new Operator </a:t>
            </a:r>
          </a:p>
          <a:p>
            <a:r>
              <a:rPr lang="en-US" dirty="0"/>
              <a:t>Delegate Objects Are Immutable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059460" y="3507260"/>
            <a:ext cx="7772400" cy="3124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instantiating a delegate to a static method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//Hello in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class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MyDelegate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 new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MyDelegate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MyClass.Hello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instantiating a delegate to an instance method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AMethod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object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 = new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MyDelegate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new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MyDelegate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p.AMethod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5671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389973" cy="878789"/>
          </a:xfrm>
        </p:spPr>
        <p:txBody>
          <a:bodyPr/>
          <a:lstStyle/>
          <a:p>
            <a:r>
              <a:rPr lang="en-US" dirty="0"/>
              <a:t>Calling a Delegate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3064" y="1020762"/>
            <a:ext cx="8229600" cy="4999038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Use </a:t>
            </a:r>
            <a:r>
              <a:rPr lang="en-US" dirty="0">
                <a:cs typeface="Times New Roman" pitchFamily="18" charset="0"/>
              </a:rPr>
              <a:t>a Statement Containing: 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dirty="0">
                <a:cs typeface="Times New Roman" pitchFamily="18" charset="0"/>
              </a:rPr>
              <a:t>name of the delegate object</a:t>
            </a:r>
          </a:p>
          <a:p>
            <a:pPr lvl="1"/>
            <a:r>
              <a:rPr lang="en-US" dirty="0">
                <a:cs typeface="Times New Roman" pitchFamily="18" charset="0"/>
              </a:rPr>
              <a:t>Followed by the parenthesized arguments to be passed to the delegate</a:t>
            </a:r>
            <a:endParaRPr lang="en-US" dirty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362200" y="3352800"/>
            <a:ext cx="7848600" cy="2209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given the previous delegate declaration and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 instantiation, the following invokes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 static method Hello with the parameter "World"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("World");</a:t>
            </a:r>
          </a:p>
        </p:txBody>
      </p:sp>
    </p:spTree>
    <p:extLst>
      <p:ext uri="{BB962C8B-B14F-4D97-AF65-F5344CB8AC3E}">
        <p14:creationId xmlns:p14="http://schemas.microsoft.com/office/powerpoint/2010/main" val="239400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Single Case Delegate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263" y="1390650"/>
            <a:ext cx="5648325" cy="45339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5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Multicast Delegate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It is a delegate which holds the reference of more than one method.</a:t>
            </a:r>
          </a:p>
          <a:p>
            <a:r>
              <a:rPr lang="en-US" dirty="0">
                <a:cs typeface="Times New Roman" pitchFamily="18" charset="0"/>
              </a:rPr>
              <a:t>Multicast delegates must contain only methods that return void, else there is a run-time exception.</a:t>
            </a:r>
          </a:p>
          <a:p>
            <a:r>
              <a:rPr lang="en-US" dirty="0">
                <a:cs typeface="Times New Roman" pitchFamily="18" charset="0"/>
              </a:rPr>
              <a:t>Then the Delegate is added using the += operator and removed using the -= operator.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6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Multicast delegate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1" y="1233702"/>
            <a:ext cx="5800725" cy="43288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416676"/>
            <a:ext cx="2133600" cy="365125"/>
          </a:xfrm>
          <a:prstGeom prst="rect">
            <a:avLst/>
          </a:prstGeom>
        </p:spPr>
        <p:txBody>
          <a:bodyPr/>
          <a:lstStyle/>
          <a:p>
            <a:fld id="{6B1AB395-38E6-4B95-819F-EA717C9E08F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2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Widescreen</PresentationFormat>
  <Paragraphs>125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DELEGATES IN C#</vt:lpstr>
      <vt:lpstr>Objectives</vt:lpstr>
      <vt:lpstr>Delegates and Its Advantages</vt:lpstr>
      <vt:lpstr>Declaring a Delegate</vt:lpstr>
      <vt:lpstr>Instantiating a Delegate</vt:lpstr>
      <vt:lpstr>Calling a Delegate</vt:lpstr>
      <vt:lpstr>Example: Single Case Delegate</vt:lpstr>
      <vt:lpstr>What is Multicast Delegate?</vt:lpstr>
      <vt:lpstr>Example of Multicast delegate</vt:lpstr>
      <vt:lpstr>Anonymous Methods and Anonymous Delegates</vt:lpstr>
      <vt:lpstr>How to Pass Parameters to Anonymous Methods</vt:lpstr>
      <vt:lpstr>Returning Value from Anonymous Method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DELEGATES IN C#</dc:title>
  <dc:creator>Joydip Mondal</dc:creator>
  <cp:lastModifiedBy>Joydip Mondal</cp:lastModifiedBy>
  <cp:revision>6</cp:revision>
  <dcterms:created xsi:type="dcterms:W3CDTF">2016-01-15T11:20:39Z</dcterms:created>
  <dcterms:modified xsi:type="dcterms:W3CDTF">2016-01-15T11:21:31Z</dcterms:modified>
</cp:coreProperties>
</file>