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7901E-A17F-4A29-A274-157B096DFE0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A01E0-C370-4D31-B98A-5B7746C00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3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B1D9404-8AFD-4ADB-9E76-011CA1BCA73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4737F-7F3F-408D-A2E0-8EA5F9CF5AC6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7D0B8-C7C8-41CC-8D11-1986A5639208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A578-F966-408F-A27D-3C5C7F2816DB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23F79B-D7EF-408C-8B5D-600016BCDF04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F313-B966-44F4-9E42-05E89AA94538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78B7-C4A8-4A89-B6A3-B688C4DA9BD2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596D2-5F99-4063-8BC7-61F872977B27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1364F-D471-4347-8705-D82292A7E685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D86DDF-A8F8-4EF8-9390-414D84F25443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D731AB-E6CE-45BC-9299-00925D7003EB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598C3C-E174-42E8-84A6-E63FF256F006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B01D-3C85-FCF4-AA5B-9B343E9C9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854" y="105958"/>
            <a:ext cx="9637776" cy="2098226"/>
          </a:xfrm>
        </p:spPr>
        <p:txBody>
          <a:bodyPr/>
          <a:lstStyle/>
          <a:p>
            <a:r>
              <a:rPr lang="en-US" sz="2400" dirty="0"/>
              <a:t>Multi-Agent System for Smart Traffic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64AF6-DF95-AABC-0956-9B218D714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4520" y="2538959"/>
            <a:ext cx="8933687" cy="1086237"/>
          </a:xfrm>
        </p:spPr>
        <p:txBody>
          <a:bodyPr>
            <a:normAutofit/>
          </a:bodyPr>
          <a:lstStyle/>
          <a:p>
            <a:r>
              <a:rPr lang="en-US" dirty="0"/>
              <a:t>Seattle Data AI &amp; Security Hackathon </a:t>
            </a:r>
          </a:p>
          <a:p>
            <a:r>
              <a:rPr lang="en-US" sz="1800" dirty="0"/>
              <a:t>Faiza Nuzhat</a:t>
            </a:r>
          </a:p>
          <a:p>
            <a:r>
              <a:rPr lang="en-US" sz="1400" dirty="0"/>
              <a:t>April 2025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0E6EF-B2F3-91F8-C08C-BFB16897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71D9-16D4-4D51-E6A8-E8B1A5CB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5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F66A-F7CF-414E-017D-DB620061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75488"/>
          </a:xfrm>
        </p:spPr>
        <p:txBody>
          <a:bodyPr>
            <a:normAutofit/>
          </a:bodyPr>
          <a:lstStyle/>
          <a:p>
            <a:r>
              <a:rPr lang="en-US" sz="2400" dirty="0"/>
              <a:t>A Next-Generation Approach to Urban Mobility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D967F-2574-36B0-1527-C9432FCC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72184"/>
            <a:ext cx="9601200" cy="3581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The Urban Traffic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Significant time loss</a:t>
            </a:r>
            <a:r>
              <a:rPr lang="en-US" dirty="0"/>
              <a:t> for commuters and businesses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pollution</a:t>
            </a:r>
            <a:r>
              <a:rPr lang="en-US" dirty="0"/>
              <a:t> and fuel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Static traffic signals</a:t>
            </a:r>
            <a:r>
              <a:rPr lang="en-US" dirty="0"/>
              <a:t> fail to adapt to changing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Poor emergency vehicle response</a:t>
            </a:r>
            <a:r>
              <a:rPr lang="en-US" dirty="0"/>
              <a:t> times in congested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Inequitable distribution</a:t>
            </a:r>
            <a:r>
              <a:rPr lang="en-US" dirty="0"/>
              <a:t> of traffic burden across neighborhoods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268E4-523E-13A0-0F60-FA403548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DDD5-F682-8DB4-EF29-13435B88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7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562D-A7E4-8895-E831-C9BFC0EE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6072"/>
          </a:xfrm>
        </p:spPr>
        <p:txBody>
          <a:bodyPr>
            <a:normAutofit/>
          </a:bodyPr>
          <a:lstStyle/>
          <a:p>
            <a:r>
              <a:rPr lang="en-US" sz="2400" dirty="0"/>
              <a:t>Our Solution: Collaborative AI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059E-AB00-A0E6-27F4-A03E1B96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1600"/>
            <a:ext cx="9601200" cy="3581400"/>
          </a:xfrm>
        </p:spPr>
        <p:txBody>
          <a:bodyPr/>
          <a:lstStyle/>
          <a:p>
            <a:pPr>
              <a:buNone/>
            </a:pPr>
            <a:r>
              <a:rPr lang="en-US" dirty="0"/>
              <a:t>An intelligent traffic management ecosystem where multiple AI agents work together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Dynamically adjust traffic signals based on real-time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optimal routing recommendations for connected vehicles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 emergency vehicles while minimizing disruption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fairness in traffic distribution across the 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human operators with oversight and control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BCDD4-26C8-10BF-713F-F2498CA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64D07-125D-6D92-0AC7-CF147B40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0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1CD3-AB1E-84A2-E95D-8A24AF53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411480"/>
          </a:xfrm>
        </p:spPr>
        <p:txBody>
          <a:bodyPr>
            <a:normAutofit/>
          </a:bodyPr>
          <a:lstStyle/>
          <a:p>
            <a:r>
              <a:rPr lang="en-US" sz="2000" dirty="0"/>
              <a:t>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20F55-E3FE-9C9D-C7B1-C0DDED28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EF42D-6F38-3EE9-AB7D-5A10F969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D682670-A4F4-9566-007A-24DBBDC4C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1534173"/>
            <a:ext cx="26924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Sensors, cameras, drones, connected vehicles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Processing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event streaming and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Agent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Specialized agents for different traffic management aspects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&amp; Integration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Human interfaces and infrastructure connections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Oversight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Traffic operators and emergency services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D68CE-A27C-9245-8C55-F7746A0B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1" y="685800"/>
            <a:ext cx="6925388" cy="576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26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B5FE-CA50-995A-8EB6-763FBBD1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0352"/>
          </a:xfrm>
        </p:spPr>
        <p:txBody>
          <a:bodyPr>
            <a:normAutofit/>
          </a:bodyPr>
          <a:lstStyle/>
          <a:p>
            <a:r>
              <a:rPr lang="en-US" sz="2400" dirty="0"/>
              <a:t>Agent Types and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5BAF-F815-B12D-B73A-25F04389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9304"/>
            <a:ext cx="4199467" cy="364676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Traffic Light Agents (TLA)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Adjust signal timing based on real-time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 with neighboring intersections for "green waves"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Adaptively prioritize directions with higher congestion</a:t>
            </a:r>
          </a:p>
          <a:p>
            <a:pPr>
              <a:buNone/>
            </a:pPr>
            <a:r>
              <a:rPr lang="en-US" b="1" dirty="0"/>
              <a:t>Route Recommendation Agents (RRA)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citywide patterns to suggest optimal 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Communicate with vehicles through V2I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 route distribution to prevent new congestion points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76FF-D363-9EFD-85F9-45370DBF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11DC-F450-B964-207B-DDCFD69A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2C2355-ADDD-00B7-9A96-47AF8205F155}"/>
              </a:ext>
            </a:extLst>
          </p:cNvPr>
          <p:cNvSpPr txBox="1">
            <a:spLocks/>
          </p:cNvSpPr>
          <p:nvPr/>
        </p:nvSpPr>
        <p:spPr>
          <a:xfrm>
            <a:off x="5571067" y="1300140"/>
            <a:ext cx="5249335" cy="44910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Emergency Response Agents (EMA)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dynamic emergency corridors for first responders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 with TLAs to adjust signals along emergency 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emergency vehicle progress and restore normal operations</a:t>
            </a:r>
          </a:p>
          <a:p>
            <a:pPr>
              <a:buNone/>
            </a:pPr>
            <a:r>
              <a:rPr lang="en-US" b="1" dirty="0"/>
              <a:t>Prediction Agents (PA)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 traffic patterns based on historical data and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potential congestion hotspots before they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decision support with forward-looking insights</a:t>
            </a:r>
          </a:p>
          <a:p>
            <a:pPr>
              <a:buNone/>
            </a:pPr>
            <a:r>
              <a:rPr lang="en-US" b="1" dirty="0"/>
              <a:t>Fairness Monitoring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equitable distribution of wait times across neighborhoods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for and correct bias in routing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accessibility metrics for all road users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6F02-80AA-E2F2-726C-6EFF3E9F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41027"/>
            <a:ext cx="9601200" cy="576072"/>
          </a:xfrm>
        </p:spPr>
        <p:txBody>
          <a:bodyPr>
            <a:normAutofit/>
          </a:bodyPr>
          <a:lstStyle/>
          <a:p>
            <a:r>
              <a:rPr lang="en-US" sz="2400" dirty="0"/>
              <a:t>Event-Driven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4B93D-8C7D-DA77-A394-3ECD8A07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82337-2453-F86F-D15B-018D7E7F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10B9E81-2795-CA50-59D5-C14FD55AFD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907167"/>
            <a:ext cx="72220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Decoupled agent interactions through standardized events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Rich contextual information for intelligent decision-making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processing for scalability and resilience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8CB04BD-4551-E598-4B0D-76F9E1E4F8A7}"/>
              </a:ext>
            </a:extLst>
          </p:cNvPr>
          <p:cNvSpPr txBox="1">
            <a:spLocks/>
          </p:cNvSpPr>
          <p:nvPr/>
        </p:nvSpPr>
        <p:spPr>
          <a:xfrm>
            <a:off x="1219199" y="2270788"/>
            <a:ext cx="9601200" cy="576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State Preservation Mechanism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F2B17D-647B-4508-3CCB-F9EA8EE19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99" y="2803024"/>
            <a:ext cx="107780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Persistent Event Store: Complete record of all events and decisions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State Snapshots: Periodic checkpoints of agent internal state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Real-time State Synchronization: Consistent state across distributed agents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Recovery Capability: Quickly resume from failures without data loss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3919B2-46FF-5CC4-A4F9-9B1CE46FCF7C}"/>
              </a:ext>
            </a:extLst>
          </p:cNvPr>
          <p:cNvSpPr txBox="1">
            <a:spLocks/>
          </p:cNvSpPr>
          <p:nvPr/>
        </p:nvSpPr>
        <p:spPr>
          <a:xfrm>
            <a:off x="1371600" y="4269493"/>
            <a:ext cx="9601200" cy="576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C6A04-070C-0A32-C61C-4D80C10A201E}"/>
              </a:ext>
            </a:extLst>
          </p:cNvPr>
          <p:cNvSpPr txBox="1"/>
          <p:nvPr/>
        </p:nvSpPr>
        <p:spPr>
          <a:xfrm>
            <a:off x="1231899" y="4291116"/>
            <a:ext cx="6100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Human-in-the-Loop Integration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4AFF671-1897-D82A-7772-8DD248C23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299" y="4845565"/>
            <a:ext cx="107780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Human validation for critical decision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Manual Override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Monitoring Dashboards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Feedback Loop: Operator input improves agent decisions over time</a:t>
            </a:r>
          </a:p>
        </p:txBody>
      </p:sp>
    </p:spTree>
    <p:extLst>
      <p:ext uri="{BB962C8B-B14F-4D97-AF65-F5344CB8AC3E}">
        <p14:creationId xmlns:p14="http://schemas.microsoft.com/office/powerpoint/2010/main" val="148084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7C16D-CFBE-9190-DDB3-4D576CDB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3DD6D-205F-2A95-19A4-8B6A92F8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41027"/>
            <a:ext cx="9601200" cy="576072"/>
          </a:xfrm>
        </p:spPr>
        <p:txBody>
          <a:bodyPr>
            <a:normAutofit/>
          </a:bodyPr>
          <a:lstStyle/>
          <a:p>
            <a:r>
              <a:rPr lang="en-US" sz="2400" dirty="0"/>
              <a:t>Ethical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91421-B29D-D147-012A-CE3610B4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0859-C0EE-DF1C-AFD1-A8F3848C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Smart Traffic with AI Agents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794278-015E-48FB-8AE9-536E5F1B2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199" y="1007693"/>
            <a:ext cx="9601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and Equity: Equal treatment across neighborhoods and times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Transparency: Explainable decisions and public performance metrics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Protection: Anonymization and data minimization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Oversight: Clear control mechanisms and review processes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Safety: Graceful degradation and safe defaults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7486C9-741F-9134-8AC5-E9B9A15AEBC5}"/>
              </a:ext>
            </a:extLst>
          </p:cNvPr>
          <p:cNvSpPr txBox="1">
            <a:spLocks/>
          </p:cNvSpPr>
          <p:nvPr/>
        </p:nvSpPr>
        <p:spPr>
          <a:xfrm>
            <a:off x="1295400" y="2612113"/>
            <a:ext cx="9601200" cy="576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Key Simulation Scenarios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A75B51-82EB-D1A7-CBEB-3AA9ED420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99" y="2825196"/>
            <a:ext cx="107780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Rush Hour Management: Optimizing flow during peak congestion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Emergency Response: Creating dynamic corridors for first responders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Weather Events: Adapting to rain, snow, or other conditions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Special Events: Managing traffic for concerts, sports, or festivals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Infrastructure Failures: Resilience when signals or sensors malfunction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EA797-A3BA-A35D-DC71-835C1DA3D51E}"/>
              </a:ext>
            </a:extLst>
          </p:cNvPr>
          <p:cNvSpPr txBox="1">
            <a:spLocks/>
          </p:cNvSpPr>
          <p:nvPr/>
        </p:nvSpPr>
        <p:spPr>
          <a:xfrm>
            <a:off x="1371600" y="4269493"/>
            <a:ext cx="9601200" cy="5760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88660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{4263D021-ABD0-4764-B85B-D6FB94632C7A}tf10001105</Template>
  <TotalTime>78</TotalTime>
  <Words>535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Franklin Gothic Book</vt:lpstr>
      <vt:lpstr>Crop</vt:lpstr>
      <vt:lpstr>Multi-Agent System for Smart Traffic Management</vt:lpstr>
      <vt:lpstr>A Next-Generation Approach to Urban Mobility</vt:lpstr>
      <vt:lpstr>Our Solution: Collaborative AI Agents</vt:lpstr>
      <vt:lpstr>System Architecture</vt:lpstr>
      <vt:lpstr>Agent Types and Responsibilities</vt:lpstr>
      <vt:lpstr>Event-Driven Communication</vt:lpstr>
      <vt:lpstr>Ethical Framework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faiza nuzhat</dc:creator>
  <cp:lastModifiedBy>faiza nuzhat</cp:lastModifiedBy>
  <cp:revision>21</cp:revision>
  <dcterms:created xsi:type="dcterms:W3CDTF">2025-04-03T04:59:16Z</dcterms:created>
  <dcterms:modified xsi:type="dcterms:W3CDTF">2025-04-05T20:30:00Z</dcterms:modified>
</cp:coreProperties>
</file>