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68" r:id="rId5"/>
    <p:sldId id="258" r:id="rId6"/>
    <p:sldId id="259" r:id="rId7"/>
    <p:sldId id="260" r:id="rId8"/>
    <p:sldId id="261" r:id="rId9"/>
    <p:sldId id="267" r:id="rId10"/>
    <p:sldId id="262" r:id="rId11"/>
    <p:sldId id="264" r:id="rId12"/>
    <p:sldId id="266" r:id="rId13"/>
    <p:sldId id="265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>
        <p:scale>
          <a:sx n="75" d="100"/>
          <a:sy n="75" d="100"/>
        </p:scale>
        <p:origin x="2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A7B4-FBCE-48DF-8522-3B8F31094CB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C763-4DAD-40C0-A09D-9498C525EB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924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A7B4-FBCE-48DF-8522-3B8F31094CB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C763-4DAD-40C0-A09D-9498C525E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A7B4-FBCE-48DF-8522-3B8F31094CB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C763-4DAD-40C0-A09D-9498C525E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2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documentation.sas.com/?docsetId=cintex&amp;docsetTarget=use-discover-download-api.htm&amp;docsetVersion=19.06&amp;locale=e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yer7/sasci360/ci360_Userguid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3456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SAS CI 360 </a:t>
            </a:r>
            <a:br>
              <a:rPr lang="en-US" altLang="ko-KR" b="1" dirty="0" smtClean="0"/>
            </a:br>
            <a:r>
              <a:rPr lang="en-US" altLang="ko-KR" b="1" dirty="0" smtClean="0"/>
              <a:t>Discovery Data Download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148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3" y="1099619"/>
            <a:ext cx="11319115" cy="2919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660" y="16390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B. </a:t>
            </a:r>
            <a:r>
              <a:rPr lang="ko-KR" altLang="en-US" sz="2800" dirty="0" smtClean="0"/>
              <a:t>자료 다운로드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271847" y="163906"/>
            <a:ext cx="283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/>
              <a:t>1. </a:t>
            </a:r>
            <a:r>
              <a:rPr lang="en-US" altLang="ko-KR" sz="2800" dirty="0" err="1" smtClean="0"/>
              <a:t>PostMan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세팅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5082300" y="4756675"/>
            <a:ext cx="5205525" cy="4024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dirty="0" smtClean="0"/>
              <a:t>Header</a:t>
            </a:r>
            <a:r>
              <a:rPr lang="ko-KR" altLang="en-US" dirty="0" smtClean="0"/>
              <a:t>에 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변수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7240"/>
              </p:ext>
            </p:extLst>
          </p:nvPr>
        </p:nvGraphicFramePr>
        <p:xfrm>
          <a:off x="5082300" y="5269154"/>
          <a:ext cx="673378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31"/>
                <a:gridCol w="54841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KEY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Content-Type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vnd.sas.marketing.decision.configuration+json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이대로 입력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Authorization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 페이지 파이선 코드 실행을 통해서 생성된  인증토큰 입력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토큰 앞에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“Bearer”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반드시 입력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038447" y="3575753"/>
            <a:ext cx="4591606" cy="4429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6234" y="1546945"/>
            <a:ext cx="11294454" cy="5552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6234" y="4756675"/>
            <a:ext cx="4262826" cy="1711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주소 입력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</a:t>
            </a:r>
            <a:r>
              <a:rPr lang="ko-KR" altLang="en-US" dirty="0" err="1" smtClean="0"/>
              <a:t>마킹</a:t>
            </a:r>
            <a:r>
              <a:rPr lang="en-US" altLang="ko-KR" dirty="0" smtClean="0"/>
              <a:t>1]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nonPartitionedData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PartitionedData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각각에 맞는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세팅함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Header </a:t>
            </a:r>
            <a:r>
              <a:rPr lang="ko-KR" altLang="en-US" dirty="0" smtClean="0"/>
              <a:t>에 오른쪽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내용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1-</a:t>
            </a:r>
            <a:r>
              <a:rPr lang="ko-KR" altLang="en-US" dirty="0" err="1" smtClean="0"/>
              <a:t>마킹</a:t>
            </a:r>
            <a:r>
              <a:rPr lang="en-US" altLang="ko-KR" dirty="0" smtClean="0"/>
              <a:t>2]</a:t>
            </a:r>
          </a:p>
          <a:p>
            <a:r>
              <a:rPr lang="en-US" altLang="ko-KR" dirty="0" smtClean="0"/>
              <a:t>3. 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완료 후 호출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287825" y="118681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1-</a:t>
            </a:r>
            <a:r>
              <a:rPr lang="ko-KR" altLang="en-US" sz="1400" dirty="0" err="1" smtClean="0"/>
              <a:t>마킹</a:t>
            </a:r>
            <a:r>
              <a:rPr lang="en-US" altLang="ko-KR" sz="1400" dirty="0" smtClean="0"/>
              <a:t>1]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49190" y="317435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1-</a:t>
            </a:r>
            <a:r>
              <a:rPr lang="ko-KR" altLang="en-US" sz="1400" dirty="0" err="1" smtClean="0"/>
              <a:t>마킹</a:t>
            </a:r>
            <a:r>
              <a:rPr lang="en-US" altLang="ko-KR" sz="1400" dirty="0" smtClean="0"/>
              <a:t>2]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924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0" y="16390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B. </a:t>
            </a:r>
            <a:r>
              <a:rPr lang="ko-KR" altLang="en-US" sz="2800" dirty="0" smtClean="0"/>
              <a:t>자료 다운로드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07335" y="163906"/>
            <a:ext cx="550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/>
              <a:t>2.1 </a:t>
            </a:r>
            <a:r>
              <a:rPr lang="en-US" altLang="ko-KR" sz="2800" dirty="0" err="1" smtClean="0"/>
              <a:t>nonPartitionedData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다운로드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" y="1121410"/>
            <a:ext cx="7080788" cy="40288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10476" y="1120846"/>
            <a:ext cx="4343400" cy="483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실행결과 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부분을 클릭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창이 열리며  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다음 장에서 보는 바와 같이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err="1" smtClean="0"/>
              <a:t>다음장</a:t>
            </a:r>
            <a:r>
              <a:rPr lang="ko-KR" altLang="en-US" dirty="0" smtClean="0"/>
              <a:t> 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09471" y="2839787"/>
            <a:ext cx="5610503" cy="20820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57703" y="813069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184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0" y="16390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B. </a:t>
            </a:r>
            <a:r>
              <a:rPr lang="ko-KR" altLang="en-US" sz="2800" dirty="0" smtClean="0"/>
              <a:t>자료 다운로드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238918" y="163906"/>
            <a:ext cx="4872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/>
              <a:t>2</a:t>
            </a:r>
            <a:r>
              <a:rPr lang="en-US" altLang="ko-KR" sz="2800" dirty="0" smtClean="0"/>
              <a:t>.2 </a:t>
            </a:r>
            <a:r>
              <a:rPr lang="en-US" altLang="ko-KR" sz="2800" dirty="0" err="1" smtClean="0"/>
              <a:t>PartitionedData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다운로드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7610476" y="1110686"/>
            <a:ext cx="4343400" cy="483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실행결과 중   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1-</a:t>
            </a:r>
            <a:r>
              <a:rPr lang="ko-KR" altLang="en-US" dirty="0" err="1" smtClean="0"/>
              <a:t>마킹</a:t>
            </a:r>
            <a:r>
              <a:rPr lang="en-US" altLang="ko-KR" dirty="0" smtClean="0"/>
              <a:t>1]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부분을 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창이 열리며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다음 장에서 보는 바와 같이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err="1" smtClean="0"/>
              <a:t>다음장</a:t>
            </a:r>
            <a:r>
              <a:rPr lang="ko-KR" altLang="en-US" dirty="0" smtClean="0"/>
              <a:t> 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190111"/>
            <a:ext cx="6704869" cy="38454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59231" y="3754187"/>
            <a:ext cx="6166129" cy="14680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110" y="341360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1-</a:t>
            </a:r>
            <a:r>
              <a:rPr lang="ko-KR" altLang="en-US" sz="1400" dirty="0" err="1" smtClean="0"/>
              <a:t>마킹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628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0" y="16390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B. </a:t>
            </a:r>
            <a:r>
              <a:rPr lang="ko-KR" altLang="en-US" sz="2800" dirty="0" smtClean="0"/>
              <a:t>자료 다운로드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243056" y="163906"/>
            <a:ext cx="2868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/>
              <a:t>3. </a:t>
            </a:r>
            <a:r>
              <a:rPr lang="ko-KR" altLang="en-US" sz="2800" dirty="0" smtClean="0"/>
              <a:t>자료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다운로드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7640956" y="1120846"/>
            <a:ext cx="4343400" cy="5279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2.1 , 2.2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앞 페이지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링크를 클릭하면 자동으로 왼쪽 화면과 같이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세팅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됨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특별하게 값을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할 내용이 없이 </a:t>
            </a:r>
            <a:r>
              <a:rPr lang="ko-KR" altLang="en-US" dirty="0" smtClean="0"/>
              <a:t>바로 </a:t>
            </a:r>
            <a:r>
              <a:rPr lang="en-US" altLang="ko-KR" dirty="0" smtClean="0"/>
              <a:t>Send</a:t>
            </a:r>
            <a:r>
              <a:rPr lang="ko-KR" altLang="en-US" dirty="0" smtClean="0"/>
              <a:t>눌러서 실행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1-</a:t>
            </a:r>
            <a:r>
              <a:rPr lang="ko-KR" altLang="en-US" dirty="0" err="1" smtClean="0"/>
              <a:t>마킹</a:t>
            </a:r>
            <a:r>
              <a:rPr lang="en-US" altLang="ko-KR" dirty="0" smtClean="0"/>
              <a:t>1]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실행결과 저장</a:t>
            </a:r>
            <a:endParaRPr lang="en-US" altLang="ko-KR" dirty="0" smtClean="0"/>
          </a:p>
          <a:p>
            <a:r>
              <a:rPr lang="en-US" altLang="ko-KR" dirty="0" smtClean="0"/>
              <a:t>    Save Response &gt; Save to File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1-</a:t>
            </a:r>
            <a:r>
              <a:rPr lang="ko-KR" altLang="en-US" dirty="0" err="1" smtClean="0"/>
              <a:t>마킹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파일명 자유롭게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“.</a:t>
            </a:r>
            <a:r>
              <a:rPr lang="en-US" altLang="ko-KR" dirty="0" err="1" smtClean="0"/>
              <a:t>gz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로 기술 </a:t>
            </a:r>
            <a:r>
              <a:rPr lang="ko-KR" altLang="en-US" dirty="0" smtClean="0"/>
              <a:t>하고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ex) response.gz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해당 파일을 </a:t>
            </a:r>
            <a:r>
              <a:rPr lang="ko-KR" altLang="en-US" dirty="0" err="1" smtClean="0"/>
              <a:t>알집등로</a:t>
            </a:r>
            <a:r>
              <a:rPr lang="ko-KR" altLang="en-US" dirty="0" smtClean="0"/>
              <a:t> 압축을 풀면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SOH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저장된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TEXT </a:t>
            </a:r>
            <a:r>
              <a:rPr lang="ko-KR" altLang="en-US" dirty="0" smtClean="0"/>
              <a:t>파일 생성됨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87753"/>
            <a:ext cx="7468902" cy="30054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480" y="1868798"/>
            <a:ext cx="5610503" cy="20820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" y="4415170"/>
            <a:ext cx="7468902" cy="14817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6956" y="4382077"/>
            <a:ext cx="1524000" cy="501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94139" y="1579931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1-</a:t>
            </a:r>
            <a:r>
              <a:rPr lang="ko-KR" altLang="en-US" sz="1400" dirty="0" err="1" smtClean="0"/>
              <a:t>마킹</a:t>
            </a:r>
            <a:r>
              <a:rPr lang="en-US" altLang="ko-KR" sz="1400" dirty="0" smtClean="0"/>
              <a:t>1]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75391" y="4127045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2-</a:t>
            </a:r>
            <a:r>
              <a:rPr lang="ko-KR" altLang="en-US" sz="1400" dirty="0" err="1" smtClean="0"/>
              <a:t>마킹</a:t>
            </a:r>
            <a:r>
              <a:rPr lang="en-US" altLang="ko-KR" sz="1400" dirty="0" smtClean="0"/>
              <a:t>1]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841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1904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C. </a:t>
            </a:r>
            <a:r>
              <a:rPr lang="ko-KR" altLang="en-US" b="1" dirty="0" smtClean="0"/>
              <a:t>기타 참조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289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0" y="163906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C. </a:t>
            </a:r>
            <a:r>
              <a:rPr lang="ko-KR" altLang="en-US" sz="2800" dirty="0" smtClean="0"/>
              <a:t>참고자료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477520" y="1582207"/>
            <a:ext cx="1146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https://documentation.sas.com/?docsetId=cintex&amp;docsetTarget=use-discover-download-api.htm&amp;docsetVersion=19.06&amp;locale=en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520" y="1213470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SAS CI 360 </a:t>
            </a:r>
            <a:r>
              <a:rPr lang="ko-KR" altLang="en-US" b="1" dirty="0" smtClean="0">
                <a:latin typeface="+mn-ea"/>
              </a:rPr>
              <a:t>홈페이지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7520" y="3020814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https://jwt.io/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520" y="2644131"/>
            <a:ext cx="311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Token - </a:t>
            </a:r>
            <a:r>
              <a:rPr lang="ko-KR" altLang="en-US" b="1" dirty="0" smtClean="0">
                <a:latin typeface="+mn-ea"/>
              </a:rPr>
              <a:t>웹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인증</a:t>
            </a:r>
            <a:r>
              <a:rPr lang="en-US" altLang="ko-KR" b="1" dirty="0" smtClean="0">
                <a:latin typeface="+mn-ea"/>
              </a:rPr>
              <a:t>) </a:t>
            </a:r>
            <a:r>
              <a:rPr lang="ko-KR" altLang="en-US" b="1" dirty="0" smtClean="0">
                <a:latin typeface="+mn-ea"/>
              </a:rPr>
              <a:t>토큰 발행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7520" y="4219694"/>
            <a:ext cx="6007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4"/>
              </a:rPr>
              <a:t>https://github.com/joyer7/sasci360/ci360_Userguide.pdf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7520" y="384301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CI 360 </a:t>
            </a:r>
            <a:r>
              <a:rPr lang="en-US" altLang="ko-KR" b="1" smtClean="0">
                <a:latin typeface="+mn-ea"/>
              </a:rPr>
              <a:t>API Manual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01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altLang="ko-KR" b="1" dirty="0" smtClean="0"/>
              <a:t>Syllabus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b="1" dirty="0" smtClean="0"/>
          </a:p>
          <a:p>
            <a:pPr marL="742950" indent="-742950">
              <a:buAutoNum type="alphaUcPeriod"/>
            </a:pPr>
            <a:r>
              <a:rPr lang="ko-KR" altLang="en-US" sz="3600" b="1" dirty="0" smtClean="0"/>
              <a:t>사전준비 사항</a:t>
            </a:r>
            <a:endParaRPr lang="en-US" altLang="ko-KR" sz="3600" b="1" dirty="0" smtClean="0"/>
          </a:p>
          <a:p>
            <a:pPr marL="742950" indent="-742950">
              <a:buAutoNum type="alphaUcPeriod"/>
            </a:pPr>
            <a:endParaRPr lang="en-US" altLang="ko-KR" sz="3600" b="1" dirty="0" smtClean="0"/>
          </a:p>
          <a:p>
            <a:pPr marL="0" indent="0">
              <a:buNone/>
            </a:pPr>
            <a:r>
              <a:rPr lang="en-US" altLang="ko-KR" sz="3600" b="1" dirty="0" smtClean="0"/>
              <a:t>B. CI 360 </a:t>
            </a:r>
            <a:r>
              <a:rPr lang="ko-KR" altLang="en-US" sz="3600" b="1" dirty="0" smtClean="0"/>
              <a:t>자료 다운로드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en-US" altLang="ko-KR" sz="3600" b="1" dirty="0" smtClean="0"/>
              <a:t>C. </a:t>
            </a:r>
            <a:r>
              <a:rPr lang="ko-KR" altLang="en-US" sz="3600" b="1" dirty="0" smtClean="0"/>
              <a:t>기타 참조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4328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0" y="163906"/>
            <a:ext cx="926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Downloading Data from SAS Customer Intelligence 360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9848" y="1137645"/>
            <a:ext cx="11593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The URL string for the REST call depends on the data that you want to download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51762"/>
              </p:ext>
            </p:extLst>
          </p:nvPr>
        </p:nvGraphicFramePr>
        <p:xfrm>
          <a:off x="349848" y="1962033"/>
          <a:ext cx="1150687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432"/>
                <a:gridCol w="796544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 smtClean="0"/>
                        <a:t>Data </a:t>
                      </a:r>
                      <a:r>
                        <a:rPr lang="ko-KR" altLang="en-US" sz="1800" baseline="0" dirty="0" smtClean="0"/>
                        <a:t>종류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API </a:t>
                      </a:r>
                      <a:r>
                        <a:rPr lang="ko-KR" altLang="en-US" sz="1800" dirty="0" smtClean="0"/>
                        <a:t>주소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ko-KR" altLang="en-US" sz="1800" dirty="0" smtClean="0"/>
                        <a:t>non-partitioned identity data</a:t>
                      </a:r>
                      <a:endParaRPr lang="en-US" altLang="ko-KR" sz="1800" dirty="0" smtClean="0"/>
                    </a:p>
                    <a:p>
                      <a:r>
                        <a:rPr lang="en-US" altLang="ko-KR" sz="1800" dirty="0" smtClean="0"/>
                        <a:t>    -&gt; identity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GET https://&lt;external gateway address&gt;/</a:t>
                      </a:r>
                      <a:r>
                        <a:rPr lang="en-US" altLang="ko-KR" sz="1800" dirty="0" err="1" smtClean="0"/>
                        <a:t>discoverService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en-US" altLang="ko-KR" sz="1800" dirty="0" err="1" smtClean="0"/>
                        <a:t>dataDownload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en-US" altLang="ko-KR" sz="1800" dirty="0" err="1" smtClean="0"/>
                        <a:t>eventData</a:t>
                      </a:r>
                      <a:r>
                        <a:rPr lang="en-US" altLang="ko-KR" sz="1800" dirty="0" smtClean="0"/>
                        <a:t>/</a:t>
                      </a:r>
                    </a:p>
                    <a:p>
                      <a:r>
                        <a:rPr lang="en-US" altLang="ko-KR" sz="1800" dirty="0" smtClean="0"/>
                        <a:t>detail/</a:t>
                      </a:r>
                      <a:r>
                        <a:rPr lang="en-US" altLang="ko-KR" sz="1800" dirty="0" err="1" smtClean="0"/>
                        <a:t>nonPartitionedData?start</a:t>
                      </a:r>
                      <a:r>
                        <a:rPr lang="en-US" altLang="ko-KR" sz="1800" dirty="0" smtClean="0"/>
                        <a:t>=&lt;</a:t>
                      </a:r>
                      <a:r>
                        <a:rPr lang="en-US" altLang="ko-KR" sz="1800" dirty="0" err="1" smtClean="0"/>
                        <a:t>start_index</a:t>
                      </a:r>
                      <a:r>
                        <a:rPr lang="en-US" altLang="ko-KR" sz="1800" dirty="0" smtClean="0"/>
                        <a:t>&gt;&amp;limit=&lt;</a:t>
                      </a:r>
                      <a:r>
                        <a:rPr lang="en-US" altLang="ko-KR" sz="1800" dirty="0" err="1" smtClean="0"/>
                        <a:t>maximum_entries</a:t>
                      </a:r>
                      <a:r>
                        <a:rPr lang="en-US" altLang="ko-KR" sz="1800" dirty="0" smtClean="0"/>
                        <a:t>&gt;</a:t>
                      </a:r>
                    </a:p>
                  </a:txBody>
                  <a:tcPr anchor="ctr"/>
                </a:tc>
              </a:tr>
              <a:tr h="1419880">
                <a:tc>
                  <a:txBody>
                    <a:bodyPr/>
                    <a:lstStyle/>
                    <a:p>
                      <a:pPr marL="457200" indent="-457200">
                        <a:buAutoNum type="arabicPeriod" startAt="2"/>
                      </a:pPr>
                      <a:r>
                        <a:rPr lang="ko-KR" altLang="en-US" sz="1800" dirty="0" smtClean="0"/>
                        <a:t>partitioned detail data</a:t>
                      </a:r>
                      <a:endParaRPr lang="en-US" altLang="ko-KR" sz="1800" dirty="0" smtClean="0"/>
                    </a:p>
                    <a:p>
                      <a:r>
                        <a:rPr lang="en-US" altLang="ko-KR" sz="1800" dirty="0" smtClean="0"/>
                        <a:t>    -&gt; </a:t>
                      </a:r>
                      <a:r>
                        <a:rPr lang="ko-KR" altLang="en-US" sz="1800" dirty="0" err="1" smtClean="0"/>
                        <a:t>디스커버리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Data</a:t>
                      </a:r>
                      <a:endParaRPr lang="ko-KR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https://&lt;</a:t>
                      </a:r>
                      <a:r>
                        <a:rPr lang="en-US" altLang="ko-KR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gateway address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discoverService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dataDownload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eventData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partitionedData?start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=&lt;</a:t>
                      </a:r>
                      <a:r>
                        <a:rPr lang="en-US" altLang="ko-KR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start_index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&amp;limit=&lt;</a:t>
                      </a:r>
                      <a:r>
                        <a:rPr lang="en-US" altLang="ko-KR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maximum_entries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&gt;&amp;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dataRangeStartTimeStamp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=&lt;</a:t>
                      </a:r>
                      <a:r>
                        <a:rPr lang="en-US" altLang="ko-KR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start_time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&gt;&amp; 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dataRangeEndTimeStamp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=&lt;</a:t>
                      </a:r>
                      <a:r>
                        <a:rPr lang="en-US" altLang="ko-KR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end_time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800" dirty="0" smtClean="0"/>
                    </a:p>
                    <a:p>
                      <a:endParaRPr lang="en-US" altLang="ko-KR" sz="18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75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3456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A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사전 준비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986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009087"/>
            <a:ext cx="7176883" cy="4839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660" y="163906"/>
            <a:ext cx="3033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A. </a:t>
            </a:r>
            <a:r>
              <a:rPr lang="ko-KR" altLang="en-US" sz="2800" dirty="0" smtClean="0"/>
              <a:t>사전 준비 사항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271847" y="163906"/>
            <a:ext cx="283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/>
              <a:t>1. </a:t>
            </a:r>
            <a:r>
              <a:rPr lang="en-US" altLang="ko-KR" sz="2800" dirty="0" err="1" smtClean="0"/>
              <a:t>PostMan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7610476" y="1009086"/>
            <a:ext cx="4343400" cy="483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용도 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SAS CI 360</a:t>
            </a:r>
            <a:r>
              <a:rPr lang="ko-KR" altLang="en-US" dirty="0" smtClean="0"/>
              <a:t>에서 자료를 다운로드 받기 위해 사용하는 </a:t>
            </a:r>
            <a:r>
              <a:rPr lang="en-US" altLang="ko-KR" dirty="0" smtClean="0"/>
              <a:t>Tool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3"/>
              </a:rPr>
              <a:t>https://www.getpostman.com/downloads/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환경에 맞는 </a:t>
            </a:r>
            <a:r>
              <a:rPr lang="en-US" altLang="ko-KR" dirty="0" smtClean="0"/>
              <a:t>Postman</a:t>
            </a:r>
            <a:r>
              <a:rPr lang="ko-KR" altLang="en-US" dirty="0" smtClean="0"/>
              <a:t>을 다운로드 및 설치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5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0" y="163906"/>
            <a:ext cx="3033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A. </a:t>
            </a:r>
            <a:r>
              <a:rPr lang="ko-KR" altLang="en-US" sz="2800" dirty="0" smtClean="0"/>
              <a:t>사전 준비 사항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41792" y="163906"/>
            <a:ext cx="256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/>
              <a:t>2. Python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1" y="1009087"/>
            <a:ext cx="7233809" cy="48725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610476" y="1009086"/>
            <a:ext cx="4343400" cy="5582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용도 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API</a:t>
            </a:r>
            <a:r>
              <a:rPr lang="ko-KR" altLang="en-US" dirty="0"/>
              <a:t> </a:t>
            </a:r>
            <a:r>
              <a:rPr lang="ko-KR" altLang="en-US" dirty="0" smtClean="0"/>
              <a:t>호출을 위해서 인증 토큰을 생성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3"/>
              </a:rPr>
              <a:t>https://www.python.org/downloads/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환경에 맞는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다운로드 및 설치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err="1" smtClean="0"/>
              <a:t>설치시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 Add Python 3.6 to PATH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450" y="4701148"/>
            <a:ext cx="2649575" cy="16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2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660" y="163906"/>
            <a:ext cx="3033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A. </a:t>
            </a:r>
            <a:r>
              <a:rPr lang="ko-KR" altLang="en-US" sz="2800" dirty="0" smtClean="0"/>
              <a:t>사전 준비 사항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43056" y="163906"/>
            <a:ext cx="2868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/>
              <a:t>3. </a:t>
            </a:r>
            <a:r>
              <a:rPr lang="ko-KR" altLang="en-US" sz="2800" dirty="0" smtClean="0"/>
              <a:t>인증토큰 생성</a:t>
            </a:r>
            <a:endParaRPr lang="ko-KR" altLang="en-US" sz="28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14226" y="1148080"/>
            <a:ext cx="7548674" cy="3129915"/>
            <a:chOff x="414225" y="887653"/>
            <a:chExt cx="9991725" cy="3515856"/>
          </a:xfrm>
        </p:grpSpPr>
        <p:sp>
          <p:nvSpPr>
            <p:cNvPr id="4" name="직사각형 3"/>
            <p:cNvSpPr/>
            <p:nvPr/>
          </p:nvSpPr>
          <p:spPr>
            <a:xfrm>
              <a:off x="414225" y="1538126"/>
              <a:ext cx="9710850" cy="2247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import jwt</a:t>
              </a:r>
            </a:p>
            <a:p>
              <a:r>
                <a:rPr lang="ko-KR" altLang="en-US" sz="1200" dirty="0" smtClean="0"/>
                <a:t>import base64</a:t>
              </a:r>
              <a:endParaRPr lang="en-US" altLang="ko-KR" sz="1200" dirty="0" smtClean="0"/>
            </a:p>
            <a:p>
              <a:endParaRPr lang="ko-KR" altLang="en-US" sz="1200" dirty="0" smtClean="0"/>
            </a:p>
            <a:p>
              <a:r>
                <a:rPr lang="ko-KR" altLang="en-US" sz="1200" dirty="0" smtClean="0"/>
                <a:t>tenant_id = "64919284cb0001</a:t>
              </a:r>
              <a:r>
                <a:rPr lang="en-US" altLang="ko-KR" sz="1200" dirty="0" err="1" smtClean="0"/>
                <a:t>xxxxxxxxxxx</a:t>
              </a:r>
              <a:r>
                <a:rPr lang="ko-KR" altLang="en-US" sz="1200" dirty="0" smtClean="0"/>
                <a:t>“</a:t>
              </a:r>
            </a:p>
            <a:p>
              <a:r>
                <a:rPr lang="ko-KR" altLang="en-US" sz="1200" dirty="0" smtClean="0"/>
                <a:t>client_secret = "MTkwNjEzMTJjamUxbTBrZGQ5ZWIz</a:t>
              </a:r>
              <a:r>
                <a:rPr lang="en-US" altLang="ko-KR" sz="1200" dirty="0" err="1" smtClean="0"/>
                <a:t>xxxxxxxxxxxxxxxxx</a:t>
              </a:r>
              <a:r>
                <a:rPr lang="ko-KR" altLang="en-US" sz="1200" dirty="0" smtClean="0"/>
                <a:t>“</a:t>
              </a:r>
              <a:endParaRPr lang="en-US" altLang="ko-KR" sz="1200" dirty="0" smtClean="0"/>
            </a:p>
            <a:p>
              <a:endParaRPr lang="ko-KR" altLang="en-US" sz="1200" dirty="0" smtClean="0"/>
            </a:p>
            <a:p>
              <a:r>
                <a:rPr lang="ko-KR" altLang="en-US" sz="1200" dirty="0" smtClean="0"/>
                <a:t>client_secret_bytes = bytearray(client_secret,"ascii")</a:t>
              </a:r>
            </a:p>
            <a:p>
              <a:r>
                <a:rPr lang="ko-KR" altLang="en-US" sz="1200" dirty="0" smtClean="0"/>
                <a:t>token = jwt.encode({"clientID": </a:t>
              </a:r>
              <a:r>
                <a:rPr lang="en-US" altLang="ko-KR" sz="1200" dirty="0" err="1" smtClean="0"/>
                <a:t>tenant_id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}, base64.b64encode (client_secret_bytes), algorithm="HS256")</a:t>
              </a:r>
            </a:p>
            <a:p>
              <a:endParaRPr lang="en-US" altLang="ko-KR" sz="1200" dirty="0" smtClean="0"/>
            </a:p>
            <a:p>
              <a:r>
                <a:rPr lang="ko-KR" altLang="en-US" sz="1200" dirty="0" smtClean="0"/>
                <a:t>print(token)</a:t>
              </a:r>
            </a:p>
            <a:p>
              <a:r>
                <a:rPr lang="ko-KR" altLang="en-US" sz="1200" dirty="0" smtClean="0"/>
                <a:t>quit()</a:t>
              </a:r>
              <a:endParaRPr lang="ko-KR" altLang="en-US" sz="1200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225" y="887653"/>
              <a:ext cx="9991725" cy="6000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225" y="3908209"/>
              <a:ext cx="9963150" cy="4953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9725" y="1487728"/>
              <a:ext cx="276225" cy="240030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00" y="4775199"/>
            <a:ext cx="5429250" cy="13595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9312" y="6284818"/>
            <a:ext cx="4666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맨 앞에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를 제외한 </a:t>
            </a:r>
            <a:r>
              <a:rPr lang="ko-KR" altLang="en-US" sz="1400" dirty="0" err="1" smtClean="0"/>
              <a:t>싱글쿼테이션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‘ </a:t>
            </a:r>
            <a:r>
              <a:rPr lang="ko-KR" altLang="en-US" sz="1400" dirty="0" smtClean="0"/>
              <a:t>안에 있는 내용 사용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108588" y="1009086"/>
            <a:ext cx="3845287" cy="5582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메모장을 열어서 위에 코드 타이핑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코드를 오른쪽과 같이 실행 하면 인증 토큰이 생성됨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2]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Tenant_id</a:t>
            </a:r>
            <a:r>
              <a:rPr lang="en-US" altLang="ko-KR" dirty="0" smtClean="0">
                <a:solidFill>
                  <a:srgbClr val="FF0000"/>
                </a:solidFill>
              </a:rPr>
              <a:t> , </a:t>
            </a:r>
            <a:r>
              <a:rPr lang="en-US" altLang="ko-KR" dirty="0" err="1" smtClean="0">
                <a:solidFill>
                  <a:srgbClr val="FF0000"/>
                </a:solidFill>
              </a:rPr>
              <a:t>client_secret</a:t>
            </a:r>
            <a:r>
              <a:rPr lang="ko-KR" altLang="en-US" dirty="0" smtClean="0">
                <a:solidFill>
                  <a:srgbClr val="FF0000"/>
                </a:solidFill>
              </a:rPr>
              <a:t>은  </a:t>
            </a:r>
            <a:r>
              <a:rPr lang="en-US" altLang="ko-KR" dirty="0" smtClean="0">
                <a:solidFill>
                  <a:srgbClr val="FF0000"/>
                </a:solidFill>
              </a:rPr>
              <a:t>SAS CI 360</a:t>
            </a:r>
            <a:r>
              <a:rPr lang="ko-KR" altLang="en-US" dirty="0" smtClean="0">
                <a:solidFill>
                  <a:srgbClr val="FF0000"/>
                </a:solidFill>
              </a:rPr>
              <a:t>에서 확인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다음페이지 상세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319151" y="448532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2]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9151" y="857884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795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75786"/>
            <a:ext cx="3286125" cy="111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660" y="163906"/>
            <a:ext cx="3033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A. </a:t>
            </a:r>
            <a:r>
              <a:rPr lang="ko-KR" altLang="en-US" sz="2800" dirty="0" smtClean="0"/>
              <a:t>사전 준비 사항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941191" y="163906"/>
            <a:ext cx="6169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/>
              <a:t>4. </a:t>
            </a:r>
            <a:r>
              <a:rPr lang="ko-KR" altLang="en-US" sz="2800" dirty="0" err="1" smtClean="0"/>
              <a:t>테넌트</a:t>
            </a:r>
            <a:r>
              <a:rPr lang="en-US" altLang="ko-KR" sz="2800" dirty="0" smtClean="0"/>
              <a:t>ID, </a:t>
            </a:r>
            <a:r>
              <a:rPr lang="ko-KR" altLang="en-US" sz="2800" dirty="0" smtClean="0"/>
              <a:t>클라이언트 </a:t>
            </a:r>
            <a:r>
              <a:rPr lang="ko-KR" altLang="en-US" sz="2800" dirty="0" err="1" smtClean="0"/>
              <a:t>시크릿</a:t>
            </a:r>
            <a:r>
              <a:rPr lang="ko-KR" altLang="en-US" sz="2800" dirty="0" smtClean="0"/>
              <a:t> 확인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7437120" y="1009086"/>
            <a:ext cx="4516756" cy="483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1. SAS CI 360 </a:t>
            </a:r>
            <a:r>
              <a:rPr lang="ko-KR" altLang="en-US" dirty="0" smtClean="0"/>
              <a:t>메뉴 열기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구성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일반 설정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일반 액세스 포인트 클릭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2]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신규입력 화면에서 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3]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자격증명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액세스키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추가 클릭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클릭을 하면 </a:t>
            </a:r>
            <a:r>
              <a:rPr lang="ko-KR" altLang="en-US" dirty="0" err="1" smtClean="0"/>
              <a:t>테넌트</a:t>
            </a:r>
            <a:r>
              <a:rPr lang="en-US" altLang="ko-KR" dirty="0"/>
              <a:t>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클라이언트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확인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4]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* : </a:t>
            </a:r>
            <a:r>
              <a:rPr lang="ko-KR" altLang="en-US" dirty="0" smtClean="0"/>
              <a:t>자유롭게 이름 기술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상태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활성으로 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완료 버튼 클릭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85" y="2812559"/>
            <a:ext cx="5851765" cy="6077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47" y="3989905"/>
            <a:ext cx="2562347" cy="14951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18253" y="937105"/>
            <a:ext cx="219162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SAS CI 360 </a:t>
            </a:r>
            <a:r>
              <a:rPr lang="ko-KR" altLang="en-US" sz="1400" dirty="0" smtClean="0"/>
              <a:t>메뉴 열기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8253" y="2514307"/>
            <a:ext cx="303320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 새로운 일반 </a:t>
            </a:r>
            <a:r>
              <a:rPr lang="ko-KR" altLang="en-US" sz="1400" dirty="0" err="1" smtClean="0"/>
              <a:t>엑세스</a:t>
            </a:r>
            <a:r>
              <a:rPr lang="ko-KR" altLang="en-US" sz="1400" dirty="0" smtClean="0"/>
              <a:t> 포인트 클릭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253" y="3672603"/>
            <a:ext cx="286809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3, 4. </a:t>
            </a:r>
            <a:r>
              <a:rPr lang="ko-KR" altLang="en-US" sz="1400" dirty="0" smtClean="0"/>
              <a:t>신규 </a:t>
            </a:r>
            <a:r>
              <a:rPr lang="ko-KR" altLang="en-US" sz="1400" dirty="0" err="1" smtClean="0"/>
              <a:t>클라이언트시크릿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8253" y="5701428"/>
            <a:ext cx="58727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완료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여기서 확인된 </a:t>
            </a:r>
            <a:r>
              <a:rPr lang="ko-KR" altLang="en-US" sz="1400" dirty="0" err="1" smtClean="0"/>
              <a:t>테넌트</a:t>
            </a:r>
            <a:r>
              <a:rPr lang="en-US" altLang="ko-KR" sz="1400" dirty="0" smtClean="0"/>
              <a:t>ID, </a:t>
            </a:r>
            <a:r>
              <a:rPr lang="ko-KR" altLang="en-US" sz="1400" dirty="0" smtClean="0"/>
              <a:t>클라이언트 </a:t>
            </a:r>
            <a:r>
              <a:rPr lang="ko-KR" altLang="en-US" sz="1400" dirty="0" err="1" smtClean="0"/>
              <a:t>시크릿을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파이선코드에서</a:t>
            </a:r>
            <a:r>
              <a:rPr lang="ko-KR" altLang="en-US" sz="1400" dirty="0" smtClean="0"/>
              <a:t> 사용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367" y="3989905"/>
            <a:ext cx="3390900" cy="14951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2900103" y="119211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33867" y="25538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7745" y="5186765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/>
              <a:t>3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6346" y="5186765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4]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96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1904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B. CI 360 </a:t>
            </a:r>
            <a:r>
              <a:rPr lang="ko-KR" altLang="en-US" b="1" dirty="0" smtClean="0"/>
              <a:t>자료 다운로드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79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745</Words>
  <Application>Microsoft Office PowerPoint</Application>
  <PresentationFormat>와이드스크린</PresentationFormat>
  <Paragraphs>160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SAS CI 360  Discovery Data Download</vt:lpstr>
      <vt:lpstr>Syllabus</vt:lpstr>
      <vt:lpstr>PowerPoint 프레젠테이션</vt:lpstr>
      <vt:lpstr>A. 사전 준비 사항</vt:lpstr>
      <vt:lpstr>PowerPoint 프레젠테이션</vt:lpstr>
      <vt:lpstr>PowerPoint 프레젠테이션</vt:lpstr>
      <vt:lpstr>PowerPoint 프레젠테이션</vt:lpstr>
      <vt:lpstr>PowerPoint 프레젠테이션</vt:lpstr>
      <vt:lpstr>B. CI 360 자료 다운로드</vt:lpstr>
      <vt:lpstr>PowerPoint 프레젠테이션</vt:lpstr>
      <vt:lpstr>PowerPoint 프레젠테이션</vt:lpstr>
      <vt:lpstr>PowerPoint 프레젠테이션</vt:lpstr>
      <vt:lpstr>PowerPoint 프레젠테이션</vt:lpstr>
      <vt:lpstr>C. 기타 참조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2019-08-12T05:07:49Z</dcterms:created>
  <dcterms:modified xsi:type="dcterms:W3CDTF">2019-08-13T00:29:44Z</dcterms:modified>
</cp:coreProperties>
</file>