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:RANJANI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312214485/4B78F6EF06B25DA99B04C16160DD8B44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64</cp:revision>
  <dcterms:created xsi:type="dcterms:W3CDTF">2024-03-29T15:07:22Z</dcterms:created>
  <dcterms:modified xsi:type="dcterms:W3CDTF">2024-08-31T12:20:13Z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