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2D64B-8AE6-4F1E-A735-38017717EB4D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48BB-9FB6-4CB1-92EC-D23759417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5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F48BB-9FB6-4CB1-92EC-D237594171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3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1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5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CB93-62B8-4FE6-A253-CEBAF7BE897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B531-3937-46AC-AF50-288595763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2124744" y="1482962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10" name="타원 9"/>
          <p:cNvSpPr/>
          <p:nvPr/>
        </p:nvSpPr>
        <p:spPr>
          <a:xfrm>
            <a:off x="-2196752" y="2276872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11" name="타원 10"/>
          <p:cNvSpPr/>
          <p:nvPr/>
        </p:nvSpPr>
        <p:spPr>
          <a:xfrm>
            <a:off x="-2196752" y="3104423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196752" y="3870507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비밀번호찾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36004" y="1107889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-54933" y="1810879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-1836712" y="684076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</a:t>
            </a:r>
            <a:r>
              <a:rPr lang="ko-KR" altLang="en-US" dirty="0"/>
              <a:t>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40160" y="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관람정</a:t>
            </a:r>
            <a:r>
              <a:rPr lang="ko-KR" altLang="en-US" dirty="0"/>
              <a:t>보</a:t>
            </a:r>
          </a:p>
        </p:txBody>
      </p:sp>
      <p:sp>
        <p:nvSpPr>
          <p:cNvPr id="17" name="타원 16"/>
          <p:cNvSpPr/>
          <p:nvPr/>
        </p:nvSpPr>
        <p:spPr>
          <a:xfrm>
            <a:off x="1296144" y="1158926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오시는 길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285787" y="1801812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전시관람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285787" y="244988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전시해설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-2196752" y="530120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예약하</a:t>
            </a:r>
            <a:r>
              <a:rPr lang="ko-KR" altLang="en-US" dirty="0"/>
              <a:t>기</a:t>
            </a:r>
          </a:p>
        </p:txBody>
      </p:sp>
      <p:sp>
        <p:nvSpPr>
          <p:cNvPr id="21" name="타원 20"/>
          <p:cNvSpPr/>
          <p:nvPr/>
        </p:nvSpPr>
        <p:spPr>
          <a:xfrm>
            <a:off x="1224136" y="3222435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관람편의시</a:t>
            </a:r>
            <a:r>
              <a:rPr lang="ko-KR" altLang="en-US"/>
              <a:t>설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03699" y="3916511"/>
            <a:ext cx="13306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자주하는질문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661481" y="0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박물관소</a:t>
            </a:r>
            <a:r>
              <a:rPr lang="ko-KR" altLang="en-US" dirty="0"/>
              <a:t>개</a:t>
            </a:r>
          </a:p>
        </p:txBody>
      </p:sp>
      <p:sp>
        <p:nvSpPr>
          <p:cNvPr id="25" name="타원 24"/>
          <p:cNvSpPr/>
          <p:nvPr/>
        </p:nvSpPr>
        <p:spPr>
          <a:xfrm>
            <a:off x="2641137" y="1074462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인사</a:t>
            </a:r>
            <a:r>
              <a:rPr lang="ko-KR" altLang="en-US" dirty="0"/>
              <a:t>말</a:t>
            </a:r>
          </a:p>
        </p:txBody>
      </p:sp>
      <p:sp>
        <p:nvSpPr>
          <p:cNvPr id="26" name="타원 25"/>
          <p:cNvSpPr/>
          <p:nvPr/>
        </p:nvSpPr>
        <p:spPr>
          <a:xfrm>
            <a:off x="2664201" y="172253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발자</a:t>
            </a:r>
            <a:r>
              <a:rPr lang="ko-KR" altLang="en-US" dirty="0"/>
              <a:t>취</a:t>
            </a:r>
          </a:p>
        </p:txBody>
      </p:sp>
      <p:sp>
        <p:nvSpPr>
          <p:cNvPr id="27" name="타원 26"/>
          <p:cNvSpPr/>
          <p:nvPr/>
        </p:nvSpPr>
        <p:spPr>
          <a:xfrm>
            <a:off x="2596245" y="2431470"/>
            <a:ext cx="140326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 및 업무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574637" y="3119389"/>
            <a:ext cx="140326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시설소</a:t>
            </a:r>
            <a:r>
              <a:rPr lang="ko-KR" altLang="en-US" dirty="0"/>
              <a:t>개</a:t>
            </a:r>
          </a:p>
        </p:txBody>
      </p:sp>
      <p:sp>
        <p:nvSpPr>
          <p:cNvPr id="29" name="타원 28"/>
          <p:cNvSpPr/>
          <p:nvPr/>
        </p:nvSpPr>
        <p:spPr>
          <a:xfrm>
            <a:off x="2664201" y="3800698"/>
            <a:ext cx="140326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수장</a:t>
            </a:r>
            <a:r>
              <a:rPr lang="ko-KR" altLang="en-US" dirty="0" err="1"/>
              <a:t>고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726002" y="4490733"/>
            <a:ext cx="176569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박물관관련자</a:t>
            </a:r>
            <a:r>
              <a:rPr lang="ko-KR" altLang="en-US" dirty="0"/>
              <a:t>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31940" y="34653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소장</a:t>
            </a:r>
            <a:r>
              <a:rPr lang="ko-KR" altLang="en-US" dirty="0"/>
              <a:t>품</a:t>
            </a:r>
          </a:p>
        </p:txBody>
      </p:sp>
      <p:sp>
        <p:nvSpPr>
          <p:cNvPr id="32" name="타원 31"/>
          <p:cNvSpPr/>
          <p:nvPr/>
        </p:nvSpPr>
        <p:spPr>
          <a:xfrm>
            <a:off x="3999508" y="1100811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열람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005593" y="1738353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</a:t>
            </a:r>
            <a:r>
              <a:rPr lang="ko-KR" altLang="en-US" dirty="0"/>
              <a:t>제</a:t>
            </a:r>
          </a:p>
        </p:txBody>
      </p:sp>
      <p:sp>
        <p:nvSpPr>
          <p:cNvPr id="34" name="타원 33"/>
          <p:cNvSpPr/>
          <p:nvPr/>
        </p:nvSpPr>
        <p:spPr>
          <a:xfrm>
            <a:off x="4067464" y="2458951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r>
              <a:rPr lang="ko-KR" altLang="en-US" dirty="0"/>
              <a:t>증</a:t>
            </a:r>
          </a:p>
        </p:txBody>
      </p:sp>
      <p:sp>
        <p:nvSpPr>
          <p:cNvPr id="35" name="타원 34"/>
          <p:cNvSpPr/>
          <p:nvPr/>
        </p:nvSpPr>
        <p:spPr>
          <a:xfrm>
            <a:off x="4058041" y="3109179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기탁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100982" y="3775404"/>
            <a:ext cx="13245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소장품검</a:t>
            </a:r>
            <a:r>
              <a:rPr lang="ko-KR" altLang="en-US" dirty="0"/>
              <a:t>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64088" y="8057"/>
            <a:ext cx="1008112" cy="10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QR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308661" y="1102631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유물검</a:t>
            </a:r>
            <a:r>
              <a:rPr lang="ko-KR" altLang="en-US" dirty="0"/>
              <a:t>색</a:t>
            </a:r>
          </a:p>
        </p:txBody>
      </p:sp>
      <p:sp>
        <p:nvSpPr>
          <p:cNvPr id="39" name="타원 38"/>
          <p:cNvSpPr/>
          <p:nvPr/>
        </p:nvSpPr>
        <p:spPr>
          <a:xfrm>
            <a:off x="5309595" y="175293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설명번</a:t>
            </a:r>
            <a:r>
              <a:rPr lang="ko-KR" altLang="en-US" dirty="0"/>
              <a:t>역</a:t>
            </a:r>
          </a:p>
        </p:txBody>
      </p:sp>
      <p:sp>
        <p:nvSpPr>
          <p:cNvPr id="40" name="타원 39"/>
          <p:cNvSpPr/>
          <p:nvPr/>
        </p:nvSpPr>
        <p:spPr>
          <a:xfrm>
            <a:off x="4573264" y="4448770"/>
            <a:ext cx="13245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유물번호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344665" y="2458951"/>
            <a:ext cx="1152128" cy="610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언</a:t>
            </a:r>
            <a:r>
              <a:rPr lang="ko-KR" altLang="en-US" dirty="0"/>
              <a:t>어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533731" y="34404"/>
            <a:ext cx="1008112" cy="10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</a:p>
        </p:txBody>
      </p:sp>
      <p:sp>
        <p:nvSpPr>
          <p:cNvPr id="44" name="타원 43"/>
          <p:cNvSpPr/>
          <p:nvPr/>
        </p:nvSpPr>
        <p:spPr>
          <a:xfrm>
            <a:off x="6662622" y="1064155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교육신</a:t>
            </a:r>
            <a:r>
              <a:rPr lang="ko-KR" altLang="en-US" dirty="0"/>
              <a:t>청</a:t>
            </a:r>
          </a:p>
        </p:txBody>
      </p:sp>
      <p:sp>
        <p:nvSpPr>
          <p:cNvPr id="47" name="타원 46"/>
          <p:cNvSpPr/>
          <p:nvPr/>
        </p:nvSpPr>
        <p:spPr>
          <a:xfrm>
            <a:off x="6674891" y="1747420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교육자</a:t>
            </a:r>
            <a:r>
              <a:rPr lang="ko-KR" altLang="en-US" dirty="0"/>
              <a:t>료</a:t>
            </a:r>
          </a:p>
        </p:txBody>
      </p:sp>
      <p:sp>
        <p:nvSpPr>
          <p:cNvPr id="48" name="타원 47"/>
          <p:cNvSpPr/>
          <p:nvPr/>
        </p:nvSpPr>
        <p:spPr>
          <a:xfrm>
            <a:off x="6652857" y="2430532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교육소식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296144" y="4653136"/>
            <a:ext cx="13306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상설전</a:t>
            </a:r>
            <a:r>
              <a:rPr lang="ko-KR" altLang="en-US" dirty="0"/>
              <a:t>시</a:t>
            </a:r>
          </a:p>
        </p:txBody>
      </p:sp>
      <p:sp>
        <p:nvSpPr>
          <p:cNvPr id="51" name="타원 50"/>
          <p:cNvSpPr/>
          <p:nvPr/>
        </p:nvSpPr>
        <p:spPr>
          <a:xfrm>
            <a:off x="-1999377" y="6162673"/>
            <a:ext cx="1621473" cy="770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-36004" y="2537638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55" name="타원 54"/>
          <p:cNvSpPr/>
          <p:nvPr/>
        </p:nvSpPr>
        <p:spPr>
          <a:xfrm>
            <a:off x="-72008" y="3222435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-54933" y="3905885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</a:t>
            </a:r>
            <a:r>
              <a:rPr lang="ko-KR" altLang="en-US" dirty="0"/>
              <a:t>호</a:t>
            </a:r>
          </a:p>
        </p:txBody>
      </p:sp>
      <p:sp>
        <p:nvSpPr>
          <p:cNvPr id="57" name="타원 56"/>
          <p:cNvSpPr/>
          <p:nvPr/>
        </p:nvSpPr>
        <p:spPr>
          <a:xfrm>
            <a:off x="-36004" y="4564583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</a:t>
            </a:r>
            <a:r>
              <a:rPr lang="ko-KR" altLang="en-US" dirty="0"/>
              <a:t>호</a:t>
            </a:r>
          </a:p>
        </p:txBody>
      </p:sp>
      <p:sp>
        <p:nvSpPr>
          <p:cNvPr id="58" name="타원 57"/>
          <p:cNvSpPr/>
          <p:nvPr/>
        </p:nvSpPr>
        <p:spPr>
          <a:xfrm>
            <a:off x="-36004" y="5301208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</a:t>
            </a:r>
            <a:r>
              <a:rPr lang="ko-KR" altLang="en-US" dirty="0"/>
              <a:t>적</a:t>
            </a:r>
          </a:p>
        </p:txBody>
      </p:sp>
      <p:sp>
        <p:nvSpPr>
          <p:cNvPr id="59" name="타원 58"/>
          <p:cNvSpPr/>
          <p:nvPr/>
        </p:nvSpPr>
        <p:spPr>
          <a:xfrm>
            <a:off x="-53847" y="5949280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</a:t>
            </a:r>
            <a:r>
              <a:rPr lang="ko-KR" altLang="en-US" dirty="0" err="1"/>
              <a:t>일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-1836712" y="-99393"/>
            <a:ext cx="1152128" cy="638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</a:p>
        </p:txBody>
      </p:sp>
    </p:spTree>
    <p:extLst>
      <p:ext uri="{BB962C8B-B14F-4D97-AF65-F5344CB8AC3E}">
        <p14:creationId xmlns:p14="http://schemas.microsoft.com/office/powerpoint/2010/main" val="4672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00192" y="-314068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-31406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관람정</a:t>
            </a:r>
            <a:r>
              <a:rPr lang="ko-KR" altLang="en-US" dirty="0"/>
              <a:t>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260648" y="-31406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박물관소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-31406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소장</a:t>
            </a:r>
            <a:r>
              <a:rPr lang="ko-KR" altLang="en-US" dirty="0"/>
              <a:t>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88878" y="-314068"/>
            <a:ext cx="1008112" cy="10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QR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55088" y="-314844"/>
            <a:ext cx="1008112" cy="100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</a:t>
            </a:r>
            <a:r>
              <a:rPr lang="ko-KR" altLang="en-US" dirty="0"/>
              <a:t>육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7668344" y="-110258"/>
            <a:ext cx="829823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3886193" y="-113342"/>
            <a:ext cx="829823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</a:t>
            </a:r>
            <a:r>
              <a:rPr lang="ko-KR" altLang="en-US" dirty="0"/>
              <a:t>명</a:t>
            </a:r>
          </a:p>
        </p:txBody>
      </p:sp>
      <p:cxnSp>
        <p:nvCxnSpPr>
          <p:cNvPr id="19" name="직선 연결선 18"/>
          <p:cNvCxnSpPr>
            <a:stCxn id="7" idx="3"/>
            <a:endCxn id="17" idx="1"/>
          </p:cNvCxnSpPr>
          <p:nvPr/>
        </p:nvCxnSpPr>
        <p:spPr>
          <a:xfrm>
            <a:off x="3347864" y="189988"/>
            <a:ext cx="538329" cy="2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3"/>
            <a:endCxn id="8" idx="1"/>
          </p:cNvCxnSpPr>
          <p:nvPr/>
        </p:nvCxnSpPr>
        <p:spPr>
          <a:xfrm flipV="1">
            <a:off x="4716016" y="185960"/>
            <a:ext cx="372862" cy="2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2"/>
            <a:endCxn id="11" idx="0"/>
          </p:cNvCxnSpPr>
          <p:nvPr/>
        </p:nvCxnSpPr>
        <p:spPr>
          <a:xfrm flipH="1" flipV="1">
            <a:off x="8083256" y="-110258"/>
            <a:ext cx="1075888" cy="79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" idx="3"/>
            <a:endCxn id="11" idx="1"/>
          </p:cNvCxnSpPr>
          <p:nvPr/>
        </p:nvCxnSpPr>
        <p:spPr>
          <a:xfrm>
            <a:off x="7524328" y="189988"/>
            <a:ext cx="144016" cy="2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6300192" y="908720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</a:t>
            </a:r>
            <a:r>
              <a:rPr lang="ko-KR" altLang="en-US" dirty="0"/>
              <a:t>보</a:t>
            </a:r>
          </a:p>
        </p:txBody>
      </p:sp>
      <p:cxnSp>
        <p:nvCxnSpPr>
          <p:cNvPr id="48" name="직선 연결선 47"/>
          <p:cNvCxnSpPr>
            <a:stCxn id="4" idx="2"/>
            <a:endCxn id="46" idx="0"/>
          </p:cNvCxnSpPr>
          <p:nvPr/>
        </p:nvCxnSpPr>
        <p:spPr>
          <a:xfrm>
            <a:off x="6912260" y="694044"/>
            <a:ext cx="36004" cy="21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300192" y="1844824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cxnSp>
        <p:nvCxnSpPr>
          <p:cNvPr id="51" name="직선 연결선 50"/>
          <p:cNvCxnSpPr>
            <a:stCxn id="46" idx="4"/>
            <a:endCxn id="49" idx="0"/>
          </p:cNvCxnSpPr>
          <p:nvPr/>
        </p:nvCxnSpPr>
        <p:spPr>
          <a:xfrm>
            <a:off x="6948264" y="162880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6306058" y="2636912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49" idx="4"/>
            <a:endCxn id="52" idx="0"/>
          </p:cNvCxnSpPr>
          <p:nvPr/>
        </p:nvCxnSpPr>
        <p:spPr>
          <a:xfrm>
            <a:off x="6948264" y="2492896"/>
            <a:ext cx="586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98812" y="98072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오시는 길</a:t>
            </a:r>
            <a:endParaRPr lang="ko-KR" altLang="en-US" dirty="0"/>
          </a:p>
        </p:txBody>
      </p:sp>
      <p:cxnSp>
        <p:nvCxnSpPr>
          <p:cNvPr id="57" name="직선 연결선 56"/>
          <p:cNvCxnSpPr>
            <a:endCxn id="55" idx="0"/>
          </p:cNvCxnSpPr>
          <p:nvPr/>
        </p:nvCxnSpPr>
        <p:spPr>
          <a:xfrm>
            <a:off x="1210880" y="801382"/>
            <a:ext cx="0" cy="17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5" idx="2"/>
          </p:cNvCxnSpPr>
          <p:nvPr/>
        </p:nvCxnSpPr>
        <p:spPr>
          <a:xfrm flipH="1" flipV="1">
            <a:off x="1151620" y="694044"/>
            <a:ext cx="59260" cy="1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83997" y="1752273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전시관람</a:t>
            </a:r>
            <a:endParaRPr lang="ko-KR" altLang="en-US" dirty="0"/>
          </a:p>
        </p:txBody>
      </p:sp>
      <p:cxnSp>
        <p:nvCxnSpPr>
          <p:cNvPr id="62" name="직선 연결선 61"/>
          <p:cNvCxnSpPr>
            <a:stCxn id="55" idx="4"/>
            <a:endCxn id="60" idx="0"/>
          </p:cNvCxnSpPr>
          <p:nvPr/>
        </p:nvCxnSpPr>
        <p:spPr>
          <a:xfrm flipH="1">
            <a:off x="1196065" y="1628800"/>
            <a:ext cx="14815" cy="12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61774" y="2540229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전시해설</a:t>
            </a:r>
            <a:endParaRPr lang="ko-KR" altLang="en-US" dirty="0"/>
          </a:p>
        </p:txBody>
      </p:sp>
      <p:cxnSp>
        <p:nvCxnSpPr>
          <p:cNvPr id="65" name="직선 연결선 64"/>
          <p:cNvCxnSpPr>
            <a:stCxn id="60" idx="4"/>
            <a:endCxn id="63" idx="0"/>
          </p:cNvCxnSpPr>
          <p:nvPr/>
        </p:nvCxnSpPr>
        <p:spPr>
          <a:xfrm flipH="1">
            <a:off x="1173842" y="2400345"/>
            <a:ext cx="22223" cy="13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516495" y="3411314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관람편의시</a:t>
            </a:r>
            <a:r>
              <a:rPr lang="ko-KR" altLang="en-US"/>
              <a:t>설</a:t>
            </a:r>
            <a:endParaRPr lang="ko-KR" altLang="en-US" dirty="0"/>
          </a:p>
        </p:txBody>
      </p:sp>
      <p:cxnSp>
        <p:nvCxnSpPr>
          <p:cNvPr id="68" name="직선 연결선 67"/>
          <p:cNvCxnSpPr>
            <a:endCxn id="66" idx="0"/>
          </p:cNvCxnSpPr>
          <p:nvPr/>
        </p:nvCxnSpPr>
        <p:spPr>
          <a:xfrm>
            <a:off x="1200571" y="31232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55259" y="4313465"/>
            <a:ext cx="13306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자주하는질문</a:t>
            </a:r>
            <a:endParaRPr lang="ko-KR" altLang="en-US" dirty="0"/>
          </a:p>
        </p:txBody>
      </p:sp>
      <p:cxnSp>
        <p:nvCxnSpPr>
          <p:cNvPr id="75" name="직선 연결선 74"/>
          <p:cNvCxnSpPr>
            <a:stCxn id="66" idx="4"/>
            <a:endCxn id="69" idx="0"/>
          </p:cNvCxnSpPr>
          <p:nvPr/>
        </p:nvCxnSpPr>
        <p:spPr>
          <a:xfrm flipH="1">
            <a:off x="1120585" y="4059386"/>
            <a:ext cx="79986" cy="2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5258" y="5125349"/>
            <a:ext cx="13306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</a:t>
            </a:r>
            <a:r>
              <a:rPr lang="ko-KR" altLang="en-US" dirty="0"/>
              <a:t>장</a:t>
            </a:r>
            <a:r>
              <a:rPr lang="ko-KR" altLang="en-US" dirty="0" smtClean="0"/>
              <a:t>료</a:t>
            </a:r>
            <a:endParaRPr lang="ko-KR" altLang="en-US" dirty="0"/>
          </a:p>
        </p:txBody>
      </p:sp>
      <p:cxnSp>
        <p:nvCxnSpPr>
          <p:cNvPr id="78" name="직선 연결선 77"/>
          <p:cNvCxnSpPr>
            <a:stCxn id="76" idx="0"/>
            <a:endCxn id="69" idx="4"/>
          </p:cNvCxnSpPr>
          <p:nvPr/>
        </p:nvCxnSpPr>
        <p:spPr>
          <a:xfrm flipV="1">
            <a:off x="1120584" y="4961537"/>
            <a:ext cx="1" cy="16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118481" y="891055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열람</a:t>
            </a:r>
            <a:endParaRPr lang="ko-KR" altLang="en-US" dirty="0"/>
          </a:p>
        </p:txBody>
      </p:sp>
      <p:cxnSp>
        <p:nvCxnSpPr>
          <p:cNvPr id="81" name="직선 연결선 80"/>
          <p:cNvCxnSpPr>
            <a:stCxn id="79" idx="0"/>
            <a:endCxn id="7" idx="2"/>
          </p:cNvCxnSpPr>
          <p:nvPr/>
        </p:nvCxnSpPr>
        <p:spPr>
          <a:xfrm flipV="1">
            <a:off x="2730549" y="694044"/>
            <a:ext cx="77255" cy="19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2113234" y="1658360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</a:t>
            </a:r>
            <a:r>
              <a:rPr lang="ko-KR" altLang="en-US" dirty="0"/>
              <a:t>제</a:t>
            </a:r>
          </a:p>
        </p:txBody>
      </p:sp>
      <p:sp>
        <p:nvSpPr>
          <p:cNvPr id="85" name="타원 84"/>
          <p:cNvSpPr/>
          <p:nvPr/>
        </p:nvSpPr>
        <p:spPr>
          <a:xfrm>
            <a:off x="2113234" y="2470287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r>
              <a:rPr lang="ko-KR" altLang="en-US" dirty="0"/>
              <a:t>증</a:t>
            </a:r>
          </a:p>
        </p:txBody>
      </p:sp>
      <p:sp>
        <p:nvSpPr>
          <p:cNvPr id="86" name="타원 85"/>
          <p:cNvSpPr/>
          <p:nvPr/>
        </p:nvSpPr>
        <p:spPr>
          <a:xfrm>
            <a:off x="2101283" y="3253033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기탁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2083233" y="4046524"/>
            <a:ext cx="13245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유물번호</a:t>
            </a:r>
            <a:endParaRPr lang="ko-KR" altLang="en-US" dirty="0"/>
          </a:p>
        </p:txBody>
      </p:sp>
      <p:cxnSp>
        <p:nvCxnSpPr>
          <p:cNvPr id="90" name="직선 연결선 89"/>
          <p:cNvCxnSpPr>
            <a:stCxn id="7" idx="2"/>
            <a:endCxn id="79" idx="0"/>
          </p:cNvCxnSpPr>
          <p:nvPr/>
        </p:nvCxnSpPr>
        <p:spPr>
          <a:xfrm flipH="1">
            <a:off x="2730549" y="694044"/>
            <a:ext cx="77255" cy="19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9" idx="4"/>
            <a:endCxn id="82" idx="0"/>
          </p:cNvCxnSpPr>
          <p:nvPr/>
        </p:nvCxnSpPr>
        <p:spPr>
          <a:xfrm flipH="1">
            <a:off x="2725302" y="1539127"/>
            <a:ext cx="5247" cy="11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2" idx="4"/>
            <a:endCxn id="85" idx="0"/>
          </p:cNvCxnSpPr>
          <p:nvPr/>
        </p:nvCxnSpPr>
        <p:spPr>
          <a:xfrm>
            <a:off x="2725302" y="2306432"/>
            <a:ext cx="0" cy="16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5" idx="4"/>
            <a:endCxn id="86" idx="0"/>
          </p:cNvCxnSpPr>
          <p:nvPr/>
        </p:nvCxnSpPr>
        <p:spPr>
          <a:xfrm flipH="1">
            <a:off x="2713351" y="3118359"/>
            <a:ext cx="11951" cy="13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6" idx="4"/>
          </p:cNvCxnSpPr>
          <p:nvPr/>
        </p:nvCxnSpPr>
        <p:spPr>
          <a:xfrm flipH="1">
            <a:off x="2695672" y="3901105"/>
            <a:ext cx="17679" cy="14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88" idx="0"/>
          </p:cNvCxnSpPr>
          <p:nvPr/>
        </p:nvCxnSpPr>
        <p:spPr>
          <a:xfrm>
            <a:off x="2710632" y="3939807"/>
            <a:ext cx="34877" cy="10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-1332656" y="1109333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인사</a:t>
            </a:r>
            <a:r>
              <a:rPr lang="ko-KR" altLang="en-US" dirty="0"/>
              <a:t>말</a:t>
            </a:r>
          </a:p>
        </p:txBody>
      </p:sp>
      <p:sp>
        <p:nvSpPr>
          <p:cNvPr id="104" name="타원 103"/>
          <p:cNvSpPr/>
          <p:nvPr/>
        </p:nvSpPr>
        <p:spPr>
          <a:xfrm>
            <a:off x="-1373228" y="1914306"/>
            <a:ext cx="140326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 및 업무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-1361359" y="2746913"/>
            <a:ext cx="140326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시설소</a:t>
            </a:r>
            <a:r>
              <a:rPr lang="ko-KR" altLang="en-US" dirty="0"/>
              <a:t>개</a:t>
            </a:r>
          </a:p>
        </p:txBody>
      </p:sp>
      <p:sp>
        <p:nvSpPr>
          <p:cNvPr id="106" name="타원 105"/>
          <p:cNvSpPr/>
          <p:nvPr/>
        </p:nvSpPr>
        <p:spPr>
          <a:xfrm>
            <a:off x="-1373228" y="3827150"/>
            <a:ext cx="140326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수장</a:t>
            </a:r>
            <a:r>
              <a:rPr lang="ko-KR" altLang="en-US" dirty="0" err="1"/>
              <a:t>고</a:t>
            </a:r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-1603435" y="4813245"/>
            <a:ext cx="1765693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박물관관련자</a:t>
            </a:r>
            <a:r>
              <a:rPr lang="ko-KR" altLang="en-US" dirty="0"/>
              <a:t>료</a:t>
            </a:r>
          </a:p>
        </p:txBody>
      </p:sp>
      <p:sp>
        <p:nvSpPr>
          <p:cNvPr id="109" name="타원 108"/>
          <p:cNvSpPr/>
          <p:nvPr/>
        </p:nvSpPr>
        <p:spPr>
          <a:xfrm>
            <a:off x="4716016" y="1088740"/>
            <a:ext cx="138097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QR</a:t>
            </a:r>
            <a:r>
              <a:rPr lang="ko-KR" altLang="en-US" dirty="0" smtClean="0"/>
              <a:t>코드번호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4644008" y="1961356"/>
            <a:ext cx="1352143" cy="610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QR</a:t>
            </a:r>
            <a:r>
              <a:rPr lang="ko-KR" altLang="en-US" dirty="0" smtClean="0"/>
              <a:t>코드이미지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8547076" y="868864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교육신</a:t>
            </a:r>
            <a:r>
              <a:rPr lang="ko-KR" altLang="en-US" dirty="0"/>
              <a:t>청</a:t>
            </a:r>
          </a:p>
        </p:txBody>
      </p:sp>
      <p:sp>
        <p:nvSpPr>
          <p:cNvPr id="112" name="타원 111"/>
          <p:cNvSpPr/>
          <p:nvPr/>
        </p:nvSpPr>
        <p:spPr>
          <a:xfrm>
            <a:off x="8507830" y="1744135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교육자</a:t>
            </a:r>
            <a:r>
              <a:rPr lang="ko-KR" altLang="en-US" dirty="0"/>
              <a:t>료</a:t>
            </a:r>
          </a:p>
        </p:txBody>
      </p:sp>
      <p:sp>
        <p:nvSpPr>
          <p:cNvPr id="113" name="타원 112"/>
          <p:cNvSpPr/>
          <p:nvPr/>
        </p:nvSpPr>
        <p:spPr>
          <a:xfrm>
            <a:off x="8424516" y="253244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교육자</a:t>
            </a:r>
            <a:r>
              <a:rPr lang="ko-KR" altLang="en-US" dirty="0"/>
              <a:t>료</a:t>
            </a:r>
          </a:p>
        </p:txBody>
      </p:sp>
      <p:cxnSp>
        <p:nvCxnSpPr>
          <p:cNvPr id="115" name="직선 연결선 114"/>
          <p:cNvCxnSpPr>
            <a:stCxn id="10" idx="2"/>
            <a:endCxn id="111" idx="0"/>
          </p:cNvCxnSpPr>
          <p:nvPr/>
        </p:nvCxnSpPr>
        <p:spPr>
          <a:xfrm>
            <a:off x="9159144" y="685211"/>
            <a:ext cx="0" cy="18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1" idx="4"/>
            <a:endCxn id="112" idx="0"/>
          </p:cNvCxnSpPr>
          <p:nvPr/>
        </p:nvCxnSpPr>
        <p:spPr>
          <a:xfrm flipH="1">
            <a:off x="9119898" y="1516936"/>
            <a:ext cx="39246" cy="22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" idx="2"/>
            <a:endCxn id="111" idx="0"/>
          </p:cNvCxnSpPr>
          <p:nvPr/>
        </p:nvCxnSpPr>
        <p:spPr>
          <a:xfrm>
            <a:off x="9159144" y="685211"/>
            <a:ext cx="0" cy="18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4"/>
            <a:endCxn id="112" idx="0"/>
          </p:cNvCxnSpPr>
          <p:nvPr/>
        </p:nvCxnSpPr>
        <p:spPr>
          <a:xfrm flipH="1">
            <a:off x="9119898" y="1516936"/>
            <a:ext cx="39246" cy="22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2" idx="4"/>
          </p:cNvCxnSpPr>
          <p:nvPr/>
        </p:nvCxnSpPr>
        <p:spPr>
          <a:xfrm flipH="1">
            <a:off x="8997250" y="2392207"/>
            <a:ext cx="122648" cy="2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8" idx="2"/>
          </p:cNvCxnSpPr>
          <p:nvPr/>
        </p:nvCxnSpPr>
        <p:spPr>
          <a:xfrm flipH="1">
            <a:off x="5484922" y="685987"/>
            <a:ext cx="108012" cy="42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09" idx="4"/>
          </p:cNvCxnSpPr>
          <p:nvPr/>
        </p:nvCxnSpPr>
        <p:spPr>
          <a:xfrm>
            <a:off x="5406503" y="1736812"/>
            <a:ext cx="13585" cy="23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6" idx="2"/>
            <a:endCxn id="101" idx="0"/>
          </p:cNvCxnSpPr>
          <p:nvPr/>
        </p:nvCxnSpPr>
        <p:spPr>
          <a:xfrm>
            <a:off x="-720588" y="694044"/>
            <a:ext cx="0" cy="415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01" idx="4"/>
          </p:cNvCxnSpPr>
          <p:nvPr/>
        </p:nvCxnSpPr>
        <p:spPr>
          <a:xfrm>
            <a:off x="-720588" y="1757405"/>
            <a:ext cx="90297" cy="34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05" idx="4"/>
            <a:endCxn id="106" idx="0"/>
          </p:cNvCxnSpPr>
          <p:nvPr/>
        </p:nvCxnSpPr>
        <p:spPr>
          <a:xfrm flipH="1">
            <a:off x="-671596" y="3394985"/>
            <a:ext cx="11869" cy="43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6" idx="4"/>
            <a:endCxn id="107" idx="0"/>
          </p:cNvCxnSpPr>
          <p:nvPr/>
        </p:nvCxnSpPr>
        <p:spPr>
          <a:xfrm flipH="1">
            <a:off x="-720588" y="4475222"/>
            <a:ext cx="48992" cy="3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05" idx="0"/>
            <a:endCxn id="104" idx="4"/>
          </p:cNvCxnSpPr>
          <p:nvPr/>
        </p:nvCxnSpPr>
        <p:spPr>
          <a:xfrm flipH="1" flipV="1">
            <a:off x="-671596" y="2562378"/>
            <a:ext cx="11869" cy="18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2106900" y="4925533"/>
            <a:ext cx="13245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유물설명</a:t>
            </a:r>
            <a:endParaRPr lang="ko-KR" altLang="en-US" dirty="0"/>
          </a:p>
        </p:txBody>
      </p:sp>
      <p:sp>
        <p:nvSpPr>
          <p:cNvPr id="151" name="타원 150"/>
          <p:cNvSpPr/>
          <p:nvPr/>
        </p:nvSpPr>
        <p:spPr>
          <a:xfrm>
            <a:off x="2109717" y="5734073"/>
            <a:ext cx="13245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유물이름</a:t>
            </a:r>
            <a:endParaRPr lang="ko-KR" altLang="en-US" dirty="0"/>
          </a:p>
        </p:txBody>
      </p:sp>
      <p:cxnSp>
        <p:nvCxnSpPr>
          <p:cNvPr id="164" name="직선 연결선 163"/>
          <p:cNvCxnSpPr/>
          <p:nvPr/>
        </p:nvCxnSpPr>
        <p:spPr>
          <a:xfrm>
            <a:off x="2915816" y="5633828"/>
            <a:ext cx="72008" cy="15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48" idx="6"/>
            <a:endCxn id="151" idx="2"/>
          </p:cNvCxnSpPr>
          <p:nvPr/>
        </p:nvCxnSpPr>
        <p:spPr>
          <a:xfrm flipH="1">
            <a:off x="2109717" y="5249569"/>
            <a:ext cx="1321734" cy="80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440009" y="2547328"/>
            <a:ext cx="131194" cy="21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378337" y="5911311"/>
            <a:ext cx="13306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상설전</a:t>
            </a:r>
            <a:r>
              <a:rPr lang="ko-KR" altLang="en-US" dirty="0"/>
              <a:t>시</a:t>
            </a:r>
          </a:p>
        </p:txBody>
      </p:sp>
      <p:cxnSp>
        <p:nvCxnSpPr>
          <p:cNvPr id="175" name="직선 연결선 174"/>
          <p:cNvCxnSpPr/>
          <p:nvPr/>
        </p:nvCxnSpPr>
        <p:spPr>
          <a:xfrm>
            <a:off x="1331640" y="6127821"/>
            <a:ext cx="0" cy="17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1210880" y="5773421"/>
            <a:ext cx="120760" cy="14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flipH="1">
            <a:off x="2807804" y="5449385"/>
            <a:ext cx="108012" cy="2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-1050085" y="6056371"/>
            <a:ext cx="1080120" cy="503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이용시간</a:t>
            </a:r>
            <a:endParaRPr lang="ko-KR" altLang="en-US" dirty="0"/>
          </a:p>
        </p:txBody>
      </p:sp>
      <p:cxnSp>
        <p:nvCxnSpPr>
          <p:cNvPr id="222" name="직선 연결선 221"/>
          <p:cNvCxnSpPr>
            <a:stCxn id="220" idx="6"/>
            <a:endCxn id="173" idx="2"/>
          </p:cNvCxnSpPr>
          <p:nvPr/>
        </p:nvCxnSpPr>
        <p:spPr>
          <a:xfrm flipV="1">
            <a:off x="30035" y="6235347"/>
            <a:ext cx="348302" cy="7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644008" y="2674711"/>
            <a:ext cx="1352143" cy="610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유물번</a:t>
            </a:r>
            <a:r>
              <a:rPr lang="ko-KR" altLang="en-US" dirty="0"/>
              <a:t>호</a:t>
            </a:r>
          </a:p>
        </p:txBody>
      </p:sp>
      <p:sp>
        <p:nvSpPr>
          <p:cNvPr id="232" name="타원 231"/>
          <p:cNvSpPr/>
          <p:nvPr/>
        </p:nvSpPr>
        <p:spPr>
          <a:xfrm>
            <a:off x="8440080" y="3253033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33" name="타원 232"/>
          <p:cNvSpPr/>
          <p:nvPr/>
        </p:nvSpPr>
        <p:spPr>
          <a:xfrm>
            <a:off x="2522122" y="6625618"/>
            <a:ext cx="133065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</a:t>
            </a:r>
            <a:r>
              <a:rPr lang="ko-KR" altLang="en-US" dirty="0"/>
              <a:t>장</a:t>
            </a:r>
            <a:r>
              <a:rPr lang="ko-KR" altLang="en-US" dirty="0" smtClean="0"/>
              <a:t>료</a:t>
            </a:r>
            <a:endParaRPr lang="ko-KR" altLang="en-US" dirty="0"/>
          </a:p>
        </p:txBody>
      </p:sp>
      <p:sp>
        <p:nvSpPr>
          <p:cNvPr id="234" name="타원 233"/>
          <p:cNvSpPr/>
          <p:nvPr/>
        </p:nvSpPr>
        <p:spPr>
          <a:xfrm>
            <a:off x="8388512" y="3958428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7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35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99</Words>
  <Application>Microsoft Office PowerPoint</Application>
  <PresentationFormat>화면 슬라이드 쇼(4:3)</PresentationFormat>
  <Paragraphs>87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14</cp:revision>
  <dcterms:created xsi:type="dcterms:W3CDTF">2019-05-02T00:22:22Z</dcterms:created>
  <dcterms:modified xsi:type="dcterms:W3CDTF">2019-05-02T08:16:22Z</dcterms:modified>
</cp:coreProperties>
</file>